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7" r:id="rId3"/>
    <p:sldId id="258" r:id="rId4"/>
    <p:sldId id="259" r:id="rId5"/>
    <p:sldId id="260" r:id="rId6"/>
    <p:sldId id="278" r:id="rId7"/>
    <p:sldId id="261" r:id="rId8"/>
    <p:sldId id="275" r:id="rId9"/>
    <p:sldId id="27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6B9E9"/>
    <a:srgbClr val="E3D0F0"/>
    <a:srgbClr val="DAE9F6"/>
    <a:srgbClr val="F6F0FA"/>
    <a:srgbClr val="AEC6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F73C5D-FD5F-4DBA-9E1C-45F912B6F5B7}" v="36" dt="2025-05-19T16:44:20.6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8" autoAdjust="0"/>
    <p:restoredTop sz="62830" autoAdjust="0"/>
  </p:normalViewPr>
  <p:slideViewPr>
    <p:cSldViewPr snapToGrid="0">
      <p:cViewPr varScale="1">
        <p:scale>
          <a:sx n="70" d="100"/>
          <a:sy n="70" d="100"/>
        </p:scale>
        <p:origin x="2040"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bie Gabrione" userId="4a14a087-7ea8-462c-9c36-550584de92f6" providerId="ADAL" clId="{59F73C5D-FD5F-4DBA-9E1C-45F912B6F5B7}"/>
    <pc:docChg chg="undo custSel addSld delSld modSld sldOrd">
      <pc:chgData name="Debbie Gabrione" userId="4a14a087-7ea8-462c-9c36-550584de92f6" providerId="ADAL" clId="{59F73C5D-FD5F-4DBA-9E1C-45F912B6F5B7}" dt="2025-05-19T16:45:05.657" v="4305" actId="1076"/>
      <pc:docMkLst>
        <pc:docMk/>
      </pc:docMkLst>
      <pc:sldChg chg="addSp modSp mod">
        <pc:chgData name="Debbie Gabrione" userId="4a14a087-7ea8-462c-9c36-550584de92f6" providerId="ADAL" clId="{59F73C5D-FD5F-4DBA-9E1C-45F912B6F5B7}" dt="2025-05-19T16:45:05.657" v="4305" actId="1076"/>
        <pc:sldMkLst>
          <pc:docMk/>
          <pc:sldMk cId="211329356" sldId="256"/>
        </pc:sldMkLst>
        <pc:spChg chg="mod">
          <ac:chgData name="Debbie Gabrione" userId="4a14a087-7ea8-462c-9c36-550584de92f6" providerId="ADAL" clId="{59F73C5D-FD5F-4DBA-9E1C-45F912B6F5B7}" dt="2025-05-19T16:44:56.006" v="4303" actId="1076"/>
          <ac:spMkLst>
            <pc:docMk/>
            <pc:sldMk cId="211329356" sldId="256"/>
            <ac:spMk id="2" creationId="{48EC048F-86C0-420F-4A15-0D2841654F8B}"/>
          </ac:spMkLst>
        </pc:spChg>
        <pc:spChg chg="add mod">
          <ac:chgData name="Debbie Gabrione" userId="4a14a087-7ea8-462c-9c36-550584de92f6" providerId="ADAL" clId="{59F73C5D-FD5F-4DBA-9E1C-45F912B6F5B7}" dt="2025-05-19T16:45:05.657" v="4305" actId="1076"/>
          <ac:spMkLst>
            <pc:docMk/>
            <pc:sldMk cId="211329356" sldId="256"/>
            <ac:spMk id="3" creationId="{DEA32637-D2E1-4A13-76D1-771F945539CB}"/>
          </ac:spMkLst>
        </pc:spChg>
      </pc:sldChg>
      <pc:sldChg chg="addSp delSp modSp mod modNotesTx">
        <pc:chgData name="Debbie Gabrione" userId="4a14a087-7ea8-462c-9c36-550584de92f6" providerId="ADAL" clId="{59F73C5D-FD5F-4DBA-9E1C-45F912B6F5B7}" dt="2025-05-12T15:04:23.817" v="3460" actId="20577"/>
        <pc:sldMkLst>
          <pc:docMk/>
          <pc:sldMk cId="3982280326" sldId="258"/>
        </pc:sldMkLst>
        <pc:spChg chg="mod">
          <ac:chgData name="Debbie Gabrione" userId="4a14a087-7ea8-462c-9c36-550584de92f6" providerId="ADAL" clId="{59F73C5D-FD5F-4DBA-9E1C-45F912B6F5B7}" dt="2025-05-05T16:19:48.127" v="2347" actId="1076"/>
          <ac:spMkLst>
            <pc:docMk/>
            <pc:sldMk cId="3982280326" sldId="258"/>
            <ac:spMk id="2" creationId="{A91CD1D1-AB48-4FDA-C278-929A765F90B8}"/>
          </ac:spMkLst>
        </pc:spChg>
        <pc:spChg chg="del mod">
          <ac:chgData name="Debbie Gabrione" userId="4a14a087-7ea8-462c-9c36-550584de92f6" providerId="ADAL" clId="{59F73C5D-FD5F-4DBA-9E1C-45F912B6F5B7}" dt="2025-05-05T16:11:51.582" v="2308" actId="478"/>
          <ac:spMkLst>
            <pc:docMk/>
            <pc:sldMk cId="3982280326" sldId="258"/>
            <ac:spMk id="3" creationId="{B9D5509B-0162-DAF5-D5E7-A14472BE4B29}"/>
          </ac:spMkLst>
        </pc:spChg>
        <pc:spChg chg="add del mod">
          <ac:chgData name="Debbie Gabrione" userId="4a14a087-7ea8-462c-9c36-550584de92f6" providerId="ADAL" clId="{59F73C5D-FD5F-4DBA-9E1C-45F912B6F5B7}" dt="2025-05-05T16:11:54.931" v="2309" actId="478"/>
          <ac:spMkLst>
            <pc:docMk/>
            <pc:sldMk cId="3982280326" sldId="258"/>
            <ac:spMk id="6" creationId="{3A051141-DDA4-5880-34B2-06C3EE683AE5}"/>
          </ac:spMkLst>
        </pc:spChg>
        <pc:spChg chg="add mod">
          <ac:chgData name="Debbie Gabrione" userId="4a14a087-7ea8-462c-9c36-550584de92f6" providerId="ADAL" clId="{59F73C5D-FD5F-4DBA-9E1C-45F912B6F5B7}" dt="2025-05-12T15:04:23.817" v="3460" actId="20577"/>
          <ac:spMkLst>
            <pc:docMk/>
            <pc:sldMk cId="3982280326" sldId="258"/>
            <ac:spMk id="7" creationId="{1771EF92-FEC8-D236-4092-199172E256D5}"/>
          </ac:spMkLst>
        </pc:spChg>
        <pc:picChg chg="mod">
          <ac:chgData name="Debbie Gabrione" userId="4a14a087-7ea8-462c-9c36-550584de92f6" providerId="ADAL" clId="{59F73C5D-FD5F-4DBA-9E1C-45F912B6F5B7}" dt="2025-05-05T16:19:45.356" v="2346" actId="1076"/>
          <ac:picMkLst>
            <pc:docMk/>
            <pc:sldMk cId="3982280326" sldId="258"/>
            <ac:picMk id="5" creationId="{46B8C205-D7F5-F17F-FCB1-5F8F3EA7E82C}"/>
          </ac:picMkLst>
        </pc:picChg>
      </pc:sldChg>
      <pc:sldChg chg="modNotesTx">
        <pc:chgData name="Debbie Gabrione" userId="4a14a087-7ea8-462c-9c36-550584de92f6" providerId="ADAL" clId="{59F73C5D-FD5F-4DBA-9E1C-45F912B6F5B7}" dt="2025-05-05T16:20:25.562" v="2397" actId="20577"/>
        <pc:sldMkLst>
          <pc:docMk/>
          <pc:sldMk cId="3636600425" sldId="259"/>
        </pc:sldMkLst>
      </pc:sldChg>
      <pc:sldChg chg="delSp modSp mod modNotesTx">
        <pc:chgData name="Debbie Gabrione" userId="4a14a087-7ea8-462c-9c36-550584de92f6" providerId="ADAL" clId="{59F73C5D-FD5F-4DBA-9E1C-45F912B6F5B7}" dt="2025-05-16T14:44:03.221" v="4245" actId="20577"/>
        <pc:sldMkLst>
          <pc:docMk/>
          <pc:sldMk cId="1458200795" sldId="260"/>
        </pc:sldMkLst>
        <pc:spChg chg="mod">
          <ac:chgData name="Debbie Gabrione" userId="4a14a087-7ea8-462c-9c36-550584de92f6" providerId="ADAL" clId="{59F73C5D-FD5F-4DBA-9E1C-45F912B6F5B7}" dt="2025-05-16T14:39:50.601" v="4155" actId="1076"/>
          <ac:spMkLst>
            <pc:docMk/>
            <pc:sldMk cId="1458200795" sldId="260"/>
            <ac:spMk id="2" creationId="{C7119F9D-D3BB-21AA-A24F-17CD3C30F0DB}"/>
          </ac:spMkLst>
        </pc:spChg>
        <pc:spChg chg="mod">
          <ac:chgData name="Debbie Gabrione" userId="4a14a087-7ea8-462c-9c36-550584de92f6" providerId="ADAL" clId="{59F73C5D-FD5F-4DBA-9E1C-45F912B6F5B7}" dt="2025-05-16T14:44:03.221" v="4245" actId="20577"/>
          <ac:spMkLst>
            <pc:docMk/>
            <pc:sldMk cId="1458200795" sldId="260"/>
            <ac:spMk id="3" creationId="{552FA9CD-6A21-52E8-754C-9A01AD96762F}"/>
          </ac:spMkLst>
        </pc:spChg>
        <pc:picChg chg="mod">
          <ac:chgData name="Debbie Gabrione" userId="4a14a087-7ea8-462c-9c36-550584de92f6" providerId="ADAL" clId="{59F73C5D-FD5F-4DBA-9E1C-45F912B6F5B7}" dt="2025-05-16T14:41:36.608" v="4199" actId="1076"/>
          <ac:picMkLst>
            <pc:docMk/>
            <pc:sldMk cId="1458200795" sldId="260"/>
            <ac:picMk id="4" creationId="{321B73C2-3FE2-6B14-5D12-807B2214DA8A}"/>
          </ac:picMkLst>
        </pc:picChg>
        <pc:picChg chg="mod">
          <ac:chgData name="Debbie Gabrione" userId="4a14a087-7ea8-462c-9c36-550584de92f6" providerId="ADAL" clId="{59F73C5D-FD5F-4DBA-9E1C-45F912B6F5B7}" dt="2025-05-16T14:41:52.048" v="4203" actId="1076"/>
          <ac:picMkLst>
            <pc:docMk/>
            <pc:sldMk cId="1458200795" sldId="260"/>
            <ac:picMk id="7" creationId="{9BBC0C91-1A9A-D8BA-F7D4-54B5542238D9}"/>
          </ac:picMkLst>
        </pc:picChg>
        <pc:picChg chg="mod">
          <ac:chgData name="Debbie Gabrione" userId="4a14a087-7ea8-462c-9c36-550584de92f6" providerId="ADAL" clId="{59F73C5D-FD5F-4DBA-9E1C-45F912B6F5B7}" dt="2025-05-16T14:41:32.527" v="4197" actId="1076"/>
          <ac:picMkLst>
            <pc:docMk/>
            <pc:sldMk cId="1458200795" sldId="260"/>
            <ac:picMk id="8" creationId="{320A8105-8B87-CB83-EAC5-EB3473C56E58}"/>
          </ac:picMkLst>
        </pc:picChg>
        <pc:picChg chg="del mod">
          <ac:chgData name="Debbie Gabrione" userId="4a14a087-7ea8-462c-9c36-550584de92f6" providerId="ADAL" clId="{59F73C5D-FD5F-4DBA-9E1C-45F912B6F5B7}" dt="2025-05-14T17:09:33.911" v="3681" actId="21"/>
          <ac:picMkLst>
            <pc:docMk/>
            <pc:sldMk cId="1458200795" sldId="260"/>
            <ac:picMk id="9" creationId="{600FAA57-092B-9BFB-2C4F-2EE90C7A8011}"/>
          </ac:picMkLst>
        </pc:picChg>
        <pc:picChg chg="mod">
          <ac:chgData name="Debbie Gabrione" userId="4a14a087-7ea8-462c-9c36-550584de92f6" providerId="ADAL" clId="{59F73C5D-FD5F-4DBA-9E1C-45F912B6F5B7}" dt="2025-05-16T14:41:34.328" v="4198" actId="1076"/>
          <ac:picMkLst>
            <pc:docMk/>
            <pc:sldMk cId="1458200795" sldId="260"/>
            <ac:picMk id="10" creationId="{C9A700D1-2B05-592D-B775-48FA96BCCB5E}"/>
          </ac:picMkLst>
        </pc:picChg>
      </pc:sldChg>
      <pc:sldChg chg="modSp mod">
        <pc:chgData name="Debbie Gabrione" userId="4a14a087-7ea8-462c-9c36-550584de92f6" providerId="ADAL" clId="{59F73C5D-FD5F-4DBA-9E1C-45F912B6F5B7}" dt="2025-05-05T16:30:28.185" v="2710" actId="255"/>
        <pc:sldMkLst>
          <pc:docMk/>
          <pc:sldMk cId="1160106229" sldId="261"/>
        </pc:sldMkLst>
        <pc:spChg chg="mod">
          <ac:chgData name="Debbie Gabrione" userId="4a14a087-7ea8-462c-9c36-550584de92f6" providerId="ADAL" clId="{59F73C5D-FD5F-4DBA-9E1C-45F912B6F5B7}" dt="2025-05-05T16:30:28.185" v="2710" actId="255"/>
          <ac:spMkLst>
            <pc:docMk/>
            <pc:sldMk cId="1160106229" sldId="261"/>
            <ac:spMk id="2" creationId="{A4C0F29C-8443-B730-5C6A-76EB5500DB5A}"/>
          </ac:spMkLst>
        </pc:spChg>
      </pc:sldChg>
      <pc:sldChg chg="del">
        <pc:chgData name="Debbie Gabrione" userId="4a14a087-7ea8-462c-9c36-550584de92f6" providerId="ADAL" clId="{59F73C5D-FD5F-4DBA-9E1C-45F912B6F5B7}" dt="2025-05-05T16:22:39.191" v="2432" actId="47"/>
        <pc:sldMkLst>
          <pc:docMk/>
          <pc:sldMk cId="3968520504" sldId="262"/>
        </pc:sldMkLst>
      </pc:sldChg>
      <pc:sldChg chg="del">
        <pc:chgData name="Debbie Gabrione" userId="4a14a087-7ea8-462c-9c36-550584de92f6" providerId="ADAL" clId="{59F73C5D-FD5F-4DBA-9E1C-45F912B6F5B7}" dt="2025-05-05T16:23:01.942" v="2436" actId="47"/>
        <pc:sldMkLst>
          <pc:docMk/>
          <pc:sldMk cId="3531331026" sldId="263"/>
        </pc:sldMkLst>
      </pc:sldChg>
      <pc:sldChg chg="del">
        <pc:chgData name="Debbie Gabrione" userId="4a14a087-7ea8-462c-9c36-550584de92f6" providerId="ADAL" clId="{59F73C5D-FD5F-4DBA-9E1C-45F912B6F5B7}" dt="2025-05-05T16:22:43.166" v="2433" actId="47"/>
        <pc:sldMkLst>
          <pc:docMk/>
          <pc:sldMk cId="2339731001" sldId="264"/>
        </pc:sldMkLst>
      </pc:sldChg>
      <pc:sldChg chg="del">
        <pc:chgData name="Debbie Gabrione" userId="4a14a087-7ea8-462c-9c36-550584de92f6" providerId="ADAL" clId="{59F73C5D-FD5F-4DBA-9E1C-45F912B6F5B7}" dt="2025-05-05T16:22:52.257" v="2434" actId="47"/>
        <pc:sldMkLst>
          <pc:docMk/>
          <pc:sldMk cId="1114195259" sldId="265"/>
        </pc:sldMkLst>
      </pc:sldChg>
      <pc:sldChg chg="del">
        <pc:chgData name="Debbie Gabrione" userId="4a14a087-7ea8-462c-9c36-550584de92f6" providerId="ADAL" clId="{59F73C5D-FD5F-4DBA-9E1C-45F912B6F5B7}" dt="2025-05-05T16:29:48.118" v="2687" actId="47"/>
        <pc:sldMkLst>
          <pc:docMk/>
          <pc:sldMk cId="2140461244" sldId="266"/>
        </pc:sldMkLst>
      </pc:sldChg>
      <pc:sldChg chg="del">
        <pc:chgData name="Debbie Gabrione" userId="4a14a087-7ea8-462c-9c36-550584de92f6" providerId="ADAL" clId="{59F73C5D-FD5F-4DBA-9E1C-45F912B6F5B7}" dt="2025-05-05T16:24:50.188" v="2454" actId="47"/>
        <pc:sldMkLst>
          <pc:docMk/>
          <pc:sldMk cId="3269296959" sldId="267"/>
        </pc:sldMkLst>
      </pc:sldChg>
      <pc:sldChg chg="del">
        <pc:chgData name="Debbie Gabrione" userId="4a14a087-7ea8-462c-9c36-550584de92f6" providerId="ADAL" clId="{59F73C5D-FD5F-4DBA-9E1C-45F912B6F5B7}" dt="2025-05-05T16:29:46.732" v="2686" actId="47"/>
        <pc:sldMkLst>
          <pc:docMk/>
          <pc:sldMk cId="3465183762" sldId="268"/>
        </pc:sldMkLst>
      </pc:sldChg>
      <pc:sldChg chg="del">
        <pc:chgData name="Debbie Gabrione" userId="4a14a087-7ea8-462c-9c36-550584de92f6" providerId="ADAL" clId="{59F73C5D-FD5F-4DBA-9E1C-45F912B6F5B7}" dt="2025-05-05T16:29:50.986" v="2689" actId="47"/>
        <pc:sldMkLst>
          <pc:docMk/>
          <pc:sldMk cId="817287443" sldId="269"/>
        </pc:sldMkLst>
      </pc:sldChg>
      <pc:sldChg chg="del">
        <pc:chgData name="Debbie Gabrione" userId="4a14a087-7ea8-462c-9c36-550584de92f6" providerId="ADAL" clId="{59F73C5D-FD5F-4DBA-9E1C-45F912B6F5B7}" dt="2025-05-05T16:29:52.055" v="2690" actId="47"/>
        <pc:sldMkLst>
          <pc:docMk/>
          <pc:sldMk cId="3117019025" sldId="270"/>
        </pc:sldMkLst>
      </pc:sldChg>
      <pc:sldChg chg="del">
        <pc:chgData name="Debbie Gabrione" userId="4a14a087-7ea8-462c-9c36-550584de92f6" providerId="ADAL" clId="{59F73C5D-FD5F-4DBA-9E1C-45F912B6F5B7}" dt="2025-05-05T16:29:54.088" v="2691" actId="47"/>
        <pc:sldMkLst>
          <pc:docMk/>
          <pc:sldMk cId="3537791914" sldId="272"/>
        </pc:sldMkLst>
      </pc:sldChg>
      <pc:sldChg chg="del">
        <pc:chgData name="Debbie Gabrione" userId="4a14a087-7ea8-462c-9c36-550584de92f6" providerId="ADAL" clId="{59F73C5D-FD5F-4DBA-9E1C-45F912B6F5B7}" dt="2025-05-05T16:29:49.421" v="2688" actId="47"/>
        <pc:sldMkLst>
          <pc:docMk/>
          <pc:sldMk cId="2760084552" sldId="274"/>
        </pc:sldMkLst>
      </pc:sldChg>
      <pc:sldChg chg="modSp mod">
        <pc:chgData name="Debbie Gabrione" userId="4a14a087-7ea8-462c-9c36-550584de92f6" providerId="ADAL" clId="{59F73C5D-FD5F-4DBA-9E1C-45F912B6F5B7}" dt="2025-05-14T20:17:25.003" v="4027" actId="20577"/>
        <pc:sldMkLst>
          <pc:docMk/>
          <pc:sldMk cId="3441229221" sldId="275"/>
        </pc:sldMkLst>
        <pc:spChg chg="mod">
          <ac:chgData name="Debbie Gabrione" userId="4a14a087-7ea8-462c-9c36-550584de92f6" providerId="ADAL" clId="{59F73C5D-FD5F-4DBA-9E1C-45F912B6F5B7}" dt="2025-05-14T20:17:25.003" v="4027" actId="20577"/>
          <ac:spMkLst>
            <pc:docMk/>
            <pc:sldMk cId="3441229221" sldId="275"/>
            <ac:spMk id="3" creationId="{6DE278F0-8828-8CEC-4EA3-174E3F48FA75}"/>
          </ac:spMkLst>
        </pc:spChg>
      </pc:sldChg>
      <pc:sldChg chg="del">
        <pc:chgData name="Debbie Gabrione" userId="4a14a087-7ea8-462c-9c36-550584de92f6" providerId="ADAL" clId="{59F73C5D-FD5F-4DBA-9E1C-45F912B6F5B7}" dt="2025-05-05T16:22:54.731" v="2435" actId="47"/>
        <pc:sldMkLst>
          <pc:docMk/>
          <pc:sldMk cId="372023104" sldId="276"/>
        </pc:sldMkLst>
      </pc:sldChg>
      <pc:sldChg chg="delSp modSp new mod">
        <pc:chgData name="Debbie Gabrione" userId="4a14a087-7ea8-462c-9c36-550584de92f6" providerId="ADAL" clId="{59F73C5D-FD5F-4DBA-9E1C-45F912B6F5B7}" dt="2025-05-05T16:30:35.710" v="2711" actId="255"/>
        <pc:sldMkLst>
          <pc:docMk/>
          <pc:sldMk cId="672055373" sldId="276"/>
        </pc:sldMkLst>
        <pc:spChg chg="mod">
          <ac:chgData name="Debbie Gabrione" userId="4a14a087-7ea8-462c-9c36-550584de92f6" providerId="ADAL" clId="{59F73C5D-FD5F-4DBA-9E1C-45F912B6F5B7}" dt="2025-05-05T16:30:35.710" v="2711" actId="255"/>
          <ac:spMkLst>
            <pc:docMk/>
            <pc:sldMk cId="672055373" sldId="276"/>
            <ac:spMk id="2" creationId="{9C5530E0-EFA7-1AF8-C728-34EB34440C98}"/>
          </ac:spMkLst>
        </pc:spChg>
        <pc:spChg chg="del">
          <ac:chgData name="Debbie Gabrione" userId="4a14a087-7ea8-462c-9c36-550584de92f6" providerId="ADAL" clId="{59F73C5D-FD5F-4DBA-9E1C-45F912B6F5B7}" dt="2025-05-05T16:29:59.416" v="2693" actId="478"/>
          <ac:spMkLst>
            <pc:docMk/>
            <pc:sldMk cId="672055373" sldId="276"/>
            <ac:spMk id="3" creationId="{0586DEA4-C00E-88D2-B89B-B28BC091ECF7}"/>
          </ac:spMkLst>
        </pc:spChg>
      </pc:sldChg>
      <pc:sldChg chg="addSp delSp modSp new del mod">
        <pc:chgData name="Debbie Gabrione" userId="4a14a087-7ea8-462c-9c36-550584de92f6" providerId="ADAL" clId="{59F73C5D-FD5F-4DBA-9E1C-45F912B6F5B7}" dt="2025-05-05T16:19:58.400" v="2348" actId="47"/>
        <pc:sldMkLst>
          <pc:docMk/>
          <pc:sldMk cId="194697901" sldId="277"/>
        </pc:sldMkLst>
        <pc:spChg chg="del">
          <ac:chgData name="Debbie Gabrione" userId="4a14a087-7ea8-462c-9c36-550584de92f6" providerId="ADAL" clId="{59F73C5D-FD5F-4DBA-9E1C-45F912B6F5B7}" dt="2025-05-05T16:08:20.586" v="2214" actId="478"/>
          <ac:spMkLst>
            <pc:docMk/>
            <pc:sldMk cId="194697901" sldId="277"/>
            <ac:spMk id="2" creationId="{9DD12DE6-4DAB-BE59-4280-10A63AA9416C}"/>
          </ac:spMkLst>
        </pc:spChg>
        <pc:spChg chg="del">
          <ac:chgData name="Debbie Gabrione" userId="4a14a087-7ea8-462c-9c36-550584de92f6" providerId="ADAL" clId="{59F73C5D-FD5F-4DBA-9E1C-45F912B6F5B7}" dt="2025-05-05T16:08:24.139" v="2216" actId="478"/>
          <ac:spMkLst>
            <pc:docMk/>
            <pc:sldMk cId="194697901" sldId="277"/>
            <ac:spMk id="3" creationId="{672455A5-6C3E-CBD4-D7BF-F82DA1A740A5}"/>
          </ac:spMkLst>
        </pc:spChg>
        <pc:spChg chg="del">
          <ac:chgData name="Debbie Gabrione" userId="4a14a087-7ea8-462c-9c36-550584de92f6" providerId="ADAL" clId="{59F73C5D-FD5F-4DBA-9E1C-45F912B6F5B7}" dt="2025-05-05T16:08:22.905" v="2215" actId="478"/>
          <ac:spMkLst>
            <pc:docMk/>
            <pc:sldMk cId="194697901" sldId="277"/>
            <ac:spMk id="4" creationId="{DB17B138-C84C-9F68-814F-F3453455A12B}"/>
          </ac:spMkLst>
        </pc:spChg>
        <pc:spChg chg="add del mod">
          <ac:chgData name="Debbie Gabrione" userId="4a14a087-7ea8-462c-9c36-550584de92f6" providerId="ADAL" clId="{59F73C5D-FD5F-4DBA-9E1C-45F912B6F5B7}" dt="2025-05-05T16:08:39.780" v="2223" actId="478"/>
          <ac:spMkLst>
            <pc:docMk/>
            <pc:sldMk cId="194697901" sldId="277"/>
            <ac:spMk id="5" creationId="{5171A772-A8FE-6267-37D1-3C61054D6CD5}"/>
          </ac:spMkLst>
        </pc:spChg>
        <pc:spChg chg="add">
          <ac:chgData name="Debbie Gabrione" userId="4a14a087-7ea8-462c-9c36-550584de92f6" providerId="ADAL" clId="{59F73C5D-FD5F-4DBA-9E1C-45F912B6F5B7}" dt="2025-05-05T16:08:29.479" v="2218"/>
          <ac:spMkLst>
            <pc:docMk/>
            <pc:sldMk cId="194697901" sldId="277"/>
            <ac:spMk id="6" creationId="{1D75C577-6889-BC03-29C0-86B8F5358C10}"/>
          </ac:spMkLst>
        </pc:spChg>
        <pc:spChg chg="add mod">
          <ac:chgData name="Debbie Gabrione" userId="4a14a087-7ea8-462c-9c36-550584de92f6" providerId="ADAL" clId="{59F73C5D-FD5F-4DBA-9E1C-45F912B6F5B7}" dt="2025-05-05T16:11:25.848" v="2307" actId="20577"/>
          <ac:spMkLst>
            <pc:docMk/>
            <pc:sldMk cId="194697901" sldId="277"/>
            <ac:spMk id="7" creationId="{84E2573F-5643-D2AD-EC64-F3A408CD5734}"/>
          </ac:spMkLst>
        </pc:spChg>
      </pc:sldChg>
      <pc:sldChg chg="addSp delSp modSp new mod ord modNotesTx">
        <pc:chgData name="Debbie Gabrione" userId="4a14a087-7ea8-462c-9c36-550584de92f6" providerId="ADAL" clId="{59F73C5D-FD5F-4DBA-9E1C-45F912B6F5B7}" dt="2025-05-05T16:41:21.456" v="3452" actId="20577"/>
        <pc:sldMkLst>
          <pc:docMk/>
          <pc:sldMk cId="1368419750" sldId="277"/>
        </pc:sldMkLst>
        <pc:spChg chg="del">
          <ac:chgData name="Debbie Gabrione" userId="4a14a087-7ea8-462c-9c36-550584de92f6" providerId="ADAL" clId="{59F73C5D-FD5F-4DBA-9E1C-45F912B6F5B7}" dt="2025-05-05T16:32:14.784" v="2723" actId="478"/>
          <ac:spMkLst>
            <pc:docMk/>
            <pc:sldMk cId="1368419750" sldId="277"/>
            <ac:spMk id="2" creationId="{FC7541B7-A385-755E-56D4-7DF7E40EA38D}"/>
          </ac:spMkLst>
        </pc:spChg>
        <pc:spChg chg="del">
          <ac:chgData name="Debbie Gabrione" userId="4a14a087-7ea8-462c-9c36-550584de92f6" providerId="ADAL" clId="{59F73C5D-FD5F-4DBA-9E1C-45F912B6F5B7}" dt="2025-05-05T16:32:15.485" v="2724" actId="478"/>
          <ac:spMkLst>
            <pc:docMk/>
            <pc:sldMk cId="1368419750" sldId="277"/>
            <ac:spMk id="3" creationId="{B016CE5D-BB43-DCFD-C391-069BF9C1F583}"/>
          </ac:spMkLst>
        </pc:spChg>
        <pc:spChg chg="del">
          <ac:chgData name="Debbie Gabrione" userId="4a14a087-7ea8-462c-9c36-550584de92f6" providerId="ADAL" clId="{59F73C5D-FD5F-4DBA-9E1C-45F912B6F5B7}" dt="2025-05-05T16:32:16.218" v="2725" actId="478"/>
          <ac:spMkLst>
            <pc:docMk/>
            <pc:sldMk cId="1368419750" sldId="277"/>
            <ac:spMk id="4" creationId="{1E44AE77-BCC3-D528-5414-E3D6778D9B7F}"/>
          </ac:spMkLst>
        </pc:spChg>
        <pc:spChg chg="add del mod">
          <ac:chgData name="Debbie Gabrione" userId="4a14a087-7ea8-462c-9c36-550584de92f6" providerId="ADAL" clId="{59F73C5D-FD5F-4DBA-9E1C-45F912B6F5B7}" dt="2025-05-05T16:32:21.138" v="2728"/>
          <ac:spMkLst>
            <pc:docMk/>
            <pc:sldMk cId="1368419750" sldId="277"/>
            <ac:spMk id="5" creationId="{E4FA9A30-24DA-8295-3958-5A69A034C2D5}"/>
          </ac:spMkLst>
        </pc:spChg>
        <pc:spChg chg="add mod ord">
          <ac:chgData name="Debbie Gabrione" userId="4a14a087-7ea8-462c-9c36-550584de92f6" providerId="ADAL" clId="{59F73C5D-FD5F-4DBA-9E1C-45F912B6F5B7}" dt="2025-05-05T16:41:12.056" v="3449" actId="1076"/>
          <ac:spMkLst>
            <pc:docMk/>
            <pc:sldMk cId="1368419750" sldId="277"/>
            <ac:spMk id="6" creationId="{DFD66E1F-6374-3124-A7FE-4B2E939E3B15}"/>
          </ac:spMkLst>
        </pc:spChg>
        <pc:spChg chg="add mod">
          <ac:chgData name="Debbie Gabrione" userId="4a14a087-7ea8-462c-9c36-550584de92f6" providerId="ADAL" clId="{59F73C5D-FD5F-4DBA-9E1C-45F912B6F5B7}" dt="2025-05-05T16:41:14.544" v="3450" actId="1076"/>
          <ac:spMkLst>
            <pc:docMk/>
            <pc:sldMk cId="1368419750" sldId="277"/>
            <ac:spMk id="7" creationId="{4EDE85C2-2C61-7502-A022-60A2F5AB0579}"/>
          </ac:spMkLst>
        </pc:spChg>
        <pc:picChg chg="add mod">
          <ac:chgData name="Debbie Gabrione" userId="4a14a087-7ea8-462c-9c36-550584de92f6" providerId="ADAL" clId="{59F73C5D-FD5F-4DBA-9E1C-45F912B6F5B7}" dt="2025-05-05T16:40:58.992" v="3446" actId="1076"/>
          <ac:picMkLst>
            <pc:docMk/>
            <pc:sldMk cId="1368419750" sldId="277"/>
            <ac:picMk id="8" creationId="{5430EF87-50FC-1E49-0DBF-C00D62E7F886}"/>
          </ac:picMkLst>
        </pc:picChg>
      </pc:sldChg>
      <pc:sldChg chg="delSp new del mod">
        <pc:chgData name="Debbie Gabrione" userId="4a14a087-7ea8-462c-9c36-550584de92f6" providerId="ADAL" clId="{59F73C5D-FD5F-4DBA-9E1C-45F912B6F5B7}" dt="2025-05-12T16:39:23.955" v="3469" actId="47"/>
        <pc:sldMkLst>
          <pc:docMk/>
          <pc:sldMk cId="17348741" sldId="278"/>
        </pc:sldMkLst>
        <pc:spChg chg="del">
          <ac:chgData name="Debbie Gabrione" userId="4a14a087-7ea8-462c-9c36-550584de92f6" providerId="ADAL" clId="{59F73C5D-FD5F-4DBA-9E1C-45F912B6F5B7}" dt="2025-05-12T16:13:10.412" v="3466" actId="478"/>
          <ac:spMkLst>
            <pc:docMk/>
            <pc:sldMk cId="17348741" sldId="278"/>
            <ac:spMk id="2" creationId="{0E5EB8C8-2367-9AAC-F4A0-6061C4363B11}"/>
          </ac:spMkLst>
        </pc:spChg>
        <pc:spChg chg="del">
          <ac:chgData name="Debbie Gabrione" userId="4a14a087-7ea8-462c-9c36-550584de92f6" providerId="ADAL" clId="{59F73C5D-FD5F-4DBA-9E1C-45F912B6F5B7}" dt="2025-05-12T16:13:11.097" v="3467" actId="478"/>
          <ac:spMkLst>
            <pc:docMk/>
            <pc:sldMk cId="17348741" sldId="278"/>
            <ac:spMk id="3" creationId="{D9CF8B2B-2CA7-DC28-8722-DAA546F8F860}"/>
          </ac:spMkLst>
        </pc:spChg>
        <pc:spChg chg="del">
          <ac:chgData name="Debbie Gabrione" userId="4a14a087-7ea8-462c-9c36-550584de92f6" providerId="ADAL" clId="{59F73C5D-FD5F-4DBA-9E1C-45F912B6F5B7}" dt="2025-05-12T16:13:11.982" v="3468" actId="478"/>
          <ac:spMkLst>
            <pc:docMk/>
            <pc:sldMk cId="17348741" sldId="278"/>
            <ac:spMk id="4" creationId="{777E0A37-77B2-CA0C-287F-CFA8EFA68BFA}"/>
          </ac:spMkLst>
        </pc:spChg>
      </pc:sldChg>
      <pc:sldChg chg="addSp delSp modSp new mod">
        <pc:chgData name="Debbie Gabrione" userId="4a14a087-7ea8-462c-9c36-550584de92f6" providerId="ADAL" clId="{59F73C5D-FD5F-4DBA-9E1C-45F912B6F5B7}" dt="2025-05-16T14:46:12.539" v="4275" actId="113"/>
        <pc:sldMkLst>
          <pc:docMk/>
          <pc:sldMk cId="4024072370" sldId="278"/>
        </pc:sldMkLst>
        <pc:spChg chg="del">
          <ac:chgData name="Debbie Gabrione" userId="4a14a087-7ea8-462c-9c36-550584de92f6" providerId="ADAL" clId="{59F73C5D-FD5F-4DBA-9E1C-45F912B6F5B7}" dt="2025-05-14T17:09:11.634" v="3623" actId="478"/>
          <ac:spMkLst>
            <pc:docMk/>
            <pc:sldMk cId="4024072370" sldId="278"/>
            <ac:spMk id="2" creationId="{0EBF2C0D-EB08-EC53-3DE8-E38EDCFCD85B}"/>
          </ac:spMkLst>
        </pc:spChg>
        <pc:spChg chg="mod">
          <ac:chgData name="Debbie Gabrione" userId="4a14a087-7ea8-462c-9c36-550584de92f6" providerId="ADAL" clId="{59F73C5D-FD5F-4DBA-9E1C-45F912B6F5B7}" dt="2025-05-16T14:46:12.539" v="4275" actId="113"/>
          <ac:spMkLst>
            <pc:docMk/>
            <pc:sldMk cId="4024072370" sldId="278"/>
            <ac:spMk id="3" creationId="{CDF74D2A-85D0-3BBE-C3A4-ED53097169BF}"/>
          </ac:spMkLst>
        </pc:spChg>
        <pc:spChg chg="add mod">
          <ac:chgData name="Debbie Gabrione" userId="4a14a087-7ea8-462c-9c36-550584de92f6" providerId="ADAL" clId="{59F73C5D-FD5F-4DBA-9E1C-45F912B6F5B7}" dt="2025-05-16T14:44:47.146" v="4261" actId="20577"/>
          <ac:spMkLst>
            <pc:docMk/>
            <pc:sldMk cId="4024072370" sldId="278"/>
            <ac:spMk id="4" creationId="{0F6575C4-B0BE-BE03-76A2-6D367A499E21}"/>
          </ac:spMkLst>
        </pc:spChg>
        <pc:picChg chg="add mod">
          <ac:chgData name="Debbie Gabrione" userId="4a14a087-7ea8-462c-9c36-550584de92f6" providerId="ADAL" clId="{59F73C5D-FD5F-4DBA-9E1C-45F912B6F5B7}" dt="2025-05-16T14:45:16.352" v="4262" actId="1076"/>
          <ac:picMkLst>
            <pc:docMk/>
            <pc:sldMk cId="4024072370" sldId="278"/>
            <ac:picMk id="2" creationId="{02B20B8D-97EA-5BC5-3060-1BBCEC845496}"/>
          </ac:picMkLst>
        </pc:picChg>
        <pc:picChg chg="add mod">
          <ac:chgData name="Debbie Gabrione" userId="4a14a087-7ea8-462c-9c36-550584de92f6" providerId="ADAL" clId="{59F73C5D-FD5F-4DBA-9E1C-45F912B6F5B7}" dt="2025-05-16T14:45:25.197" v="4263" actId="1076"/>
          <ac:picMkLst>
            <pc:docMk/>
            <pc:sldMk cId="4024072370" sldId="278"/>
            <ac:picMk id="5" creationId="{84680545-F12D-67E8-494F-E4F7AD2138FA}"/>
          </ac:picMkLst>
        </pc:picChg>
        <pc:picChg chg="add mod">
          <ac:chgData name="Debbie Gabrione" userId="4a14a087-7ea8-462c-9c36-550584de92f6" providerId="ADAL" clId="{59F73C5D-FD5F-4DBA-9E1C-45F912B6F5B7}" dt="2025-05-16T14:45:34.146" v="4265" actId="1076"/>
          <ac:picMkLst>
            <pc:docMk/>
            <pc:sldMk cId="4024072370" sldId="278"/>
            <ac:picMk id="6" creationId="{A553D847-EE19-6097-FF9D-C4B97C649B7B}"/>
          </ac:picMkLst>
        </pc:picChg>
        <pc:picChg chg="add mod">
          <ac:chgData name="Debbie Gabrione" userId="4a14a087-7ea8-462c-9c36-550584de92f6" providerId="ADAL" clId="{59F73C5D-FD5F-4DBA-9E1C-45F912B6F5B7}" dt="2025-05-16T14:44:31.021" v="4252" actId="1076"/>
          <ac:picMkLst>
            <pc:docMk/>
            <pc:sldMk cId="4024072370" sldId="278"/>
            <ac:picMk id="9" creationId="{600FAA57-092B-9BFB-2C4F-2EE90C7A8011}"/>
          </ac:picMkLst>
        </pc:picChg>
      </pc:sldChg>
      <pc:sldChg chg="addSp delSp modSp new del mod">
        <pc:chgData name="Debbie Gabrione" userId="4a14a087-7ea8-462c-9c36-550584de92f6" providerId="ADAL" clId="{59F73C5D-FD5F-4DBA-9E1C-45F912B6F5B7}" dt="2025-05-14T20:15:25.748" v="3958" actId="680"/>
        <pc:sldMkLst>
          <pc:docMk/>
          <pc:sldMk cId="2346435813" sldId="279"/>
        </pc:sldMkLst>
        <pc:spChg chg="add del">
          <ac:chgData name="Debbie Gabrione" userId="4a14a087-7ea8-462c-9c36-550584de92f6" providerId="ADAL" clId="{59F73C5D-FD5F-4DBA-9E1C-45F912B6F5B7}" dt="2025-05-14T20:15:25.315" v="3957" actId="478"/>
          <ac:spMkLst>
            <pc:docMk/>
            <pc:sldMk cId="2346435813" sldId="279"/>
            <ac:spMk id="2" creationId="{19BC4309-7D48-5CF9-8996-C7270927898C}"/>
          </ac:spMkLst>
        </pc:spChg>
        <pc:spChg chg="add del">
          <ac:chgData name="Debbie Gabrione" userId="4a14a087-7ea8-462c-9c36-550584de92f6" providerId="ADAL" clId="{59F73C5D-FD5F-4DBA-9E1C-45F912B6F5B7}" dt="2025-05-14T20:15:24.629" v="3956" actId="478"/>
          <ac:spMkLst>
            <pc:docMk/>
            <pc:sldMk cId="2346435813" sldId="279"/>
            <ac:spMk id="3" creationId="{4CFACD5E-0228-7623-57CD-16ECAF4F4A76}"/>
          </ac:spMkLst>
        </pc:spChg>
        <pc:spChg chg="add mod">
          <ac:chgData name="Debbie Gabrione" userId="4a14a087-7ea8-462c-9c36-550584de92f6" providerId="ADAL" clId="{59F73C5D-FD5F-4DBA-9E1C-45F912B6F5B7}" dt="2025-05-14T20:15:16.077" v="3955" actId="767"/>
          <ac:spMkLst>
            <pc:docMk/>
            <pc:sldMk cId="2346435813" sldId="279"/>
            <ac:spMk id="4" creationId="{2DD9E663-3406-502B-3C74-828D3A1FD197}"/>
          </ac:spMkLst>
        </pc:spChg>
      </pc:sldChg>
    </pc:docChg>
  </pc:docChgLst>
  <pc:docChgLst>
    <pc:chgData name="Hanna Scarpetta" userId="59a274cf-deaa-4a62-a634-830adee56f6b" providerId="ADAL" clId="{9F1299B0-03FD-45BE-A2A0-6D3FC0817C80}"/>
    <pc:docChg chg="modSld">
      <pc:chgData name="Hanna Scarpetta" userId="59a274cf-deaa-4a62-a634-830adee56f6b" providerId="ADAL" clId="{9F1299B0-03FD-45BE-A2A0-6D3FC0817C80}" dt="2025-04-14T18:47:18.271" v="43" actId="962"/>
      <pc:docMkLst>
        <pc:docMk/>
      </pc:docMkLst>
      <pc:sldChg chg="modSp mod">
        <pc:chgData name="Hanna Scarpetta" userId="59a274cf-deaa-4a62-a634-830adee56f6b" providerId="ADAL" clId="{9F1299B0-03FD-45BE-A2A0-6D3FC0817C80}" dt="2025-04-14T18:38:58.511" v="7" actId="962"/>
        <pc:sldMkLst>
          <pc:docMk/>
          <pc:sldMk cId="211329356" sldId="256"/>
        </pc:sldMkLst>
        <pc:spChg chg="mod">
          <ac:chgData name="Hanna Scarpetta" userId="59a274cf-deaa-4a62-a634-830adee56f6b" providerId="ADAL" clId="{9F1299B0-03FD-45BE-A2A0-6D3FC0817C80}" dt="2025-04-14T18:38:51.001" v="3" actId="962"/>
          <ac:spMkLst>
            <pc:docMk/>
            <pc:sldMk cId="211329356" sldId="256"/>
            <ac:spMk id="5" creationId="{55DC2242-1BB8-F95E-9AC9-EBEDEB631F00}"/>
          </ac:spMkLst>
        </pc:spChg>
        <pc:spChg chg="mod">
          <ac:chgData name="Hanna Scarpetta" userId="59a274cf-deaa-4a62-a634-830adee56f6b" providerId="ADAL" clId="{9F1299B0-03FD-45BE-A2A0-6D3FC0817C80}" dt="2025-04-14T18:38:51.401" v="4" actId="962"/>
          <ac:spMkLst>
            <pc:docMk/>
            <pc:sldMk cId="211329356" sldId="256"/>
            <ac:spMk id="6" creationId="{0F2B3C1E-0B04-AFC6-445A-09A9DCFC88DA}"/>
          </ac:spMkLst>
        </pc:spChg>
        <pc:spChg chg="mod">
          <ac:chgData name="Hanna Scarpetta" userId="59a274cf-deaa-4a62-a634-830adee56f6b" providerId="ADAL" clId="{9F1299B0-03FD-45BE-A2A0-6D3FC0817C80}" dt="2025-04-14T18:38:52.118" v="5" actId="962"/>
          <ac:spMkLst>
            <pc:docMk/>
            <pc:sldMk cId="211329356" sldId="256"/>
            <ac:spMk id="48" creationId="{433E60C7-9EFD-A0D6-37AF-79C63EC330EA}"/>
          </ac:spMkLst>
        </pc:spChg>
        <pc:spChg chg="mod">
          <ac:chgData name="Hanna Scarpetta" userId="59a274cf-deaa-4a62-a634-830adee56f6b" providerId="ADAL" clId="{9F1299B0-03FD-45BE-A2A0-6D3FC0817C80}" dt="2025-04-14T18:38:52.550" v="6" actId="962"/>
          <ac:spMkLst>
            <pc:docMk/>
            <pc:sldMk cId="211329356" sldId="256"/>
            <ac:spMk id="49" creationId="{2706BBC7-1E08-D22C-5690-48A900F31EB5}"/>
          </ac:spMkLst>
        </pc:spChg>
        <pc:picChg chg="mod">
          <ac:chgData name="Hanna Scarpetta" userId="59a274cf-deaa-4a62-a634-830adee56f6b" providerId="ADAL" clId="{9F1299B0-03FD-45BE-A2A0-6D3FC0817C80}" dt="2025-04-14T18:38:58.511" v="7" actId="962"/>
          <ac:picMkLst>
            <pc:docMk/>
            <pc:sldMk cId="211329356" sldId="256"/>
            <ac:picMk id="10" creationId="{25A3FD34-80FB-5F6E-515E-800075301351}"/>
          </ac:picMkLst>
        </pc:picChg>
      </pc:sldChg>
      <pc:sldChg chg="modSp mod">
        <pc:chgData name="Hanna Scarpetta" userId="59a274cf-deaa-4a62-a634-830adee56f6b" providerId="ADAL" clId="{9F1299B0-03FD-45BE-A2A0-6D3FC0817C80}" dt="2025-04-14T18:39:04.078" v="8" actId="962"/>
        <pc:sldMkLst>
          <pc:docMk/>
          <pc:sldMk cId="3982280326" sldId="258"/>
        </pc:sldMkLst>
        <pc:picChg chg="mod">
          <ac:chgData name="Hanna Scarpetta" userId="59a274cf-deaa-4a62-a634-830adee56f6b" providerId="ADAL" clId="{9F1299B0-03FD-45BE-A2A0-6D3FC0817C80}" dt="2025-04-14T18:39:04.078" v="8" actId="962"/>
          <ac:picMkLst>
            <pc:docMk/>
            <pc:sldMk cId="3982280326" sldId="258"/>
            <ac:picMk id="5" creationId="{46B8C205-D7F5-F17F-FCB1-5F8F3EA7E82C}"/>
          </ac:picMkLst>
        </pc:picChg>
      </pc:sldChg>
      <pc:sldChg chg="modSp mod">
        <pc:chgData name="Hanna Scarpetta" userId="59a274cf-deaa-4a62-a634-830adee56f6b" providerId="ADAL" clId="{9F1299B0-03FD-45BE-A2A0-6D3FC0817C80}" dt="2025-04-14T18:39:09.190" v="9" actId="962"/>
        <pc:sldMkLst>
          <pc:docMk/>
          <pc:sldMk cId="3636600425" sldId="259"/>
        </pc:sldMkLst>
        <pc:picChg chg="mod">
          <ac:chgData name="Hanna Scarpetta" userId="59a274cf-deaa-4a62-a634-830adee56f6b" providerId="ADAL" clId="{9F1299B0-03FD-45BE-A2A0-6D3FC0817C80}" dt="2025-04-14T18:39:09.190" v="9" actId="962"/>
          <ac:picMkLst>
            <pc:docMk/>
            <pc:sldMk cId="3636600425" sldId="259"/>
            <ac:picMk id="5" creationId="{A15A8409-28AF-8199-B06A-738B3F7FA2B0}"/>
          </ac:picMkLst>
        </pc:picChg>
      </pc:sldChg>
      <pc:sldChg chg="modSp mod">
        <pc:chgData name="Hanna Scarpetta" userId="59a274cf-deaa-4a62-a634-830adee56f6b" providerId="ADAL" clId="{9F1299B0-03FD-45BE-A2A0-6D3FC0817C80}" dt="2025-04-14T18:39:20.507" v="14" actId="962"/>
        <pc:sldMkLst>
          <pc:docMk/>
          <pc:sldMk cId="1458200795" sldId="260"/>
        </pc:sldMkLst>
        <pc:picChg chg="mod">
          <ac:chgData name="Hanna Scarpetta" userId="59a274cf-deaa-4a62-a634-830adee56f6b" providerId="ADAL" clId="{9F1299B0-03FD-45BE-A2A0-6D3FC0817C80}" dt="2025-04-14T18:39:20.507" v="14" actId="962"/>
          <ac:picMkLst>
            <pc:docMk/>
            <pc:sldMk cId="1458200795" sldId="260"/>
            <ac:picMk id="4" creationId="{321B73C2-3FE2-6B14-5D12-807B2214DA8A}"/>
          </ac:picMkLst>
        </pc:picChg>
        <pc:picChg chg="mod">
          <ac:chgData name="Hanna Scarpetta" userId="59a274cf-deaa-4a62-a634-830adee56f6b" providerId="ADAL" clId="{9F1299B0-03FD-45BE-A2A0-6D3FC0817C80}" dt="2025-04-14T18:39:18.317" v="10" actId="962"/>
          <ac:picMkLst>
            <pc:docMk/>
            <pc:sldMk cId="1458200795" sldId="260"/>
            <ac:picMk id="7" creationId="{9BBC0C91-1A9A-D8BA-F7D4-54B5542238D9}"/>
          </ac:picMkLst>
        </pc:picChg>
        <pc:picChg chg="mod">
          <ac:chgData name="Hanna Scarpetta" userId="59a274cf-deaa-4a62-a634-830adee56f6b" providerId="ADAL" clId="{9F1299B0-03FD-45BE-A2A0-6D3FC0817C80}" dt="2025-04-14T18:39:18.834" v="11" actId="962"/>
          <ac:picMkLst>
            <pc:docMk/>
            <pc:sldMk cId="1458200795" sldId="260"/>
            <ac:picMk id="8" creationId="{320A8105-8B87-CB83-EAC5-EB3473C56E58}"/>
          </ac:picMkLst>
        </pc:picChg>
        <pc:picChg chg="mod">
          <ac:chgData name="Hanna Scarpetta" userId="59a274cf-deaa-4a62-a634-830adee56f6b" providerId="ADAL" clId="{9F1299B0-03FD-45BE-A2A0-6D3FC0817C80}" dt="2025-04-14T18:39:19.504" v="12" actId="962"/>
          <ac:picMkLst>
            <pc:docMk/>
            <pc:sldMk cId="1458200795" sldId="260"/>
            <ac:picMk id="9" creationId="{600FAA57-092B-9BFB-2C4F-2EE90C7A8011}"/>
          </ac:picMkLst>
        </pc:picChg>
        <pc:picChg chg="mod">
          <ac:chgData name="Hanna Scarpetta" userId="59a274cf-deaa-4a62-a634-830adee56f6b" providerId="ADAL" clId="{9F1299B0-03FD-45BE-A2A0-6D3FC0817C80}" dt="2025-04-14T18:39:20.022" v="13" actId="962"/>
          <ac:picMkLst>
            <pc:docMk/>
            <pc:sldMk cId="1458200795" sldId="260"/>
            <ac:picMk id="10" creationId="{C9A700D1-2B05-592D-B775-48FA96BCCB5E}"/>
          </ac:picMkLst>
        </pc:picChg>
      </pc:sldChg>
      <pc:sldChg chg="modSp mod">
        <pc:chgData name="Hanna Scarpetta" userId="59a274cf-deaa-4a62-a634-830adee56f6b" providerId="ADAL" clId="{9F1299B0-03FD-45BE-A2A0-6D3FC0817C80}" dt="2025-04-14T18:39:34.036" v="15" actId="962"/>
        <pc:sldMkLst>
          <pc:docMk/>
          <pc:sldMk cId="1160106229" sldId="261"/>
        </pc:sldMkLst>
        <pc:picChg chg="mod">
          <ac:chgData name="Hanna Scarpetta" userId="59a274cf-deaa-4a62-a634-830adee56f6b" providerId="ADAL" clId="{9F1299B0-03FD-45BE-A2A0-6D3FC0817C80}" dt="2025-04-14T18:39:34.036" v="15" actId="962"/>
          <ac:picMkLst>
            <pc:docMk/>
            <pc:sldMk cId="1160106229" sldId="261"/>
            <ac:picMk id="5" creationId="{4057CB0B-416D-4878-83C3-D046B3DE7E66}"/>
          </ac:picMkLst>
        </pc:picChg>
      </pc:sldChg>
      <pc:sldChg chg="modSp mod">
        <pc:chgData name="Hanna Scarpetta" userId="59a274cf-deaa-4a62-a634-830adee56f6b" providerId="ADAL" clId="{9F1299B0-03FD-45BE-A2A0-6D3FC0817C80}" dt="2025-04-14T18:39:43.744" v="18" actId="962"/>
        <pc:sldMkLst>
          <pc:docMk/>
          <pc:sldMk cId="3968520504" sldId="262"/>
        </pc:sldMkLst>
        <pc:spChg chg="ord">
          <ac:chgData name="Hanna Scarpetta" userId="59a274cf-deaa-4a62-a634-830adee56f6b" providerId="ADAL" clId="{9F1299B0-03FD-45BE-A2A0-6D3FC0817C80}" dt="2025-04-14T18:39:41.070" v="16" actId="13244"/>
          <ac:spMkLst>
            <pc:docMk/>
            <pc:sldMk cId="3968520504" sldId="262"/>
            <ac:spMk id="9" creationId="{B876FFFC-9869-2C0F-FF06-BE25FD31F258}"/>
          </ac:spMkLst>
        </pc:spChg>
        <pc:picChg chg="mod">
          <ac:chgData name="Hanna Scarpetta" userId="59a274cf-deaa-4a62-a634-830adee56f6b" providerId="ADAL" clId="{9F1299B0-03FD-45BE-A2A0-6D3FC0817C80}" dt="2025-04-14T18:39:43.258" v="17" actId="962"/>
          <ac:picMkLst>
            <pc:docMk/>
            <pc:sldMk cId="3968520504" sldId="262"/>
            <ac:picMk id="5" creationId="{D217FE6D-22A0-8F8B-47CB-BB2A37CABB5D}"/>
          </ac:picMkLst>
        </pc:picChg>
        <pc:picChg chg="mod">
          <ac:chgData name="Hanna Scarpetta" userId="59a274cf-deaa-4a62-a634-830adee56f6b" providerId="ADAL" clId="{9F1299B0-03FD-45BE-A2A0-6D3FC0817C80}" dt="2025-04-14T18:39:43.744" v="18" actId="962"/>
          <ac:picMkLst>
            <pc:docMk/>
            <pc:sldMk cId="3968520504" sldId="262"/>
            <ac:picMk id="6" creationId="{29D49B9B-8177-F527-0644-00982CA36983}"/>
          </ac:picMkLst>
        </pc:picChg>
      </pc:sldChg>
      <pc:sldChg chg="modSp mod">
        <pc:chgData name="Hanna Scarpetta" userId="59a274cf-deaa-4a62-a634-830adee56f6b" providerId="ADAL" clId="{9F1299B0-03FD-45BE-A2A0-6D3FC0817C80}" dt="2025-04-14T18:45:41.570" v="26" actId="962"/>
        <pc:sldMkLst>
          <pc:docMk/>
          <pc:sldMk cId="3531331026" sldId="263"/>
        </pc:sldMkLst>
        <pc:picChg chg="mod">
          <ac:chgData name="Hanna Scarpetta" userId="59a274cf-deaa-4a62-a634-830adee56f6b" providerId="ADAL" clId="{9F1299B0-03FD-45BE-A2A0-6D3FC0817C80}" dt="2025-04-14T18:45:38.332" v="24" actId="962"/>
          <ac:picMkLst>
            <pc:docMk/>
            <pc:sldMk cId="3531331026" sldId="263"/>
            <ac:picMk id="5" creationId="{434D8FDF-7011-0D81-0197-005BFA37DFA2}"/>
          </ac:picMkLst>
        </pc:picChg>
        <pc:picChg chg="mod">
          <ac:chgData name="Hanna Scarpetta" userId="59a274cf-deaa-4a62-a634-830adee56f6b" providerId="ADAL" clId="{9F1299B0-03FD-45BE-A2A0-6D3FC0817C80}" dt="2025-04-14T18:45:41.570" v="26" actId="962"/>
          <ac:picMkLst>
            <pc:docMk/>
            <pc:sldMk cId="3531331026" sldId="263"/>
            <ac:picMk id="6" creationId="{B07DF333-322D-4E3D-513C-5BF930DA2856}"/>
          </ac:picMkLst>
        </pc:picChg>
      </pc:sldChg>
      <pc:sldChg chg="modSp mod">
        <pc:chgData name="Hanna Scarpetta" userId="59a274cf-deaa-4a62-a634-830adee56f6b" providerId="ADAL" clId="{9F1299B0-03FD-45BE-A2A0-6D3FC0817C80}" dt="2025-04-14T18:39:50.759" v="19" actId="962"/>
        <pc:sldMkLst>
          <pc:docMk/>
          <pc:sldMk cId="2339731001" sldId="264"/>
        </pc:sldMkLst>
        <pc:picChg chg="mod">
          <ac:chgData name="Hanna Scarpetta" userId="59a274cf-deaa-4a62-a634-830adee56f6b" providerId="ADAL" clId="{9F1299B0-03FD-45BE-A2A0-6D3FC0817C80}" dt="2025-04-14T18:39:50.759" v="19" actId="962"/>
          <ac:picMkLst>
            <pc:docMk/>
            <pc:sldMk cId="2339731001" sldId="264"/>
            <ac:picMk id="5" creationId="{45C7EEB9-F34C-0DBF-39F4-6F740A547403}"/>
          </ac:picMkLst>
        </pc:picChg>
      </pc:sldChg>
      <pc:sldChg chg="modSp mod">
        <pc:chgData name="Hanna Scarpetta" userId="59a274cf-deaa-4a62-a634-830adee56f6b" providerId="ADAL" clId="{9F1299B0-03FD-45BE-A2A0-6D3FC0817C80}" dt="2025-04-14T18:45:17.287" v="22" actId="962"/>
        <pc:sldMkLst>
          <pc:docMk/>
          <pc:sldMk cId="1114195259" sldId="265"/>
        </pc:sldMkLst>
        <pc:spChg chg="mod">
          <ac:chgData name="Hanna Scarpetta" userId="59a274cf-deaa-4a62-a634-830adee56f6b" providerId="ADAL" clId="{9F1299B0-03FD-45BE-A2A0-6D3FC0817C80}" dt="2025-04-14T18:45:15.540" v="21" actId="962"/>
          <ac:spMkLst>
            <pc:docMk/>
            <pc:sldMk cId="1114195259" sldId="265"/>
            <ac:spMk id="5" creationId="{20D1F029-690C-3AE4-2845-15A3BA38F072}"/>
          </ac:spMkLst>
        </pc:spChg>
        <pc:picChg chg="mod">
          <ac:chgData name="Hanna Scarpetta" userId="59a274cf-deaa-4a62-a634-830adee56f6b" providerId="ADAL" clId="{9F1299B0-03FD-45BE-A2A0-6D3FC0817C80}" dt="2025-04-14T18:45:13.396" v="20" actId="962"/>
          <ac:picMkLst>
            <pc:docMk/>
            <pc:sldMk cId="1114195259" sldId="265"/>
            <ac:picMk id="4" creationId="{11C09B0D-E83B-E791-EACB-4C609099D098}"/>
          </ac:picMkLst>
        </pc:picChg>
        <pc:picChg chg="mod">
          <ac:chgData name="Hanna Scarpetta" userId="59a274cf-deaa-4a62-a634-830adee56f6b" providerId="ADAL" clId="{9F1299B0-03FD-45BE-A2A0-6D3FC0817C80}" dt="2025-04-14T18:45:17.287" v="22" actId="962"/>
          <ac:picMkLst>
            <pc:docMk/>
            <pc:sldMk cId="1114195259" sldId="265"/>
            <ac:picMk id="6" creationId="{8DB86D7D-B7F9-8B99-6269-6A0E6FE295EC}"/>
          </ac:picMkLst>
        </pc:picChg>
      </pc:sldChg>
      <pc:sldChg chg="modSp mod">
        <pc:chgData name="Hanna Scarpetta" userId="59a274cf-deaa-4a62-a634-830adee56f6b" providerId="ADAL" clId="{9F1299B0-03FD-45BE-A2A0-6D3FC0817C80}" dt="2025-04-14T18:45:51.861" v="28" actId="13244"/>
        <pc:sldMkLst>
          <pc:docMk/>
          <pc:sldMk cId="2140461244" sldId="266"/>
        </pc:sldMkLst>
        <pc:spChg chg="ord">
          <ac:chgData name="Hanna Scarpetta" userId="59a274cf-deaa-4a62-a634-830adee56f6b" providerId="ADAL" clId="{9F1299B0-03FD-45BE-A2A0-6D3FC0817C80}" dt="2025-04-14T18:45:51.861" v="28" actId="13244"/>
          <ac:spMkLst>
            <pc:docMk/>
            <pc:sldMk cId="2140461244" sldId="266"/>
            <ac:spMk id="2" creationId="{C28BA119-0E30-37CA-24D5-305610A46C1F}"/>
          </ac:spMkLst>
        </pc:spChg>
      </pc:sldChg>
      <pc:sldChg chg="modSp mod">
        <pc:chgData name="Hanna Scarpetta" userId="59a274cf-deaa-4a62-a634-830adee56f6b" providerId="ADAL" clId="{9F1299B0-03FD-45BE-A2A0-6D3FC0817C80}" dt="2025-04-14T18:46:22.475" v="37" actId="962"/>
        <pc:sldMkLst>
          <pc:docMk/>
          <pc:sldMk cId="3269296959" sldId="267"/>
        </pc:sldMkLst>
        <pc:spChg chg="mod">
          <ac:chgData name="Hanna Scarpetta" userId="59a274cf-deaa-4a62-a634-830adee56f6b" providerId="ADAL" clId="{9F1299B0-03FD-45BE-A2A0-6D3FC0817C80}" dt="2025-04-14T18:46:22.097" v="36" actId="962"/>
          <ac:spMkLst>
            <pc:docMk/>
            <pc:sldMk cId="3269296959" sldId="267"/>
            <ac:spMk id="2" creationId="{6E962CC4-C891-42A8-8F3A-C847332D8151}"/>
          </ac:spMkLst>
        </pc:spChg>
        <pc:spChg chg="mod">
          <ac:chgData name="Hanna Scarpetta" userId="59a274cf-deaa-4a62-a634-830adee56f6b" providerId="ADAL" clId="{9F1299B0-03FD-45BE-A2A0-6D3FC0817C80}" dt="2025-04-14T18:46:22.475" v="37" actId="962"/>
          <ac:spMkLst>
            <pc:docMk/>
            <pc:sldMk cId="3269296959" sldId="267"/>
            <ac:spMk id="3" creationId="{A1A2005F-DF9F-3343-FEF6-AAE1CBC4E2ED}"/>
          </ac:spMkLst>
        </pc:spChg>
      </pc:sldChg>
      <pc:sldChg chg="modSp mod">
        <pc:chgData name="Hanna Scarpetta" userId="59a274cf-deaa-4a62-a634-830adee56f6b" providerId="ADAL" clId="{9F1299B0-03FD-45BE-A2A0-6D3FC0817C80}" dt="2025-04-14T18:45:46.997" v="27" actId="962"/>
        <pc:sldMkLst>
          <pc:docMk/>
          <pc:sldMk cId="3465183762" sldId="268"/>
        </pc:sldMkLst>
        <pc:picChg chg="mod">
          <ac:chgData name="Hanna Scarpetta" userId="59a274cf-deaa-4a62-a634-830adee56f6b" providerId="ADAL" clId="{9F1299B0-03FD-45BE-A2A0-6D3FC0817C80}" dt="2025-04-14T18:45:46.997" v="27" actId="962"/>
          <ac:picMkLst>
            <pc:docMk/>
            <pc:sldMk cId="3465183762" sldId="268"/>
            <ac:picMk id="4" creationId="{48B77266-D207-021A-5DC3-A9ACF36A3AED}"/>
          </ac:picMkLst>
        </pc:picChg>
      </pc:sldChg>
      <pc:sldChg chg="modSp mod">
        <pc:chgData name="Hanna Scarpetta" userId="59a274cf-deaa-4a62-a634-830adee56f6b" providerId="ADAL" clId="{9F1299B0-03FD-45BE-A2A0-6D3FC0817C80}" dt="2025-04-14T18:46:03.652" v="31" actId="962"/>
        <pc:sldMkLst>
          <pc:docMk/>
          <pc:sldMk cId="817287443" sldId="269"/>
        </pc:sldMkLst>
        <pc:spChg chg="mod">
          <ac:chgData name="Hanna Scarpetta" userId="59a274cf-deaa-4a62-a634-830adee56f6b" providerId="ADAL" clId="{9F1299B0-03FD-45BE-A2A0-6D3FC0817C80}" dt="2025-04-14T18:46:03.251" v="30" actId="962"/>
          <ac:spMkLst>
            <pc:docMk/>
            <pc:sldMk cId="817287443" sldId="269"/>
            <ac:spMk id="2" creationId="{FEACBEFC-5BF8-72C2-A734-EC0DC91B5B36}"/>
          </ac:spMkLst>
        </pc:spChg>
        <pc:spChg chg="mod">
          <ac:chgData name="Hanna Scarpetta" userId="59a274cf-deaa-4a62-a634-830adee56f6b" providerId="ADAL" clId="{9F1299B0-03FD-45BE-A2A0-6D3FC0817C80}" dt="2025-04-14T18:46:03.652" v="31" actId="962"/>
          <ac:spMkLst>
            <pc:docMk/>
            <pc:sldMk cId="817287443" sldId="269"/>
            <ac:spMk id="3" creationId="{43D37F36-3C15-2B4A-4FAA-C9792B284303}"/>
          </ac:spMkLst>
        </pc:spChg>
      </pc:sldChg>
      <pc:sldChg chg="modSp mod">
        <pc:chgData name="Hanna Scarpetta" userId="59a274cf-deaa-4a62-a634-830adee56f6b" providerId="ADAL" clId="{9F1299B0-03FD-45BE-A2A0-6D3FC0817C80}" dt="2025-04-14T18:46:08.987" v="33" actId="962"/>
        <pc:sldMkLst>
          <pc:docMk/>
          <pc:sldMk cId="3117019025" sldId="270"/>
        </pc:sldMkLst>
        <pc:spChg chg="mod">
          <ac:chgData name="Hanna Scarpetta" userId="59a274cf-deaa-4a62-a634-830adee56f6b" providerId="ADAL" clId="{9F1299B0-03FD-45BE-A2A0-6D3FC0817C80}" dt="2025-04-14T18:46:08.501" v="32" actId="962"/>
          <ac:spMkLst>
            <pc:docMk/>
            <pc:sldMk cId="3117019025" sldId="270"/>
            <ac:spMk id="2" creationId="{5052A068-FA8C-F4DC-E011-6539D22DD361}"/>
          </ac:spMkLst>
        </pc:spChg>
        <pc:spChg chg="mod">
          <ac:chgData name="Hanna Scarpetta" userId="59a274cf-deaa-4a62-a634-830adee56f6b" providerId="ADAL" clId="{9F1299B0-03FD-45BE-A2A0-6D3FC0817C80}" dt="2025-04-14T18:46:08.987" v="33" actId="962"/>
          <ac:spMkLst>
            <pc:docMk/>
            <pc:sldMk cId="3117019025" sldId="270"/>
            <ac:spMk id="3" creationId="{B5560891-ADB3-86DB-EA1B-42C527305471}"/>
          </ac:spMkLst>
        </pc:spChg>
      </pc:sldChg>
      <pc:sldChg chg="modSp mod">
        <pc:chgData name="Hanna Scarpetta" userId="59a274cf-deaa-4a62-a634-830adee56f6b" providerId="ADAL" clId="{9F1299B0-03FD-45BE-A2A0-6D3FC0817C80}" dt="2025-04-14T18:46:13.514" v="35" actId="962"/>
        <pc:sldMkLst>
          <pc:docMk/>
          <pc:sldMk cId="3537791914" sldId="272"/>
        </pc:sldMkLst>
        <pc:spChg chg="mod">
          <ac:chgData name="Hanna Scarpetta" userId="59a274cf-deaa-4a62-a634-830adee56f6b" providerId="ADAL" clId="{9F1299B0-03FD-45BE-A2A0-6D3FC0817C80}" dt="2025-04-14T18:46:13.113" v="34" actId="962"/>
          <ac:spMkLst>
            <pc:docMk/>
            <pc:sldMk cId="3537791914" sldId="272"/>
            <ac:spMk id="2" creationId="{69220E55-8984-282D-DD45-273DCAF1143A}"/>
          </ac:spMkLst>
        </pc:spChg>
        <pc:spChg chg="mod">
          <ac:chgData name="Hanna Scarpetta" userId="59a274cf-deaa-4a62-a634-830adee56f6b" providerId="ADAL" clId="{9F1299B0-03FD-45BE-A2A0-6D3FC0817C80}" dt="2025-04-14T18:46:13.514" v="35" actId="962"/>
          <ac:spMkLst>
            <pc:docMk/>
            <pc:sldMk cId="3537791914" sldId="272"/>
            <ac:spMk id="4" creationId="{C0C54EE9-8767-79C7-0AC1-4B5DD763BF13}"/>
          </ac:spMkLst>
        </pc:spChg>
      </pc:sldChg>
      <pc:sldChg chg="modSp mod">
        <pc:chgData name="Hanna Scarpetta" userId="59a274cf-deaa-4a62-a634-830adee56f6b" providerId="ADAL" clId="{9F1299B0-03FD-45BE-A2A0-6D3FC0817C80}" dt="2025-04-14T18:45:57.862" v="29" actId="962"/>
        <pc:sldMkLst>
          <pc:docMk/>
          <pc:sldMk cId="2760084552" sldId="274"/>
        </pc:sldMkLst>
        <pc:picChg chg="mod">
          <ac:chgData name="Hanna Scarpetta" userId="59a274cf-deaa-4a62-a634-830adee56f6b" providerId="ADAL" clId="{9F1299B0-03FD-45BE-A2A0-6D3FC0817C80}" dt="2025-04-14T18:45:57.862" v="29" actId="962"/>
          <ac:picMkLst>
            <pc:docMk/>
            <pc:sldMk cId="2760084552" sldId="274"/>
            <ac:picMk id="5" creationId="{F103227C-5DFE-0DD1-9BA9-B85B852B24C3}"/>
          </ac:picMkLst>
        </pc:picChg>
      </pc:sldChg>
      <pc:sldChg chg="modSp mod">
        <pc:chgData name="Hanna Scarpetta" userId="59a274cf-deaa-4a62-a634-830adee56f6b" providerId="ADAL" clId="{9F1299B0-03FD-45BE-A2A0-6D3FC0817C80}" dt="2025-04-14T18:47:18.271" v="43" actId="962"/>
        <pc:sldMkLst>
          <pc:docMk/>
          <pc:sldMk cId="3441229221" sldId="275"/>
        </pc:sldMkLst>
        <pc:spChg chg="mod">
          <ac:chgData name="Hanna Scarpetta" userId="59a274cf-deaa-4a62-a634-830adee56f6b" providerId="ADAL" clId="{9F1299B0-03FD-45BE-A2A0-6D3FC0817C80}" dt="2025-04-14T18:47:17.748" v="41" actId="962"/>
          <ac:spMkLst>
            <pc:docMk/>
            <pc:sldMk cId="3441229221" sldId="275"/>
            <ac:spMk id="2" creationId="{137B2B84-BD64-BBD2-32B9-D3AD12E99F04}"/>
          </ac:spMkLst>
        </pc:spChg>
        <pc:spChg chg="mod">
          <ac:chgData name="Hanna Scarpetta" userId="59a274cf-deaa-4a62-a634-830adee56f6b" providerId="ADAL" clId="{9F1299B0-03FD-45BE-A2A0-6D3FC0817C80}" dt="2025-04-14T18:47:18.271" v="43" actId="962"/>
          <ac:spMkLst>
            <pc:docMk/>
            <pc:sldMk cId="3441229221" sldId="275"/>
            <ac:spMk id="3" creationId="{6DE278F0-8828-8CEC-4EA3-174E3F48FA75}"/>
          </ac:spMkLst>
        </pc:spChg>
      </pc:sldChg>
      <pc:sldChg chg="modSp mod">
        <pc:chgData name="Hanna Scarpetta" userId="59a274cf-deaa-4a62-a634-830adee56f6b" providerId="ADAL" clId="{9F1299B0-03FD-45BE-A2A0-6D3FC0817C80}" dt="2025-04-14T18:45:24.065" v="23" actId="962"/>
        <pc:sldMkLst>
          <pc:docMk/>
          <pc:sldMk cId="372023104" sldId="276"/>
        </pc:sldMkLst>
        <pc:spChg chg="mod">
          <ac:chgData name="Hanna Scarpetta" userId="59a274cf-deaa-4a62-a634-830adee56f6b" providerId="ADAL" clId="{9F1299B0-03FD-45BE-A2A0-6D3FC0817C80}" dt="2025-04-14T18:45:24.065" v="23" actId="962"/>
          <ac:spMkLst>
            <pc:docMk/>
            <pc:sldMk cId="372023104" sldId="276"/>
            <ac:spMk id="2" creationId="{6DF7049B-B38E-D45F-83FC-98D665482949}"/>
          </ac:spMkLst>
        </pc:spChg>
      </pc:sldChg>
    </pc:docChg>
  </pc:docChgLst>
  <pc:docChgLst>
    <pc:chgData name="Debbie Gabrione" userId="4a14a087-7ea8-462c-9c36-550584de92f6" providerId="ADAL" clId="{D0CA7E28-C32C-4A6E-B957-E06AAE0F177B}"/>
    <pc:docChg chg="undo redo custSel addSld delSld modSld sldOrd">
      <pc:chgData name="Debbie Gabrione" userId="4a14a087-7ea8-462c-9c36-550584de92f6" providerId="ADAL" clId="{D0CA7E28-C32C-4A6E-B957-E06AAE0F177B}" dt="2025-04-11T14:26:03.875" v="15600" actId="20577"/>
      <pc:docMkLst>
        <pc:docMk/>
      </pc:docMkLst>
      <pc:sldChg chg="modSp mod">
        <pc:chgData name="Debbie Gabrione" userId="4a14a087-7ea8-462c-9c36-550584de92f6" providerId="ADAL" clId="{D0CA7E28-C32C-4A6E-B957-E06AAE0F177B}" dt="2025-04-04T13:31:48.027" v="14615" actId="1076"/>
        <pc:sldMkLst>
          <pc:docMk/>
          <pc:sldMk cId="211329356" sldId="256"/>
        </pc:sldMkLst>
        <pc:spChg chg="mod">
          <ac:chgData name="Debbie Gabrione" userId="4a14a087-7ea8-462c-9c36-550584de92f6" providerId="ADAL" clId="{D0CA7E28-C32C-4A6E-B957-E06AAE0F177B}" dt="2025-04-04T13:31:48.027" v="14615" actId="1076"/>
          <ac:spMkLst>
            <pc:docMk/>
            <pc:sldMk cId="211329356" sldId="256"/>
            <ac:spMk id="2" creationId="{48EC048F-86C0-420F-4A15-0D2841654F8B}"/>
          </ac:spMkLst>
        </pc:spChg>
      </pc:sldChg>
      <pc:sldChg chg="addSp modSp del mod">
        <pc:chgData name="Debbie Gabrione" userId="4a14a087-7ea8-462c-9c36-550584de92f6" providerId="ADAL" clId="{D0CA7E28-C32C-4A6E-B957-E06AAE0F177B}" dt="2025-03-06T17:27:28.673" v="4920" actId="47"/>
        <pc:sldMkLst>
          <pc:docMk/>
          <pc:sldMk cId="17596362" sldId="257"/>
        </pc:sldMkLst>
        <pc:spChg chg="mod">
          <ac:chgData name="Debbie Gabrione" userId="4a14a087-7ea8-462c-9c36-550584de92f6" providerId="ADAL" clId="{D0CA7E28-C32C-4A6E-B957-E06AAE0F177B}" dt="2025-03-06T14:52:43.593" v="550" actId="14100"/>
          <ac:spMkLst>
            <pc:docMk/>
            <pc:sldMk cId="17596362" sldId="257"/>
            <ac:spMk id="3" creationId="{7F29F2A8-83F5-4EC7-DE80-AAB640C00D54}"/>
          </ac:spMkLst>
        </pc:spChg>
        <pc:spChg chg="add mod">
          <ac:chgData name="Debbie Gabrione" userId="4a14a087-7ea8-462c-9c36-550584de92f6" providerId="ADAL" clId="{D0CA7E28-C32C-4A6E-B957-E06AAE0F177B}" dt="2025-03-06T14:52:44.895" v="551" actId="1076"/>
          <ac:spMkLst>
            <pc:docMk/>
            <pc:sldMk cId="17596362" sldId="257"/>
            <ac:spMk id="6" creationId="{37D772AE-6672-CA68-2616-D56A111F46F1}"/>
          </ac:spMkLst>
        </pc:spChg>
        <pc:picChg chg="add mod">
          <ac:chgData name="Debbie Gabrione" userId="4a14a087-7ea8-462c-9c36-550584de92f6" providerId="ADAL" clId="{D0CA7E28-C32C-4A6E-B957-E06AAE0F177B}" dt="2025-03-06T14:52:14.390" v="544" actId="1076"/>
          <ac:picMkLst>
            <pc:docMk/>
            <pc:sldMk cId="17596362" sldId="257"/>
            <ac:picMk id="5" creationId="{40249B96-4A7F-08CC-759D-73B4215EBC0F}"/>
          </ac:picMkLst>
        </pc:picChg>
      </pc:sldChg>
      <pc:sldChg chg="addSp modSp new mod modClrScheme chgLayout modNotesTx">
        <pc:chgData name="Debbie Gabrione" userId="4a14a087-7ea8-462c-9c36-550584de92f6" providerId="ADAL" clId="{D0CA7E28-C32C-4A6E-B957-E06AAE0F177B}" dt="2025-04-04T13:32:57.742" v="14794" actId="113"/>
        <pc:sldMkLst>
          <pc:docMk/>
          <pc:sldMk cId="3982280326" sldId="258"/>
        </pc:sldMkLst>
        <pc:spChg chg="mod">
          <ac:chgData name="Debbie Gabrione" userId="4a14a087-7ea8-462c-9c36-550584de92f6" providerId="ADAL" clId="{D0CA7E28-C32C-4A6E-B957-E06AAE0F177B}" dt="2025-03-21T19:54:51.009" v="12822" actId="20577"/>
          <ac:spMkLst>
            <pc:docMk/>
            <pc:sldMk cId="3982280326" sldId="258"/>
            <ac:spMk id="2" creationId="{A91CD1D1-AB48-4FDA-C278-929A765F90B8}"/>
          </ac:spMkLst>
        </pc:spChg>
        <pc:spChg chg="mod">
          <ac:chgData name="Debbie Gabrione" userId="4a14a087-7ea8-462c-9c36-550584de92f6" providerId="ADAL" clId="{D0CA7E28-C32C-4A6E-B957-E06AAE0F177B}" dt="2025-04-04T13:32:57.742" v="14794" actId="113"/>
          <ac:spMkLst>
            <pc:docMk/>
            <pc:sldMk cId="3982280326" sldId="258"/>
            <ac:spMk id="3" creationId="{B9D5509B-0162-DAF5-D5E7-A14472BE4B29}"/>
          </ac:spMkLst>
        </pc:spChg>
        <pc:picChg chg="add mod">
          <ac:chgData name="Debbie Gabrione" userId="4a14a087-7ea8-462c-9c36-550584de92f6" providerId="ADAL" clId="{D0CA7E28-C32C-4A6E-B957-E06AAE0F177B}" dt="2025-03-21T19:54:31.918" v="12818" actId="1076"/>
          <ac:picMkLst>
            <pc:docMk/>
            <pc:sldMk cId="3982280326" sldId="258"/>
            <ac:picMk id="5" creationId="{46B8C205-D7F5-F17F-FCB1-5F8F3EA7E82C}"/>
          </ac:picMkLst>
        </pc:picChg>
      </pc:sldChg>
      <pc:sldChg chg="addSp modSp new mod modClrScheme chgLayout modNotesTx">
        <pc:chgData name="Debbie Gabrione" userId="4a14a087-7ea8-462c-9c36-550584de92f6" providerId="ADAL" clId="{D0CA7E28-C32C-4A6E-B957-E06AAE0F177B}" dt="2025-03-27T17:39:28.707" v="14362" actId="20577"/>
        <pc:sldMkLst>
          <pc:docMk/>
          <pc:sldMk cId="3636600425" sldId="259"/>
        </pc:sldMkLst>
        <pc:spChg chg="mod">
          <ac:chgData name="Debbie Gabrione" userId="4a14a087-7ea8-462c-9c36-550584de92f6" providerId="ADAL" clId="{D0CA7E28-C32C-4A6E-B957-E06AAE0F177B}" dt="2025-03-21T19:55:54.752" v="12833" actId="14100"/>
          <ac:spMkLst>
            <pc:docMk/>
            <pc:sldMk cId="3636600425" sldId="259"/>
            <ac:spMk id="2" creationId="{30796201-D523-F033-DC99-F1054E766876}"/>
          </ac:spMkLst>
        </pc:spChg>
        <pc:spChg chg="mod ord">
          <ac:chgData name="Debbie Gabrione" userId="4a14a087-7ea8-462c-9c36-550584de92f6" providerId="ADAL" clId="{D0CA7E28-C32C-4A6E-B957-E06AAE0F177B}" dt="2025-03-21T19:56:06.614" v="12839" actId="27636"/>
          <ac:spMkLst>
            <pc:docMk/>
            <pc:sldMk cId="3636600425" sldId="259"/>
            <ac:spMk id="3" creationId="{0C1896DF-35DF-0333-D3C1-695F323B2401}"/>
          </ac:spMkLst>
        </pc:spChg>
        <pc:picChg chg="add mod">
          <ac:chgData name="Debbie Gabrione" userId="4a14a087-7ea8-462c-9c36-550584de92f6" providerId="ADAL" clId="{D0CA7E28-C32C-4A6E-B957-E06AAE0F177B}" dt="2025-03-21T19:55:37.283" v="12828" actId="1076"/>
          <ac:picMkLst>
            <pc:docMk/>
            <pc:sldMk cId="3636600425" sldId="259"/>
            <ac:picMk id="5" creationId="{A15A8409-28AF-8199-B06A-738B3F7FA2B0}"/>
          </ac:picMkLst>
        </pc:picChg>
      </pc:sldChg>
      <pc:sldChg chg="addSp delSp modSp new mod modNotesTx">
        <pc:chgData name="Debbie Gabrione" userId="4a14a087-7ea8-462c-9c36-550584de92f6" providerId="ADAL" clId="{D0CA7E28-C32C-4A6E-B957-E06AAE0F177B}" dt="2025-04-11T14:24:17.620" v="15597" actId="20577"/>
        <pc:sldMkLst>
          <pc:docMk/>
          <pc:sldMk cId="1458200795" sldId="260"/>
        </pc:sldMkLst>
        <pc:spChg chg="mod">
          <ac:chgData name="Debbie Gabrione" userId="4a14a087-7ea8-462c-9c36-550584de92f6" providerId="ADAL" clId="{D0CA7E28-C32C-4A6E-B957-E06AAE0F177B}" dt="2025-03-06T20:20:06.284" v="6070" actId="2711"/>
          <ac:spMkLst>
            <pc:docMk/>
            <pc:sldMk cId="1458200795" sldId="260"/>
            <ac:spMk id="2" creationId="{C7119F9D-D3BB-21AA-A24F-17CD3C30F0DB}"/>
          </ac:spMkLst>
        </pc:spChg>
        <pc:spChg chg="mod">
          <ac:chgData name="Debbie Gabrione" userId="4a14a087-7ea8-462c-9c36-550584de92f6" providerId="ADAL" clId="{D0CA7E28-C32C-4A6E-B957-E06AAE0F177B}" dt="2025-04-04T13:34:59.647" v="14884" actId="1076"/>
          <ac:spMkLst>
            <pc:docMk/>
            <pc:sldMk cId="1458200795" sldId="260"/>
            <ac:spMk id="3" creationId="{552FA9CD-6A21-52E8-754C-9A01AD96762F}"/>
          </ac:spMkLst>
        </pc:spChg>
        <pc:picChg chg="add mod">
          <ac:chgData name="Debbie Gabrione" userId="4a14a087-7ea8-462c-9c36-550584de92f6" providerId="ADAL" clId="{D0CA7E28-C32C-4A6E-B957-E06AAE0F177B}" dt="2025-04-04T13:35:17.243" v="14890" actId="1076"/>
          <ac:picMkLst>
            <pc:docMk/>
            <pc:sldMk cId="1458200795" sldId="260"/>
            <ac:picMk id="4" creationId="{321B73C2-3FE2-6B14-5D12-807B2214DA8A}"/>
          </ac:picMkLst>
        </pc:picChg>
        <pc:picChg chg="add del">
          <ac:chgData name="Debbie Gabrione" userId="4a14a087-7ea8-462c-9c36-550584de92f6" providerId="ADAL" clId="{D0CA7E28-C32C-4A6E-B957-E06AAE0F177B}" dt="2025-03-21T19:40:48.106" v="12724" actId="21"/>
          <ac:picMkLst>
            <pc:docMk/>
            <pc:sldMk cId="1458200795" sldId="260"/>
            <ac:picMk id="5" creationId="{4057CB0B-416D-4878-83C3-D046B3DE7E66}"/>
          </ac:picMkLst>
        </pc:picChg>
        <pc:picChg chg="add mod">
          <ac:chgData name="Debbie Gabrione" userId="4a14a087-7ea8-462c-9c36-550584de92f6" providerId="ADAL" clId="{D0CA7E28-C32C-4A6E-B957-E06AAE0F177B}" dt="2025-04-04T13:35:06.101" v="14886" actId="1076"/>
          <ac:picMkLst>
            <pc:docMk/>
            <pc:sldMk cId="1458200795" sldId="260"/>
            <ac:picMk id="7" creationId="{9BBC0C91-1A9A-D8BA-F7D4-54B5542238D9}"/>
          </ac:picMkLst>
        </pc:picChg>
        <pc:picChg chg="add mod">
          <ac:chgData name="Debbie Gabrione" userId="4a14a087-7ea8-462c-9c36-550584de92f6" providerId="ADAL" clId="{D0CA7E28-C32C-4A6E-B957-E06AAE0F177B}" dt="2025-04-04T13:35:03.685" v="14885" actId="1076"/>
          <ac:picMkLst>
            <pc:docMk/>
            <pc:sldMk cId="1458200795" sldId="260"/>
            <ac:picMk id="8" creationId="{320A8105-8B87-CB83-EAC5-EB3473C56E58}"/>
          </ac:picMkLst>
        </pc:picChg>
        <pc:picChg chg="add mod">
          <ac:chgData name="Debbie Gabrione" userId="4a14a087-7ea8-462c-9c36-550584de92f6" providerId="ADAL" clId="{D0CA7E28-C32C-4A6E-B957-E06AAE0F177B}" dt="2025-04-04T13:35:08.387" v="14887" actId="1076"/>
          <ac:picMkLst>
            <pc:docMk/>
            <pc:sldMk cId="1458200795" sldId="260"/>
            <ac:picMk id="9" creationId="{600FAA57-092B-9BFB-2C4F-2EE90C7A8011}"/>
          </ac:picMkLst>
        </pc:picChg>
        <pc:picChg chg="add mod">
          <ac:chgData name="Debbie Gabrione" userId="4a14a087-7ea8-462c-9c36-550584de92f6" providerId="ADAL" clId="{D0CA7E28-C32C-4A6E-B957-E06AAE0F177B}" dt="2025-04-04T13:35:12.390" v="14888" actId="1076"/>
          <ac:picMkLst>
            <pc:docMk/>
            <pc:sldMk cId="1458200795" sldId="260"/>
            <ac:picMk id="10" creationId="{C9A700D1-2B05-592D-B775-48FA96BCCB5E}"/>
          </ac:picMkLst>
        </pc:picChg>
      </pc:sldChg>
      <pc:sldChg chg="addSp delSp modSp new mod modNotesTx">
        <pc:chgData name="Debbie Gabrione" userId="4a14a087-7ea8-462c-9c36-550584de92f6" providerId="ADAL" clId="{D0CA7E28-C32C-4A6E-B957-E06AAE0F177B}" dt="2025-04-04T13:36:13.230" v="15066" actId="20577"/>
        <pc:sldMkLst>
          <pc:docMk/>
          <pc:sldMk cId="1160106229" sldId="261"/>
        </pc:sldMkLst>
        <pc:spChg chg="mod">
          <ac:chgData name="Debbie Gabrione" userId="4a14a087-7ea8-462c-9c36-550584de92f6" providerId="ADAL" clId="{D0CA7E28-C32C-4A6E-B957-E06AAE0F177B}" dt="2025-03-21T19:58:41.499" v="12859" actId="1076"/>
          <ac:spMkLst>
            <pc:docMk/>
            <pc:sldMk cId="1160106229" sldId="261"/>
            <ac:spMk id="2" creationId="{A4C0F29C-8443-B730-5C6A-76EB5500DB5A}"/>
          </ac:spMkLst>
        </pc:spChg>
        <pc:spChg chg="del">
          <ac:chgData name="Debbie Gabrione" userId="4a14a087-7ea8-462c-9c36-550584de92f6" providerId="ADAL" clId="{D0CA7E28-C32C-4A6E-B957-E06AAE0F177B}" dt="2025-03-06T17:20:16.787" v="4762" actId="478"/>
          <ac:spMkLst>
            <pc:docMk/>
            <pc:sldMk cId="1160106229" sldId="261"/>
            <ac:spMk id="3" creationId="{945E77F7-C3A4-AFC0-01EB-66C99CB272DC}"/>
          </ac:spMkLst>
        </pc:spChg>
        <pc:picChg chg="add mod">
          <ac:chgData name="Debbie Gabrione" userId="4a14a087-7ea8-462c-9c36-550584de92f6" providerId="ADAL" clId="{D0CA7E28-C32C-4A6E-B957-E06AAE0F177B}" dt="2025-03-21T19:57:20.655" v="12857" actId="1076"/>
          <ac:picMkLst>
            <pc:docMk/>
            <pc:sldMk cId="1160106229" sldId="261"/>
            <ac:picMk id="5" creationId="{4057CB0B-416D-4878-83C3-D046B3DE7E66}"/>
          </ac:picMkLst>
        </pc:picChg>
      </pc:sldChg>
      <pc:sldChg chg="addSp delSp modSp new mod modNotesTx">
        <pc:chgData name="Debbie Gabrione" userId="4a14a087-7ea8-462c-9c36-550584de92f6" providerId="ADAL" clId="{D0CA7E28-C32C-4A6E-B957-E06AAE0F177B}" dt="2025-03-21T20:02:32.414" v="13028" actId="20577"/>
        <pc:sldMkLst>
          <pc:docMk/>
          <pc:sldMk cId="3968520504" sldId="262"/>
        </pc:sldMkLst>
        <pc:spChg chg="del mod">
          <ac:chgData name="Debbie Gabrione" userId="4a14a087-7ea8-462c-9c36-550584de92f6" providerId="ADAL" clId="{D0CA7E28-C32C-4A6E-B957-E06AAE0F177B}" dt="2025-03-21T19:59:44.839" v="12894" actId="478"/>
          <ac:spMkLst>
            <pc:docMk/>
            <pc:sldMk cId="3968520504" sldId="262"/>
            <ac:spMk id="2" creationId="{0FC59786-568E-AD0E-B4E1-4096ED63D935}"/>
          </ac:spMkLst>
        </pc:spChg>
        <pc:spChg chg="mod">
          <ac:chgData name="Debbie Gabrione" userId="4a14a087-7ea8-462c-9c36-550584de92f6" providerId="ADAL" clId="{D0CA7E28-C32C-4A6E-B957-E06AAE0F177B}" dt="2025-03-21T20:01:48.907" v="13008" actId="14100"/>
          <ac:spMkLst>
            <pc:docMk/>
            <pc:sldMk cId="3968520504" sldId="262"/>
            <ac:spMk id="3" creationId="{43422C40-BA53-8E35-8762-78AE15146D65}"/>
          </ac:spMkLst>
        </pc:spChg>
        <pc:spChg chg="add del mod">
          <ac:chgData name="Debbie Gabrione" userId="4a14a087-7ea8-462c-9c36-550584de92f6" providerId="ADAL" clId="{D0CA7E28-C32C-4A6E-B957-E06AAE0F177B}" dt="2025-03-21T19:59:49.081" v="12897" actId="478"/>
          <ac:spMkLst>
            <pc:docMk/>
            <pc:sldMk cId="3968520504" sldId="262"/>
            <ac:spMk id="8" creationId="{93F3EE66-23D7-A8C3-D943-8B88C0BF31A6}"/>
          </ac:spMkLst>
        </pc:spChg>
        <pc:spChg chg="add mod">
          <ac:chgData name="Debbie Gabrione" userId="4a14a087-7ea8-462c-9c36-550584de92f6" providerId="ADAL" clId="{D0CA7E28-C32C-4A6E-B957-E06AAE0F177B}" dt="2025-03-21T19:59:57.307" v="12918" actId="20577"/>
          <ac:spMkLst>
            <pc:docMk/>
            <pc:sldMk cId="3968520504" sldId="262"/>
            <ac:spMk id="9" creationId="{B876FFFC-9869-2C0F-FF06-BE25FD31F258}"/>
          </ac:spMkLst>
        </pc:spChg>
        <pc:spChg chg="add mod">
          <ac:chgData name="Debbie Gabrione" userId="4a14a087-7ea8-462c-9c36-550584de92f6" providerId="ADAL" clId="{D0CA7E28-C32C-4A6E-B957-E06AAE0F177B}" dt="2025-03-21T20:02:32.414" v="13028" actId="20577"/>
          <ac:spMkLst>
            <pc:docMk/>
            <pc:sldMk cId="3968520504" sldId="262"/>
            <ac:spMk id="10" creationId="{B53CD3B4-AD79-1EAB-F791-6E70F4511BB9}"/>
          </ac:spMkLst>
        </pc:spChg>
        <pc:picChg chg="add mod">
          <ac:chgData name="Debbie Gabrione" userId="4a14a087-7ea8-462c-9c36-550584de92f6" providerId="ADAL" clId="{D0CA7E28-C32C-4A6E-B957-E06AAE0F177B}" dt="2025-03-21T19:59:21.834" v="12889" actId="1076"/>
          <ac:picMkLst>
            <pc:docMk/>
            <pc:sldMk cId="3968520504" sldId="262"/>
            <ac:picMk id="5" creationId="{D217FE6D-22A0-8F8B-47CB-BB2A37CABB5D}"/>
          </ac:picMkLst>
        </pc:picChg>
        <pc:picChg chg="add mod">
          <ac:chgData name="Debbie Gabrione" userId="4a14a087-7ea8-462c-9c36-550584de92f6" providerId="ADAL" clId="{D0CA7E28-C32C-4A6E-B957-E06AAE0F177B}" dt="2025-03-21T20:02:14.800" v="13017" actId="1076"/>
          <ac:picMkLst>
            <pc:docMk/>
            <pc:sldMk cId="3968520504" sldId="262"/>
            <ac:picMk id="6" creationId="{29D49B9B-8177-F527-0644-00982CA36983}"/>
          </ac:picMkLst>
        </pc:picChg>
      </pc:sldChg>
      <pc:sldChg chg="addSp delSp modSp new mod ord modNotesTx">
        <pc:chgData name="Debbie Gabrione" userId="4a14a087-7ea8-462c-9c36-550584de92f6" providerId="ADAL" clId="{D0CA7E28-C32C-4A6E-B957-E06AAE0F177B}" dt="2025-04-04T13:40:21.148" v="15087" actId="255"/>
        <pc:sldMkLst>
          <pc:docMk/>
          <pc:sldMk cId="3531331026" sldId="263"/>
        </pc:sldMkLst>
        <pc:spChg chg="mod">
          <ac:chgData name="Debbie Gabrione" userId="4a14a087-7ea8-462c-9c36-550584de92f6" providerId="ADAL" clId="{D0CA7E28-C32C-4A6E-B957-E06AAE0F177B}" dt="2025-03-21T20:11:15.485" v="13771" actId="1076"/>
          <ac:spMkLst>
            <pc:docMk/>
            <pc:sldMk cId="3531331026" sldId="263"/>
            <ac:spMk id="2" creationId="{A1BA774E-D945-F3DC-6D97-B231A0546023}"/>
          </ac:spMkLst>
        </pc:spChg>
        <pc:spChg chg="mod">
          <ac:chgData name="Debbie Gabrione" userId="4a14a087-7ea8-462c-9c36-550584de92f6" providerId="ADAL" clId="{D0CA7E28-C32C-4A6E-B957-E06AAE0F177B}" dt="2025-04-04T13:40:01.265" v="15082" actId="20577"/>
          <ac:spMkLst>
            <pc:docMk/>
            <pc:sldMk cId="3531331026" sldId="263"/>
            <ac:spMk id="3" creationId="{65BA9499-4D8B-50B1-6662-5B8DCD548E23}"/>
          </ac:spMkLst>
        </pc:spChg>
        <pc:spChg chg="add del mod">
          <ac:chgData name="Debbie Gabrione" userId="4a14a087-7ea8-462c-9c36-550584de92f6" providerId="ADAL" clId="{D0CA7E28-C32C-4A6E-B957-E06AAE0F177B}" dt="2025-03-21T20:11:41.932" v="13781"/>
          <ac:spMkLst>
            <pc:docMk/>
            <pc:sldMk cId="3531331026" sldId="263"/>
            <ac:spMk id="7" creationId="{2B685AA1-D0CF-CA02-BC43-5DD06AA1F154}"/>
          </ac:spMkLst>
        </pc:spChg>
        <pc:spChg chg="add mod">
          <ac:chgData name="Debbie Gabrione" userId="4a14a087-7ea8-462c-9c36-550584de92f6" providerId="ADAL" clId="{D0CA7E28-C32C-4A6E-B957-E06AAE0F177B}" dt="2025-04-04T13:40:21.148" v="15087" actId="255"/>
          <ac:spMkLst>
            <pc:docMk/>
            <pc:sldMk cId="3531331026" sldId="263"/>
            <ac:spMk id="8" creationId="{51405403-D4B5-52C6-59B4-11DC6601DDAB}"/>
          </ac:spMkLst>
        </pc:spChg>
        <pc:picChg chg="add mod">
          <ac:chgData name="Debbie Gabrione" userId="4a14a087-7ea8-462c-9c36-550584de92f6" providerId="ADAL" clId="{D0CA7E28-C32C-4A6E-B957-E06AAE0F177B}" dt="2025-03-21T20:10:12.966" v="13750" actId="1076"/>
          <ac:picMkLst>
            <pc:docMk/>
            <pc:sldMk cId="3531331026" sldId="263"/>
            <ac:picMk id="5" creationId="{434D8FDF-7011-0D81-0197-005BFA37DFA2}"/>
          </ac:picMkLst>
        </pc:picChg>
        <pc:picChg chg="add mod">
          <ac:chgData name="Debbie Gabrione" userId="4a14a087-7ea8-462c-9c36-550584de92f6" providerId="ADAL" clId="{D0CA7E28-C32C-4A6E-B957-E06AAE0F177B}" dt="2025-04-04T13:40:13.424" v="15085" actId="1076"/>
          <ac:picMkLst>
            <pc:docMk/>
            <pc:sldMk cId="3531331026" sldId="263"/>
            <ac:picMk id="6" creationId="{B07DF333-322D-4E3D-513C-5BF930DA2856}"/>
          </ac:picMkLst>
        </pc:picChg>
      </pc:sldChg>
      <pc:sldChg chg="addSp modSp new mod modNotesTx">
        <pc:chgData name="Debbie Gabrione" userId="4a14a087-7ea8-462c-9c36-550584de92f6" providerId="ADAL" clId="{D0CA7E28-C32C-4A6E-B957-E06AAE0F177B}" dt="2025-03-21T20:03:45.871" v="13052" actId="113"/>
        <pc:sldMkLst>
          <pc:docMk/>
          <pc:sldMk cId="2339731001" sldId="264"/>
        </pc:sldMkLst>
        <pc:spChg chg="mod">
          <ac:chgData name="Debbie Gabrione" userId="4a14a087-7ea8-462c-9c36-550584de92f6" providerId="ADAL" clId="{D0CA7E28-C32C-4A6E-B957-E06AAE0F177B}" dt="2025-03-21T20:03:45.871" v="13052" actId="113"/>
          <ac:spMkLst>
            <pc:docMk/>
            <pc:sldMk cId="2339731001" sldId="264"/>
            <ac:spMk id="2" creationId="{EC5A99CB-62FC-8E14-0F95-24B85FBDE7E4}"/>
          </ac:spMkLst>
        </pc:spChg>
        <pc:spChg chg="mod">
          <ac:chgData name="Debbie Gabrione" userId="4a14a087-7ea8-462c-9c36-550584de92f6" providerId="ADAL" clId="{D0CA7E28-C32C-4A6E-B957-E06AAE0F177B}" dt="2025-03-21T20:03:34.517" v="13049" actId="20577"/>
          <ac:spMkLst>
            <pc:docMk/>
            <pc:sldMk cId="2339731001" sldId="264"/>
            <ac:spMk id="3" creationId="{55254374-3F3E-C22B-B804-DC4EB07DF7D4}"/>
          </ac:spMkLst>
        </pc:spChg>
        <pc:picChg chg="add mod">
          <ac:chgData name="Debbie Gabrione" userId="4a14a087-7ea8-462c-9c36-550584de92f6" providerId="ADAL" clId="{D0CA7E28-C32C-4A6E-B957-E06AAE0F177B}" dt="2025-03-21T20:03:37.970" v="13050" actId="1076"/>
          <ac:picMkLst>
            <pc:docMk/>
            <pc:sldMk cId="2339731001" sldId="264"/>
            <ac:picMk id="5" creationId="{45C7EEB9-F34C-0DBF-39F4-6F740A547403}"/>
          </ac:picMkLst>
        </pc:picChg>
      </pc:sldChg>
      <pc:sldChg chg="addSp modSp new mod ord modNotesTx">
        <pc:chgData name="Debbie Gabrione" userId="4a14a087-7ea8-462c-9c36-550584de92f6" providerId="ADAL" clId="{D0CA7E28-C32C-4A6E-B957-E06AAE0F177B}" dt="2025-03-21T19:44:12.741" v="12748" actId="1076"/>
        <pc:sldMkLst>
          <pc:docMk/>
          <pc:sldMk cId="1114195259" sldId="265"/>
        </pc:sldMkLst>
        <pc:spChg chg="mod">
          <ac:chgData name="Debbie Gabrione" userId="4a14a087-7ea8-462c-9c36-550584de92f6" providerId="ADAL" clId="{D0CA7E28-C32C-4A6E-B957-E06AAE0F177B}" dt="2025-03-06T20:46:04.543" v="8176" actId="1076"/>
          <ac:spMkLst>
            <pc:docMk/>
            <pc:sldMk cId="1114195259" sldId="265"/>
            <ac:spMk id="2" creationId="{4B8679A1-1EE2-A851-95B2-B0DFF44DD1D7}"/>
          </ac:spMkLst>
        </pc:spChg>
        <pc:spChg chg="mod">
          <ac:chgData name="Debbie Gabrione" userId="4a14a087-7ea8-462c-9c36-550584de92f6" providerId="ADAL" clId="{D0CA7E28-C32C-4A6E-B957-E06AAE0F177B}" dt="2025-03-06T20:45:12.160" v="8164" actId="12"/>
          <ac:spMkLst>
            <pc:docMk/>
            <pc:sldMk cId="1114195259" sldId="265"/>
            <ac:spMk id="3" creationId="{044E515F-B38E-CD85-4A4F-4B90E0F188C1}"/>
          </ac:spMkLst>
        </pc:spChg>
        <pc:spChg chg="add mod">
          <ac:chgData name="Debbie Gabrione" userId="4a14a087-7ea8-462c-9c36-550584de92f6" providerId="ADAL" clId="{D0CA7E28-C32C-4A6E-B957-E06AAE0F177B}" dt="2025-03-06T20:45:44.066" v="8174" actId="14100"/>
          <ac:spMkLst>
            <pc:docMk/>
            <pc:sldMk cId="1114195259" sldId="265"/>
            <ac:spMk id="5" creationId="{20D1F029-690C-3AE4-2845-15A3BA38F072}"/>
          </ac:spMkLst>
        </pc:spChg>
        <pc:picChg chg="add mod">
          <ac:chgData name="Debbie Gabrione" userId="4a14a087-7ea8-462c-9c36-550584de92f6" providerId="ADAL" clId="{D0CA7E28-C32C-4A6E-B957-E06AAE0F177B}" dt="2025-03-06T20:44:52.591" v="8139" actId="1076"/>
          <ac:picMkLst>
            <pc:docMk/>
            <pc:sldMk cId="1114195259" sldId="265"/>
            <ac:picMk id="4" creationId="{11C09B0D-E83B-E791-EACB-4C609099D098}"/>
          </ac:picMkLst>
        </pc:picChg>
        <pc:picChg chg="add mod">
          <ac:chgData name="Debbie Gabrione" userId="4a14a087-7ea8-462c-9c36-550584de92f6" providerId="ADAL" clId="{D0CA7E28-C32C-4A6E-B957-E06AAE0F177B}" dt="2025-03-21T19:44:12.741" v="12748" actId="1076"/>
          <ac:picMkLst>
            <pc:docMk/>
            <pc:sldMk cId="1114195259" sldId="265"/>
            <ac:picMk id="6" creationId="{8DB86D7D-B7F9-8B99-6269-6A0E6FE295EC}"/>
          </ac:picMkLst>
        </pc:picChg>
      </pc:sldChg>
      <pc:sldChg chg="addSp delSp modSp new mod modAnim modNotesTx">
        <pc:chgData name="Debbie Gabrione" userId="4a14a087-7ea8-462c-9c36-550584de92f6" providerId="ADAL" clId="{D0CA7E28-C32C-4A6E-B957-E06AAE0F177B}" dt="2025-04-04T13:42:47.934" v="15164" actId="20577"/>
        <pc:sldMkLst>
          <pc:docMk/>
          <pc:sldMk cId="2140461244" sldId="266"/>
        </pc:sldMkLst>
        <pc:spChg chg="del mod">
          <ac:chgData name="Debbie Gabrione" userId="4a14a087-7ea8-462c-9c36-550584de92f6" providerId="ADAL" clId="{D0CA7E28-C32C-4A6E-B957-E06AAE0F177B}" dt="2025-03-06T20:52:33.325" v="8686" actId="478"/>
          <ac:spMkLst>
            <pc:docMk/>
            <pc:sldMk cId="2140461244" sldId="266"/>
            <ac:spMk id="2" creationId="{47C58FA5-AD62-EF7E-CB8A-FC981557C1CF}"/>
          </ac:spMkLst>
        </pc:spChg>
        <pc:spChg chg="add mod">
          <ac:chgData name="Debbie Gabrione" userId="4a14a087-7ea8-462c-9c36-550584de92f6" providerId="ADAL" clId="{D0CA7E28-C32C-4A6E-B957-E06AAE0F177B}" dt="2025-04-04T13:40:46.541" v="15118" actId="114"/>
          <ac:spMkLst>
            <pc:docMk/>
            <pc:sldMk cId="2140461244" sldId="266"/>
            <ac:spMk id="2" creationId="{C28BA119-0E30-37CA-24D5-305610A46C1F}"/>
          </ac:spMkLst>
        </pc:spChg>
        <pc:spChg chg="mod">
          <ac:chgData name="Debbie Gabrione" userId="4a14a087-7ea8-462c-9c36-550584de92f6" providerId="ADAL" clId="{D0CA7E28-C32C-4A6E-B957-E06AAE0F177B}" dt="2025-04-04T13:42:47.934" v="15164" actId="20577"/>
          <ac:spMkLst>
            <pc:docMk/>
            <pc:sldMk cId="2140461244" sldId="266"/>
            <ac:spMk id="3" creationId="{60868A27-4C35-072C-7B63-5423C336F3EE}"/>
          </ac:spMkLst>
        </pc:spChg>
        <pc:spChg chg="add del mod">
          <ac:chgData name="Debbie Gabrione" userId="4a14a087-7ea8-462c-9c36-550584de92f6" providerId="ADAL" clId="{D0CA7E28-C32C-4A6E-B957-E06AAE0F177B}" dt="2025-03-06T20:52:35.289" v="8687" actId="478"/>
          <ac:spMkLst>
            <pc:docMk/>
            <pc:sldMk cId="2140461244" sldId="266"/>
            <ac:spMk id="5" creationId="{39D8D1AD-4C67-172A-C69B-6651E19D91C0}"/>
          </ac:spMkLst>
        </pc:spChg>
      </pc:sldChg>
      <pc:sldChg chg="addSp delSp modSp new add del mod ord modNotesTx">
        <pc:chgData name="Debbie Gabrione" userId="4a14a087-7ea8-462c-9c36-550584de92f6" providerId="ADAL" clId="{D0CA7E28-C32C-4A6E-B957-E06AAE0F177B}" dt="2025-04-04T13:52:19.846" v="15561" actId="13822"/>
        <pc:sldMkLst>
          <pc:docMk/>
          <pc:sldMk cId="3269296959" sldId="267"/>
        </pc:sldMkLst>
        <pc:spChg chg="mod">
          <ac:chgData name="Debbie Gabrione" userId="4a14a087-7ea8-462c-9c36-550584de92f6" providerId="ADAL" clId="{D0CA7E28-C32C-4A6E-B957-E06AAE0F177B}" dt="2025-04-04T13:51:52.694" v="15553" actId="14100"/>
          <ac:spMkLst>
            <pc:docMk/>
            <pc:sldMk cId="3269296959" sldId="267"/>
            <ac:spMk id="2" creationId="{6E962CC4-C891-42A8-8F3A-C847332D8151}"/>
          </ac:spMkLst>
        </pc:spChg>
        <pc:spChg chg="mod">
          <ac:chgData name="Debbie Gabrione" userId="4a14a087-7ea8-462c-9c36-550584de92f6" providerId="ADAL" clId="{D0CA7E28-C32C-4A6E-B957-E06AAE0F177B}" dt="2025-04-04T13:52:09.612" v="15559" actId="1076"/>
          <ac:spMkLst>
            <pc:docMk/>
            <pc:sldMk cId="3269296959" sldId="267"/>
            <ac:spMk id="3" creationId="{A1A2005F-DF9F-3343-FEF6-AAE1CBC4E2ED}"/>
          </ac:spMkLst>
        </pc:spChg>
        <pc:spChg chg="add del mod">
          <ac:chgData name="Debbie Gabrione" userId="4a14a087-7ea8-462c-9c36-550584de92f6" providerId="ADAL" clId="{D0CA7E28-C32C-4A6E-B957-E06AAE0F177B}" dt="2025-03-21T19:53:00.101" v="12811" actId="478"/>
          <ac:spMkLst>
            <pc:docMk/>
            <pc:sldMk cId="3269296959" sldId="267"/>
            <ac:spMk id="6" creationId="{A7AE36EF-1423-2787-0B3D-45C458F2BC07}"/>
          </ac:spMkLst>
        </pc:spChg>
        <pc:picChg chg="add del mod">
          <ac:chgData name="Debbie Gabrione" userId="4a14a087-7ea8-462c-9c36-550584de92f6" providerId="ADAL" clId="{D0CA7E28-C32C-4A6E-B957-E06AAE0F177B}" dt="2025-03-21T19:52:53.888" v="12809" actId="478"/>
          <ac:picMkLst>
            <pc:docMk/>
            <pc:sldMk cId="3269296959" sldId="267"/>
            <ac:picMk id="5" creationId="{ADFA8865-BB90-D9AC-156B-DA334D358672}"/>
          </ac:picMkLst>
        </pc:picChg>
        <pc:picChg chg="add mod">
          <ac:chgData name="Debbie Gabrione" userId="4a14a087-7ea8-462c-9c36-550584de92f6" providerId="ADAL" clId="{D0CA7E28-C32C-4A6E-B957-E06AAE0F177B}" dt="2025-04-04T13:51:58.071" v="15555" actId="1076"/>
          <ac:picMkLst>
            <pc:docMk/>
            <pc:sldMk cId="3269296959" sldId="267"/>
            <ac:picMk id="7" creationId="{61C4AE88-464C-8C5F-9027-C54955EFF910}"/>
          </ac:picMkLst>
        </pc:picChg>
        <pc:cxnChg chg="add mod">
          <ac:chgData name="Debbie Gabrione" userId="4a14a087-7ea8-462c-9c36-550584de92f6" providerId="ADAL" clId="{D0CA7E28-C32C-4A6E-B957-E06AAE0F177B}" dt="2025-04-04T13:52:19.846" v="15561" actId="13822"/>
          <ac:cxnSpMkLst>
            <pc:docMk/>
            <pc:sldMk cId="3269296959" sldId="267"/>
            <ac:cxnSpMk id="5" creationId="{7C5A4FA5-D4E5-07CB-CED0-D59E203BCCE4}"/>
          </ac:cxnSpMkLst>
        </pc:cxnChg>
      </pc:sldChg>
      <pc:sldChg chg="addSp delSp modSp new mod ord modNotesTx">
        <pc:chgData name="Debbie Gabrione" userId="4a14a087-7ea8-462c-9c36-550584de92f6" providerId="ADAL" clId="{D0CA7E28-C32C-4A6E-B957-E06AAE0F177B}" dt="2025-04-11T14:26:03.875" v="15600" actId="20577"/>
        <pc:sldMkLst>
          <pc:docMk/>
          <pc:sldMk cId="3465183762" sldId="268"/>
        </pc:sldMkLst>
        <pc:spChg chg="mod">
          <ac:chgData name="Debbie Gabrione" userId="4a14a087-7ea8-462c-9c36-550584de92f6" providerId="ADAL" clId="{D0CA7E28-C32C-4A6E-B957-E06AAE0F177B}" dt="2025-03-21T20:12:50.435" v="13847" actId="255"/>
          <ac:spMkLst>
            <pc:docMk/>
            <pc:sldMk cId="3465183762" sldId="268"/>
            <ac:spMk id="2" creationId="{F8038D4A-D333-7BC5-4FC4-DA8335D50FB0}"/>
          </ac:spMkLst>
        </pc:spChg>
        <pc:spChg chg="del">
          <ac:chgData name="Debbie Gabrione" userId="4a14a087-7ea8-462c-9c36-550584de92f6" providerId="ADAL" clId="{D0CA7E28-C32C-4A6E-B957-E06AAE0F177B}" dt="2025-03-06T17:28:46.341" v="4954" actId="478"/>
          <ac:spMkLst>
            <pc:docMk/>
            <pc:sldMk cId="3465183762" sldId="268"/>
            <ac:spMk id="3" creationId="{121360FF-B72F-36A4-412B-20BE9A152E77}"/>
          </ac:spMkLst>
        </pc:spChg>
        <pc:picChg chg="add mod">
          <ac:chgData name="Debbie Gabrione" userId="4a14a087-7ea8-462c-9c36-550584de92f6" providerId="ADAL" clId="{D0CA7E28-C32C-4A6E-B957-E06AAE0F177B}" dt="2025-03-21T20:12:55.216" v="13849" actId="1076"/>
          <ac:picMkLst>
            <pc:docMk/>
            <pc:sldMk cId="3465183762" sldId="268"/>
            <ac:picMk id="4" creationId="{48B77266-D207-021A-5DC3-A9ACF36A3AED}"/>
          </ac:picMkLst>
        </pc:picChg>
      </pc:sldChg>
      <pc:sldChg chg="addSp delSp modSp new mod modAnim modNotesTx">
        <pc:chgData name="Debbie Gabrione" userId="4a14a087-7ea8-462c-9c36-550584de92f6" providerId="ADAL" clId="{D0CA7E28-C32C-4A6E-B957-E06AAE0F177B}" dt="2025-04-04T13:46:18.027" v="15293" actId="1076"/>
        <pc:sldMkLst>
          <pc:docMk/>
          <pc:sldMk cId="817287443" sldId="269"/>
        </pc:sldMkLst>
        <pc:spChg chg="mod">
          <ac:chgData name="Debbie Gabrione" userId="4a14a087-7ea8-462c-9c36-550584de92f6" providerId="ADAL" clId="{D0CA7E28-C32C-4A6E-B957-E06AAE0F177B}" dt="2025-03-21T20:13:49.208" v="13861" actId="1076"/>
          <ac:spMkLst>
            <pc:docMk/>
            <pc:sldMk cId="817287443" sldId="269"/>
            <ac:spMk id="2" creationId="{FEACBEFC-5BF8-72C2-A734-EC0DC91B5B36}"/>
          </ac:spMkLst>
        </pc:spChg>
        <pc:spChg chg="add mod">
          <ac:chgData name="Debbie Gabrione" userId="4a14a087-7ea8-462c-9c36-550584de92f6" providerId="ADAL" clId="{D0CA7E28-C32C-4A6E-B957-E06AAE0F177B}" dt="2025-04-04T13:46:18.027" v="15293" actId="1076"/>
          <ac:spMkLst>
            <pc:docMk/>
            <pc:sldMk cId="817287443" sldId="269"/>
            <ac:spMk id="3" creationId="{43D37F36-3C15-2B4A-4FAA-C9792B284303}"/>
          </ac:spMkLst>
        </pc:spChg>
        <pc:spChg chg="del">
          <ac:chgData name="Debbie Gabrione" userId="4a14a087-7ea8-462c-9c36-550584de92f6" providerId="ADAL" clId="{D0CA7E28-C32C-4A6E-B957-E06AAE0F177B}" dt="2025-03-06T20:59:43.543" v="8727" actId="478"/>
          <ac:spMkLst>
            <pc:docMk/>
            <pc:sldMk cId="817287443" sldId="269"/>
            <ac:spMk id="3" creationId="{B3656773-D0D9-7276-AF80-29E801D77166}"/>
          </ac:spMkLst>
        </pc:spChg>
        <pc:picChg chg="add mod">
          <ac:chgData name="Debbie Gabrione" userId="4a14a087-7ea8-462c-9c36-550584de92f6" providerId="ADAL" clId="{D0CA7E28-C32C-4A6E-B957-E06AAE0F177B}" dt="2025-03-21T20:13:44.928" v="13860" actId="14100"/>
          <ac:picMkLst>
            <pc:docMk/>
            <pc:sldMk cId="817287443" sldId="269"/>
            <ac:picMk id="5" creationId="{98825A57-E7C7-6F62-8475-81064EE2583C}"/>
          </ac:picMkLst>
        </pc:picChg>
      </pc:sldChg>
      <pc:sldChg chg="new del ord">
        <pc:chgData name="Debbie Gabrione" userId="4a14a087-7ea8-462c-9c36-550584de92f6" providerId="ADAL" clId="{D0CA7E28-C32C-4A6E-B957-E06AAE0F177B}" dt="2025-03-06T20:33:37.867" v="7140" actId="47"/>
        <pc:sldMkLst>
          <pc:docMk/>
          <pc:sldMk cId="2064744758" sldId="269"/>
        </pc:sldMkLst>
      </pc:sldChg>
      <pc:sldChg chg="addSp delSp modSp new mod addAnim delAnim modAnim modNotesTx">
        <pc:chgData name="Debbie Gabrione" userId="4a14a087-7ea8-462c-9c36-550584de92f6" providerId="ADAL" clId="{D0CA7E28-C32C-4A6E-B957-E06AAE0F177B}" dt="2025-04-04T13:49:54.236" v="15491" actId="14100"/>
        <pc:sldMkLst>
          <pc:docMk/>
          <pc:sldMk cId="3117019025" sldId="270"/>
        </pc:sldMkLst>
        <pc:spChg chg="mod">
          <ac:chgData name="Debbie Gabrione" userId="4a14a087-7ea8-462c-9c36-550584de92f6" providerId="ADAL" clId="{D0CA7E28-C32C-4A6E-B957-E06AAE0F177B}" dt="2025-04-04T13:49:06.775" v="15422" actId="1076"/>
          <ac:spMkLst>
            <pc:docMk/>
            <pc:sldMk cId="3117019025" sldId="270"/>
            <ac:spMk id="2" creationId="{5052A068-FA8C-F4DC-E011-6539D22DD361}"/>
          </ac:spMkLst>
        </pc:spChg>
        <pc:spChg chg="del">
          <ac:chgData name="Debbie Gabrione" userId="4a14a087-7ea8-462c-9c36-550584de92f6" providerId="ADAL" clId="{D0CA7E28-C32C-4A6E-B957-E06AAE0F177B}" dt="2025-03-06T21:00:41.956" v="8836" actId="478"/>
          <ac:spMkLst>
            <pc:docMk/>
            <pc:sldMk cId="3117019025" sldId="270"/>
            <ac:spMk id="3" creationId="{8C8FCDF9-A741-C36D-10C2-E8DB46B99399}"/>
          </ac:spMkLst>
        </pc:spChg>
        <pc:spChg chg="add mod">
          <ac:chgData name="Debbie Gabrione" userId="4a14a087-7ea8-462c-9c36-550584de92f6" providerId="ADAL" clId="{D0CA7E28-C32C-4A6E-B957-E06AAE0F177B}" dt="2025-04-04T13:49:54.236" v="15491" actId="14100"/>
          <ac:spMkLst>
            <pc:docMk/>
            <pc:sldMk cId="3117019025" sldId="270"/>
            <ac:spMk id="3" creationId="{B5560891-ADB3-86DB-EA1B-42C527305471}"/>
          </ac:spMkLst>
        </pc:spChg>
        <pc:picChg chg="add mod">
          <ac:chgData name="Debbie Gabrione" userId="4a14a087-7ea8-462c-9c36-550584de92f6" providerId="ADAL" clId="{D0CA7E28-C32C-4A6E-B957-E06AAE0F177B}" dt="2025-03-21T20:14:53.302" v="13882" actId="14100"/>
          <ac:picMkLst>
            <pc:docMk/>
            <pc:sldMk cId="3117019025" sldId="270"/>
            <ac:picMk id="5" creationId="{378B8FFC-630A-DAC7-EADE-FCD2E0656257}"/>
          </ac:picMkLst>
        </pc:picChg>
      </pc:sldChg>
      <pc:sldChg chg="modSp new del mod ord">
        <pc:chgData name="Debbie Gabrione" userId="4a14a087-7ea8-462c-9c36-550584de92f6" providerId="ADAL" clId="{D0CA7E28-C32C-4A6E-B957-E06AAE0F177B}" dt="2025-03-06T21:07:04.329" v="9864" actId="47"/>
        <pc:sldMkLst>
          <pc:docMk/>
          <pc:sldMk cId="3406102015" sldId="271"/>
        </pc:sldMkLst>
        <pc:spChg chg="mod">
          <ac:chgData name="Debbie Gabrione" userId="4a14a087-7ea8-462c-9c36-550584de92f6" providerId="ADAL" clId="{D0CA7E28-C32C-4A6E-B957-E06AAE0F177B}" dt="2025-03-06T20:59:22.238" v="8723" actId="20577"/>
          <ac:spMkLst>
            <pc:docMk/>
            <pc:sldMk cId="3406102015" sldId="271"/>
            <ac:spMk id="2" creationId="{555CC89B-5ED3-BA5F-4FC2-91084C2EC20A}"/>
          </ac:spMkLst>
        </pc:spChg>
      </pc:sldChg>
      <pc:sldChg chg="addSp delSp modSp new mod modAnim modNotesTx">
        <pc:chgData name="Debbie Gabrione" userId="4a14a087-7ea8-462c-9c36-550584de92f6" providerId="ADAL" clId="{D0CA7E28-C32C-4A6E-B957-E06AAE0F177B}" dt="2025-04-04T13:54:12.810" v="15562"/>
        <pc:sldMkLst>
          <pc:docMk/>
          <pc:sldMk cId="3537791914" sldId="272"/>
        </pc:sldMkLst>
        <pc:spChg chg="add del mod">
          <ac:chgData name="Debbie Gabrione" userId="4a14a087-7ea8-462c-9c36-550584de92f6" providerId="ADAL" clId="{D0CA7E28-C32C-4A6E-B957-E06AAE0F177B}" dt="2025-03-21T20:15:44.335" v="13937" actId="1076"/>
          <ac:spMkLst>
            <pc:docMk/>
            <pc:sldMk cId="3537791914" sldId="272"/>
            <ac:spMk id="2" creationId="{69220E55-8984-282D-DD45-273DCAF1143A}"/>
          </ac:spMkLst>
        </pc:spChg>
        <pc:spChg chg="del">
          <ac:chgData name="Debbie Gabrione" userId="4a14a087-7ea8-462c-9c36-550584de92f6" providerId="ADAL" clId="{D0CA7E28-C32C-4A6E-B957-E06AAE0F177B}" dt="2025-03-06T20:59:06.654" v="8711" actId="478"/>
          <ac:spMkLst>
            <pc:docMk/>
            <pc:sldMk cId="3537791914" sldId="272"/>
            <ac:spMk id="3" creationId="{22AB60A7-EB39-A3F1-7168-7EFA1FB2EC67}"/>
          </ac:spMkLst>
        </pc:spChg>
        <pc:spChg chg="add del mod">
          <ac:chgData name="Debbie Gabrione" userId="4a14a087-7ea8-462c-9c36-550584de92f6" providerId="ADAL" clId="{D0CA7E28-C32C-4A6E-B957-E06AAE0F177B}" dt="2025-03-19T16:57:00.836" v="12146"/>
          <ac:spMkLst>
            <pc:docMk/>
            <pc:sldMk cId="3537791914" sldId="272"/>
            <ac:spMk id="3" creationId="{88394AFF-B2A9-ED84-4E29-9C64154DF15C}"/>
          </ac:spMkLst>
        </pc:spChg>
        <pc:spChg chg="add mod">
          <ac:chgData name="Debbie Gabrione" userId="4a14a087-7ea8-462c-9c36-550584de92f6" providerId="ADAL" clId="{D0CA7E28-C32C-4A6E-B957-E06AAE0F177B}" dt="2025-03-21T20:15:42.107" v="13936" actId="1076"/>
          <ac:spMkLst>
            <pc:docMk/>
            <pc:sldMk cId="3537791914" sldId="272"/>
            <ac:spMk id="4" creationId="{C0C54EE9-8767-79C7-0AC1-4B5DD763BF13}"/>
          </ac:spMkLst>
        </pc:spChg>
        <pc:spChg chg="add del mod">
          <ac:chgData name="Debbie Gabrione" userId="4a14a087-7ea8-462c-9c36-550584de92f6" providerId="ADAL" clId="{D0CA7E28-C32C-4A6E-B957-E06AAE0F177B}" dt="2025-03-06T20:59:03.514" v="8710" actId="21"/>
          <ac:spMkLst>
            <pc:docMk/>
            <pc:sldMk cId="3537791914" sldId="272"/>
            <ac:spMk id="5" creationId="{A774F4C2-B9F6-3196-F89F-DDD50ADF2A8B}"/>
          </ac:spMkLst>
        </pc:spChg>
      </pc:sldChg>
      <pc:sldChg chg="delSp modSp new del mod">
        <pc:chgData name="Debbie Gabrione" userId="4a14a087-7ea8-462c-9c36-550584de92f6" providerId="ADAL" clId="{D0CA7E28-C32C-4A6E-B957-E06AAE0F177B}" dt="2025-03-06T21:07:03.119" v="9863" actId="47"/>
        <pc:sldMkLst>
          <pc:docMk/>
          <pc:sldMk cId="4136163424" sldId="273"/>
        </pc:sldMkLst>
        <pc:spChg chg="del mod">
          <ac:chgData name="Debbie Gabrione" userId="4a14a087-7ea8-462c-9c36-550584de92f6" providerId="ADAL" clId="{D0CA7E28-C32C-4A6E-B957-E06AAE0F177B}" dt="2025-03-06T21:01:35.891" v="8907" actId="478"/>
          <ac:spMkLst>
            <pc:docMk/>
            <pc:sldMk cId="4136163424" sldId="273"/>
            <ac:spMk id="2" creationId="{9BC29212-39B6-FA9F-3DD3-EDE6F48881D5}"/>
          </ac:spMkLst>
        </pc:spChg>
        <pc:spChg chg="del">
          <ac:chgData name="Debbie Gabrione" userId="4a14a087-7ea8-462c-9c36-550584de92f6" providerId="ADAL" clId="{D0CA7E28-C32C-4A6E-B957-E06AAE0F177B}" dt="2025-03-06T21:01:36.675" v="8908" actId="478"/>
          <ac:spMkLst>
            <pc:docMk/>
            <pc:sldMk cId="4136163424" sldId="273"/>
            <ac:spMk id="3" creationId="{67E7A27D-0868-6085-4BFC-D0BC7A25EBF6}"/>
          </ac:spMkLst>
        </pc:spChg>
      </pc:sldChg>
      <pc:sldChg chg="addSp delSp modSp new mod modAnim modNotesTx">
        <pc:chgData name="Debbie Gabrione" userId="4a14a087-7ea8-462c-9c36-550584de92f6" providerId="ADAL" clId="{D0CA7E28-C32C-4A6E-B957-E06AAE0F177B}" dt="2025-04-04T13:43:24.101" v="15196" actId="13926"/>
        <pc:sldMkLst>
          <pc:docMk/>
          <pc:sldMk cId="2760084552" sldId="274"/>
        </pc:sldMkLst>
        <pc:spChg chg="mod">
          <ac:chgData name="Debbie Gabrione" userId="4a14a087-7ea8-462c-9c36-550584de92f6" providerId="ADAL" clId="{D0CA7E28-C32C-4A6E-B957-E06AAE0F177B}" dt="2025-04-04T13:42:20.549" v="15157" actId="20577"/>
          <ac:spMkLst>
            <pc:docMk/>
            <pc:sldMk cId="2760084552" sldId="274"/>
            <ac:spMk id="2" creationId="{7496231B-5114-9265-B245-E68EAB72591B}"/>
          </ac:spMkLst>
        </pc:spChg>
        <pc:spChg chg="del">
          <ac:chgData name="Debbie Gabrione" userId="4a14a087-7ea8-462c-9c36-550584de92f6" providerId="ADAL" clId="{D0CA7E28-C32C-4A6E-B957-E06AAE0F177B}" dt="2025-03-06T21:03:00.095" v="9123" actId="478"/>
          <ac:spMkLst>
            <pc:docMk/>
            <pc:sldMk cId="2760084552" sldId="274"/>
            <ac:spMk id="3" creationId="{CADE5EB6-FCDD-AD2E-BA49-DB547BA3451D}"/>
          </ac:spMkLst>
        </pc:spChg>
        <pc:spChg chg="add mod">
          <ac:chgData name="Debbie Gabrione" userId="4a14a087-7ea8-462c-9c36-550584de92f6" providerId="ADAL" clId="{D0CA7E28-C32C-4A6E-B957-E06AAE0F177B}" dt="2025-04-04T13:43:24.101" v="15196" actId="13926"/>
          <ac:spMkLst>
            <pc:docMk/>
            <pc:sldMk cId="2760084552" sldId="274"/>
            <ac:spMk id="3" creationId="{E1A7F590-E942-2B01-F4CA-B6F426CE0E2D}"/>
          </ac:spMkLst>
        </pc:spChg>
        <pc:picChg chg="add mod">
          <ac:chgData name="Debbie Gabrione" userId="4a14a087-7ea8-462c-9c36-550584de92f6" providerId="ADAL" clId="{D0CA7E28-C32C-4A6E-B957-E06AAE0F177B}" dt="2025-03-21T20:13:12.375" v="13851" actId="1076"/>
          <ac:picMkLst>
            <pc:docMk/>
            <pc:sldMk cId="2760084552" sldId="274"/>
            <ac:picMk id="5" creationId="{F103227C-5DFE-0DD1-9BA9-B85B852B24C3}"/>
          </ac:picMkLst>
        </pc:picChg>
      </pc:sldChg>
      <pc:sldChg chg="addSp delSp modSp new del mod">
        <pc:chgData name="Debbie Gabrione" userId="4a14a087-7ea8-462c-9c36-550584de92f6" providerId="ADAL" clId="{D0CA7E28-C32C-4A6E-B957-E06AAE0F177B}" dt="2025-03-06T21:23:11.744" v="11380" actId="47"/>
        <pc:sldMkLst>
          <pc:docMk/>
          <pc:sldMk cId="3311599431" sldId="275"/>
        </pc:sldMkLst>
        <pc:spChg chg="del">
          <ac:chgData name="Debbie Gabrione" userId="4a14a087-7ea8-462c-9c36-550584de92f6" providerId="ADAL" clId="{D0CA7E28-C32C-4A6E-B957-E06AAE0F177B}" dt="2025-03-06T21:13:35.137" v="10182" actId="478"/>
          <ac:spMkLst>
            <pc:docMk/>
            <pc:sldMk cId="3311599431" sldId="275"/>
            <ac:spMk id="2" creationId="{06B25388-D02E-FEE8-347E-65F409D5BD85}"/>
          </ac:spMkLst>
        </pc:spChg>
        <pc:spChg chg="del">
          <ac:chgData name="Debbie Gabrione" userId="4a14a087-7ea8-462c-9c36-550584de92f6" providerId="ADAL" clId="{D0CA7E28-C32C-4A6E-B957-E06AAE0F177B}" dt="2025-03-06T21:13:33.903" v="10181" actId="478"/>
          <ac:spMkLst>
            <pc:docMk/>
            <pc:sldMk cId="3311599431" sldId="275"/>
            <ac:spMk id="3" creationId="{3EA7A9BB-F900-126C-B406-F3DF24E415B9}"/>
          </ac:spMkLst>
        </pc:spChg>
        <pc:spChg chg="add mod">
          <ac:chgData name="Debbie Gabrione" userId="4a14a087-7ea8-462c-9c36-550584de92f6" providerId="ADAL" clId="{D0CA7E28-C32C-4A6E-B957-E06AAE0F177B}" dt="2025-03-06T21:14:00.258" v="10188" actId="13822"/>
          <ac:spMkLst>
            <pc:docMk/>
            <pc:sldMk cId="3311599431" sldId="275"/>
            <ac:spMk id="6" creationId="{A756BA4D-2C68-83FF-3906-2DC8E5B686DD}"/>
          </ac:spMkLst>
        </pc:spChg>
        <pc:spChg chg="add del mod">
          <ac:chgData name="Debbie Gabrione" userId="4a14a087-7ea8-462c-9c36-550584de92f6" providerId="ADAL" clId="{D0CA7E28-C32C-4A6E-B957-E06AAE0F177B}" dt="2025-03-06T21:18:43.893" v="10298" actId="478"/>
          <ac:spMkLst>
            <pc:docMk/>
            <pc:sldMk cId="3311599431" sldId="275"/>
            <ac:spMk id="7" creationId="{1D50C4F2-D4D9-97A4-1C26-8955F1CFE74E}"/>
          </ac:spMkLst>
        </pc:spChg>
        <pc:spChg chg="add mod">
          <ac:chgData name="Debbie Gabrione" userId="4a14a087-7ea8-462c-9c36-550584de92f6" providerId="ADAL" clId="{D0CA7E28-C32C-4A6E-B957-E06AAE0F177B}" dt="2025-03-06T21:17:48.404" v="10281"/>
          <ac:spMkLst>
            <pc:docMk/>
            <pc:sldMk cId="3311599431" sldId="275"/>
            <ac:spMk id="8" creationId="{E4FF0F51-CF2C-7505-03EB-304D22EDF926}"/>
          </ac:spMkLst>
        </pc:spChg>
        <pc:spChg chg="add del mod">
          <ac:chgData name="Debbie Gabrione" userId="4a14a087-7ea8-462c-9c36-550584de92f6" providerId="ADAL" clId="{D0CA7E28-C32C-4A6E-B957-E06AAE0F177B}" dt="2025-03-06T21:18:22.114" v="10292" actId="478"/>
          <ac:spMkLst>
            <pc:docMk/>
            <pc:sldMk cId="3311599431" sldId="275"/>
            <ac:spMk id="13" creationId="{BC404419-AD6C-B644-58A0-07844D6F81FC}"/>
          </ac:spMkLst>
        </pc:spChg>
        <pc:spChg chg="add del mod">
          <ac:chgData name="Debbie Gabrione" userId="4a14a087-7ea8-462c-9c36-550584de92f6" providerId="ADAL" clId="{D0CA7E28-C32C-4A6E-B957-E06AAE0F177B}" dt="2025-03-06T21:18:20.448" v="10291" actId="478"/>
          <ac:spMkLst>
            <pc:docMk/>
            <pc:sldMk cId="3311599431" sldId="275"/>
            <ac:spMk id="15" creationId="{400042E8-431C-DEBD-A4DC-B6396A553F01}"/>
          </ac:spMkLst>
        </pc:spChg>
        <pc:picChg chg="add del mod">
          <ac:chgData name="Debbie Gabrione" userId="4a14a087-7ea8-462c-9c36-550584de92f6" providerId="ADAL" clId="{D0CA7E28-C32C-4A6E-B957-E06AAE0F177B}" dt="2025-03-06T21:18:43.665" v="10297" actId="478"/>
          <ac:picMkLst>
            <pc:docMk/>
            <pc:sldMk cId="3311599431" sldId="275"/>
            <ac:picMk id="5" creationId="{D2ACF606-2360-86E1-F554-90EDCE441E1A}"/>
          </ac:picMkLst>
        </pc:picChg>
        <pc:picChg chg="add mod">
          <ac:chgData name="Debbie Gabrione" userId="4a14a087-7ea8-462c-9c36-550584de92f6" providerId="ADAL" clId="{D0CA7E28-C32C-4A6E-B957-E06AAE0F177B}" dt="2025-03-06T21:15:37.048" v="10240" actId="14100"/>
          <ac:picMkLst>
            <pc:docMk/>
            <pc:sldMk cId="3311599431" sldId="275"/>
            <ac:picMk id="10" creationId="{6D5F9925-944C-907E-4BB0-D83C54C8143D}"/>
          </ac:picMkLst>
        </pc:picChg>
        <pc:picChg chg="add del mod">
          <ac:chgData name="Debbie Gabrione" userId="4a14a087-7ea8-462c-9c36-550584de92f6" providerId="ADAL" clId="{D0CA7E28-C32C-4A6E-B957-E06AAE0F177B}" dt="2025-03-06T21:18:43.247" v="10296" actId="478"/>
          <ac:picMkLst>
            <pc:docMk/>
            <pc:sldMk cId="3311599431" sldId="275"/>
            <ac:picMk id="12" creationId="{707B355F-70B4-6300-891E-9219D2CD0114}"/>
          </ac:picMkLst>
        </pc:picChg>
      </pc:sldChg>
      <pc:sldChg chg="modSp new mod">
        <pc:chgData name="Debbie Gabrione" userId="4a14a087-7ea8-462c-9c36-550584de92f6" providerId="ADAL" clId="{D0CA7E28-C32C-4A6E-B957-E06AAE0F177B}" dt="2025-03-19T13:55:02.996" v="11657" actId="14100"/>
        <pc:sldMkLst>
          <pc:docMk/>
          <pc:sldMk cId="3441229221" sldId="275"/>
        </pc:sldMkLst>
        <pc:spChg chg="mod">
          <ac:chgData name="Debbie Gabrione" userId="4a14a087-7ea8-462c-9c36-550584de92f6" providerId="ADAL" clId="{D0CA7E28-C32C-4A6E-B957-E06AAE0F177B}" dt="2025-03-06T21:23:42.361" v="11394" actId="20577"/>
          <ac:spMkLst>
            <pc:docMk/>
            <pc:sldMk cId="3441229221" sldId="275"/>
            <ac:spMk id="2" creationId="{137B2B84-BD64-BBD2-32B9-D3AD12E99F04}"/>
          </ac:spMkLst>
        </pc:spChg>
        <pc:spChg chg="mod">
          <ac:chgData name="Debbie Gabrione" userId="4a14a087-7ea8-462c-9c36-550584de92f6" providerId="ADAL" clId="{D0CA7E28-C32C-4A6E-B957-E06AAE0F177B}" dt="2025-03-19T13:55:02.996" v="11657" actId="14100"/>
          <ac:spMkLst>
            <pc:docMk/>
            <pc:sldMk cId="3441229221" sldId="275"/>
            <ac:spMk id="3" creationId="{6DE278F0-8828-8CEC-4EA3-174E3F48FA75}"/>
          </ac:spMkLst>
        </pc:spChg>
      </pc:sldChg>
      <pc:sldChg chg="addSp delSp modSp new mod modNotesTx">
        <pc:chgData name="Debbie Gabrione" userId="4a14a087-7ea8-462c-9c36-550584de92f6" providerId="ADAL" clId="{D0CA7E28-C32C-4A6E-B957-E06AAE0F177B}" dt="2025-04-11T14:25:27.511" v="15599"/>
        <pc:sldMkLst>
          <pc:docMk/>
          <pc:sldMk cId="372023104" sldId="276"/>
        </pc:sldMkLst>
        <pc:spChg chg="mod">
          <ac:chgData name="Debbie Gabrione" userId="4a14a087-7ea8-462c-9c36-550584de92f6" providerId="ADAL" clId="{D0CA7E28-C32C-4A6E-B957-E06AAE0F177B}" dt="2025-03-21T20:06:11.058" v="13070" actId="1076"/>
          <ac:spMkLst>
            <pc:docMk/>
            <pc:sldMk cId="372023104" sldId="276"/>
            <ac:spMk id="2" creationId="{6DF7049B-B38E-D45F-83FC-98D665482949}"/>
          </ac:spMkLst>
        </pc:spChg>
        <pc:spChg chg="del">
          <ac:chgData name="Debbie Gabrione" userId="4a14a087-7ea8-462c-9c36-550584de92f6" providerId="ADAL" clId="{D0CA7E28-C32C-4A6E-B957-E06AAE0F177B}" dt="2025-03-21T20:04:43.967" v="13053" actId="478"/>
          <ac:spMkLst>
            <pc:docMk/>
            <pc:sldMk cId="372023104" sldId="276"/>
            <ac:spMk id="3" creationId="{D4A811E5-69E7-D80F-6C5E-93D3481B052A}"/>
          </ac:spMkLst>
        </pc:spChg>
        <pc:spChg chg="add mod">
          <ac:chgData name="Debbie Gabrione" userId="4a14a087-7ea8-462c-9c36-550584de92f6" providerId="ADAL" clId="{D0CA7E28-C32C-4A6E-B957-E06AAE0F177B}" dt="2025-04-11T14:25:21.236" v="15598" actId="1076"/>
          <ac:spMkLst>
            <pc:docMk/>
            <pc:sldMk cId="372023104" sldId="276"/>
            <ac:spMk id="8" creationId="{FB5DE691-E145-B227-6AE9-B4AC47F81EA9}"/>
          </ac:spMkLst>
        </pc:spChg>
        <pc:picChg chg="add mod">
          <ac:chgData name="Debbie Gabrione" userId="4a14a087-7ea8-462c-9c36-550584de92f6" providerId="ADAL" clId="{D0CA7E28-C32C-4A6E-B957-E06AAE0F177B}" dt="2025-04-04T13:41:53.571" v="15144" actId="1035"/>
          <ac:picMkLst>
            <pc:docMk/>
            <pc:sldMk cId="372023104" sldId="276"/>
            <ac:picMk id="4" creationId="{7A51C0FB-665E-3D09-246E-BB9070586D75}"/>
          </ac:picMkLst>
        </pc:picChg>
        <pc:picChg chg="add mod">
          <ac:chgData name="Debbie Gabrione" userId="4a14a087-7ea8-462c-9c36-550584de92f6" providerId="ADAL" clId="{D0CA7E28-C32C-4A6E-B957-E06AAE0F177B}" dt="2025-03-21T20:06:16.876" v="13073" actId="1076"/>
          <ac:picMkLst>
            <pc:docMk/>
            <pc:sldMk cId="372023104" sldId="276"/>
            <ac:picMk id="5" creationId="{2D53A13C-3FEC-EBA6-39FF-A509F2518F94}"/>
          </ac:picMkLst>
        </pc:picChg>
        <pc:picChg chg="add mod">
          <ac:chgData name="Debbie Gabrione" userId="4a14a087-7ea8-462c-9c36-550584de92f6" providerId="ADAL" clId="{D0CA7E28-C32C-4A6E-B957-E06AAE0F177B}" dt="2025-04-04T13:41:47.625" v="15132" actId="1035"/>
          <ac:picMkLst>
            <pc:docMk/>
            <pc:sldMk cId="372023104" sldId="276"/>
            <ac:picMk id="7" creationId="{05BEA3FF-58D5-4FC8-E354-6E628BAA1999}"/>
          </ac:picMkLst>
        </pc:picChg>
      </pc:sldChg>
      <pc:sldChg chg="modSp new del mod modNotesTx">
        <pc:chgData name="Debbie Gabrione" userId="4a14a087-7ea8-462c-9c36-550584de92f6" providerId="ADAL" clId="{D0CA7E28-C32C-4A6E-B957-E06AAE0F177B}" dt="2025-03-21T19:37:44.883" v="12719" actId="47"/>
        <pc:sldMkLst>
          <pc:docMk/>
          <pc:sldMk cId="603848570" sldId="277"/>
        </pc:sldMkLst>
        <pc:spChg chg="mod">
          <ac:chgData name="Debbie Gabrione" userId="4a14a087-7ea8-462c-9c36-550584de92f6" providerId="ADAL" clId="{D0CA7E28-C32C-4A6E-B957-E06AAE0F177B}" dt="2025-03-19T13:57:38.602" v="11728" actId="20577"/>
          <ac:spMkLst>
            <pc:docMk/>
            <pc:sldMk cId="603848570" sldId="277"/>
            <ac:spMk id="2" creationId="{2360C80E-4031-1D77-1C46-29A132D3FA16}"/>
          </ac:spMkLst>
        </pc:spChg>
      </pc:sldChg>
      <pc:sldChg chg="new del">
        <pc:chgData name="Debbie Gabrione" userId="4a14a087-7ea8-462c-9c36-550584de92f6" providerId="ADAL" clId="{D0CA7E28-C32C-4A6E-B957-E06AAE0F177B}" dt="2025-04-04T13:54:44.516" v="15564" actId="47"/>
        <pc:sldMkLst>
          <pc:docMk/>
          <pc:sldMk cId="3191152569" sldId="2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03008F-F852-48AA-8EE8-A4489010B5DD}" type="datetimeFigureOut">
              <a:rPr lang="en-US" smtClean="0"/>
              <a:t>5/27/2025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4ACBED-AA0B-4C18-A2CC-6F961F3338A7}" type="slidenum">
              <a:rPr lang="en-US" smtClean="0"/>
              <a:t>‹#›</a:t>
            </a:fld>
            <a:endParaRPr lang="en-US"/>
          </a:p>
        </p:txBody>
      </p:sp>
    </p:spTree>
    <p:extLst>
      <p:ext uri="{BB962C8B-B14F-4D97-AF65-F5344CB8AC3E}">
        <p14:creationId xmlns:p14="http://schemas.microsoft.com/office/powerpoint/2010/main" val="2023300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b="1" dirty="0"/>
              <a:t>Rehabilitation Services Administration (RSA)</a:t>
            </a:r>
            <a:r>
              <a:rPr lang="en-US" dirty="0"/>
              <a:t> is a U.S. federal agency that oversees and administers programs that help individuals with disabilities achieve employment and independence. </a:t>
            </a:r>
          </a:p>
          <a:p>
            <a:r>
              <a:rPr lang="en-US" dirty="0"/>
              <a:t>Here in NY, that’s us at ACCES-VR</a:t>
            </a:r>
          </a:p>
          <a:p>
            <a:endParaRPr lang="en-US" dirty="0"/>
          </a:p>
          <a:p>
            <a:r>
              <a:rPr lang="en-US" dirty="0"/>
              <a:t>WIOA – federal law enacted in 2014</a:t>
            </a:r>
          </a:p>
          <a:p>
            <a:endParaRPr lang="en-US" dirty="0"/>
          </a:p>
          <a:p>
            <a:r>
              <a:rPr lang="en-US" dirty="0"/>
              <a:t>They fund us and support us (technical assistance / training). </a:t>
            </a:r>
          </a:p>
          <a:p>
            <a:endParaRPr lang="en-US" dirty="0"/>
          </a:p>
          <a:p>
            <a:r>
              <a:rPr lang="en-US" dirty="0"/>
              <a:t>Report our data to them quarterly, and, monitored every five years.</a:t>
            </a:r>
          </a:p>
          <a:p>
            <a:endParaRPr lang="en-US" dirty="0"/>
          </a:p>
          <a:p>
            <a:r>
              <a:rPr lang="en-US" dirty="0"/>
              <a:t>When they monitor us, they look at authorizations to vendors, referrals to vendors, services provided by our vendors, reports. </a:t>
            </a:r>
          </a:p>
          <a:p>
            <a:endParaRPr lang="en-US"/>
          </a:p>
          <a:p>
            <a:r>
              <a:rPr lang="en-US"/>
              <a:t>When </a:t>
            </a:r>
            <a:r>
              <a:rPr lang="en-US" dirty="0"/>
              <a:t>we got monitored, THEY (vendors) got monitored.</a:t>
            </a:r>
          </a:p>
          <a:p>
            <a:endParaRPr lang="en-US" dirty="0"/>
          </a:p>
          <a:p>
            <a:endParaRPr lang="en-US" dirty="0"/>
          </a:p>
        </p:txBody>
      </p:sp>
      <p:sp>
        <p:nvSpPr>
          <p:cNvPr id="4" name="Slide Number Placeholder 3"/>
          <p:cNvSpPr>
            <a:spLocks noGrp="1"/>
          </p:cNvSpPr>
          <p:nvPr>
            <p:ph type="sldNum" sz="quarter" idx="5"/>
          </p:nvPr>
        </p:nvSpPr>
        <p:spPr/>
        <p:txBody>
          <a:bodyPr/>
          <a:lstStyle/>
          <a:p>
            <a:fld id="{834ACBED-AA0B-4C18-A2CC-6F961F3338A7}" type="slidenum">
              <a:rPr lang="en-US" smtClean="0"/>
              <a:t>2</a:t>
            </a:fld>
            <a:endParaRPr lang="en-US"/>
          </a:p>
        </p:txBody>
      </p:sp>
    </p:spTree>
    <p:extLst>
      <p:ext uri="{BB962C8B-B14F-4D97-AF65-F5344CB8AC3E}">
        <p14:creationId xmlns:p14="http://schemas.microsoft.com/office/powerpoint/2010/main" val="3204047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latin typeface="Arial" panose="020B0604020202020204" pitchFamily="34" charset="0"/>
                <a:cs typeface="Arial" panose="020B0604020202020204" pitchFamily="34" charset="0"/>
              </a:rPr>
              <a:t>VR counseling is the only counseling where we can write a check and hire a provider </a:t>
            </a:r>
            <a:endParaRPr lang="en-US" sz="1200" kern="100" dirty="0">
              <a:effectLst/>
              <a:latin typeface="Arial" panose="020B0604020202020204" pitchFamily="34" charset="0"/>
              <a:cs typeface="Arial" panose="020B0604020202020204" pitchFamily="34" charset="0"/>
            </a:endParaRPr>
          </a:p>
          <a:p>
            <a:r>
              <a:rPr lang="en-US" dirty="0"/>
              <a:t>With great power, comes great responsibility. </a:t>
            </a:r>
          </a:p>
          <a:p>
            <a:r>
              <a:rPr lang="en-US" dirty="0"/>
              <a:t>We have to account for every penny.</a:t>
            </a:r>
          </a:p>
          <a:p>
            <a:r>
              <a:rPr lang="en-US" dirty="0"/>
              <a:t>We have to ensure the money is spent in compliance with the law.</a:t>
            </a:r>
          </a:p>
          <a:p>
            <a:r>
              <a:rPr lang="en-US" dirty="0"/>
              <a:t>We have to ensure the money we spend on services for our customers, is spent purchasing services that align with federal regulations, our policy and the request of the VRC.</a:t>
            </a:r>
          </a:p>
          <a:p>
            <a:r>
              <a:rPr lang="en-US" dirty="0"/>
              <a:t>We have to PROVE the customer got the service and analyze the impact it had. </a:t>
            </a:r>
          </a:p>
          <a:p>
            <a:r>
              <a:rPr lang="en-US" dirty="0"/>
              <a:t>We get monitored to confirm all this and more. There are penalties if we do not.</a:t>
            </a:r>
          </a:p>
          <a:p>
            <a:endParaRPr lang="en-US" dirty="0"/>
          </a:p>
          <a:p>
            <a:endParaRPr lang="en-US" dirty="0"/>
          </a:p>
          <a:p>
            <a:r>
              <a:rPr lang="en-US" dirty="0"/>
              <a:t>During our Aug 2024 RSA monitoring visit, this was identified as an area of weakness for us and one that we need to work on.</a:t>
            </a:r>
          </a:p>
          <a:p>
            <a:endParaRPr lang="en-US" dirty="0"/>
          </a:p>
          <a:p>
            <a:r>
              <a:rPr lang="en-US" dirty="0"/>
              <a:t>Your reports are used in ongoing service and goal planning. </a:t>
            </a:r>
          </a:p>
        </p:txBody>
      </p:sp>
      <p:sp>
        <p:nvSpPr>
          <p:cNvPr id="4" name="Slide Number Placeholder 3"/>
          <p:cNvSpPr>
            <a:spLocks noGrp="1"/>
          </p:cNvSpPr>
          <p:nvPr>
            <p:ph type="sldNum" sz="quarter" idx="5"/>
          </p:nvPr>
        </p:nvSpPr>
        <p:spPr/>
        <p:txBody>
          <a:bodyPr/>
          <a:lstStyle/>
          <a:p>
            <a:fld id="{834ACBED-AA0B-4C18-A2CC-6F961F3338A7}" type="slidenum">
              <a:rPr lang="en-US" smtClean="0"/>
              <a:t>3</a:t>
            </a:fld>
            <a:endParaRPr lang="en-US"/>
          </a:p>
        </p:txBody>
      </p:sp>
    </p:spTree>
    <p:extLst>
      <p:ext uri="{BB962C8B-B14F-4D97-AF65-F5344CB8AC3E}">
        <p14:creationId xmlns:p14="http://schemas.microsoft.com/office/powerpoint/2010/main" val="291918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we send someone for a WBLE, these are the activities/deliverables the vendor can provide them. You as the VRC can ask the vendor to focus on one. </a:t>
            </a:r>
          </a:p>
          <a:p>
            <a:endParaRPr lang="en-US" dirty="0"/>
          </a:p>
          <a:p>
            <a:r>
              <a:rPr lang="en-US" dirty="0"/>
              <a:t>When you receive the report back, the vendor should specify which was provided, how it was provided, how many unites were spent, etc. The vendor must also offer you the opportunity to attend a conference at the conclusion of the services. </a:t>
            </a:r>
          </a:p>
          <a:p>
            <a:endParaRPr lang="en-US" dirty="0"/>
          </a:p>
          <a:p>
            <a:r>
              <a:rPr lang="en-US" dirty="0"/>
              <a:t>For this example of a WBLE: </a:t>
            </a:r>
          </a:p>
          <a:p>
            <a:r>
              <a:rPr lang="en-US" dirty="0"/>
              <a:t>If the vendor says they attended the students IEP meeting and spoke up saying the student should do a half day at BOCES next year in their high school year, we should not pay them for having provided a WBLE. That is not a deliverable. That is not the services. They did not provide what we told them to provide. </a:t>
            </a:r>
          </a:p>
          <a:p>
            <a:br>
              <a:rPr lang="en-US" dirty="0"/>
            </a:br>
            <a:endParaRPr lang="en-US" dirty="0"/>
          </a:p>
          <a:p>
            <a:r>
              <a:rPr lang="en-US" dirty="0"/>
              <a:t>The referral drives the service delivery</a:t>
            </a:r>
          </a:p>
        </p:txBody>
      </p:sp>
      <p:sp>
        <p:nvSpPr>
          <p:cNvPr id="4" name="Slide Number Placeholder 3"/>
          <p:cNvSpPr>
            <a:spLocks noGrp="1"/>
          </p:cNvSpPr>
          <p:nvPr>
            <p:ph type="sldNum" sz="quarter" idx="5"/>
          </p:nvPr>
        </p:nvSpPr>
        <p:spPr/>
        <p:txBody>
          <a:bodyPr/>
          <a:lstStyle/>
          <a:p>
            <a:fld id="{834ACBED-AA0B-4C18-A2CC-6F961F3338A7}" type="slidenum">
              <a:rPr lang="en-US" smtClean="0"/>
              <a:t>4</a:t>
            </a:fld>
            <a:endParaRPr lang="en-US"/>
          </a:p>
        </p:txBody>
      </p:sp>
    </p:spTree>
    <p:extLst>
      <p:ext uri="{BB962C8B-B14F-4D97-AF65-F5344CB8AC3E}">
        <p14:creationId xmlns:p14="http://schemas.microsoft.com/office/powerpoint/2010/main" val="3232380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What we learned in our monitoring report</a:t>
            </a:r>
            <a:r>
              <a:rPr lang="en-US" sz="1200" b="1" kern="100" dirty="0">
                <a:effectLst/>
                <a:latin typeface="Times New Roman" panose="02020603050405020304" pitchFamily="18" charset="0"/>
                <a:ea typeface="Calibri" panose="020F0502020204030204" pitchFamily="34" charset="0"/>
                <a:cs typeface="Times New Roman" panose="02020603050405020304" pitchFamily="18" charset="0"/>
              </a:rPr>
              <a:t>. What to be looking for</a:t>
            </a:r>
          </a:p>
          <a:p>
            <a:endParaRPr lang="en-US"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200" b="1" kern="100" dirty="0">
                <a:effectLst/>
                <a:latin typeface="Times New Roman" panose="02020603050405020304" pitchFamily="18" charset="0"/>
                <a:ea typeface="Calibri" panose="020F0502020204030204" pitchFamily="34" charset="0"/>
                <a:cs typeface="Times New Roman" panose="02020603050405020304" pitchFamily="18" charset="0"/>
              </a:rPr>
              <a:t>GIVE EXAMPLES</a:t>
            </a:r>
          </a:p>
          <a:p>
            <a:endParaRPr lang="en-US" sz="12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200" b="0" kern="100" dirty="0">
              <a:effectLst/>
              <a:latin typeface="Times New Roman" panose="02020603050405020304" pitchFamily="18" charset="0"/>
              <a:cs typeface="Times New Roman" panose="02020603050405020304" pitchFamily="18" charset="0"/>
            </a:endParaRPr>
          </a:p>
          <a:p>
            <a:r>
              <a:rPr lang="en-US" sz="1200" b="0" kern="100" dirty="0">
                <a:effectLst/>
                <a:latin typeface="Times New Roman" panose="02020603050405020304" pitchFamily="18" charset="0"/>
                <a:cs typeface="Times New Roman" panose="02020603050405020304" pitchFamily="18" charset="0"/>
              </a:rPr>
              <a:t>Timeliness of service delivery – customer wants services and is waiting. </a:t>
            </a:r>
          </a:p>
          <a:p>
            <a:r>
              <a:rPr lang="en-US" sz="1200" b="0" kern="100" dirty="0">
                <a:effectLst/>
                <a:latin typeface="Times New Roman" panose="02020603050405020304" pitchFamily="18" charset="0"/>
                <a:cs typeface="Times New Roman" panose="02020603050405020304" pitchFamily="18" charset="0"/>
              </a:rPr>
              <a:t>billing. – REPORTING, budgets (contracts)</a:t>
            </a:r>
          </a:p>
          <a:p>
            <a:endParaRPr lang="en-US" sz="1200" b="0" kern="100" dirty="0">
              <a:effectLst/>
              <a:latin typeface="Times New Roman" panose="02020603050405020304" pitchFamily="18" charset="0"/>
              <a:cs typeface="Times New Roman" panose="02020603050405020304" pitchFamily="18" charset="0"/>
            </a:endParaRPr>
          </a:p>
          <a:p>
            <a:r>
              <a:rPr lang="en-US" dirty="0"/>
              <a:t>A vendor must bill on services provided within 10 days of completing the service</a:t>
            </a:r>
          </a:p>
          <a:p>
            <a:r>
              <a:rPr lang="en-US" dirty="0"/>
              <a:t>(30 if it’s a wage verification service; which none of the Pre-ETS are)</a:t>
            </a:r>
          </a:p>
          <a:p>
            <a:endParaRPr lang="en-US" sz="1200" b="0" kern="100" dirty="0">
              <a:effectLst/>
              <a:latin typeface="Times New Roman" panose="02020603050405020304" pitchFamily="18" charset="0"/>
              <a:cs typeface="Times New Roman" panose="02020603050405020304" pitchFamily="18" charset="0"/>
            </a:endParaRPr>
          </a:p>
          <a:p>
            <a:endParaRPr lang="en-US" b="0" dirty="0"/>
          </a:p>
        </p:txBody>
      </p:sp>
      <p:sp>
        <p:nvSpPr>
          <p:cNvPr id="4" name="Slide Number Placeholder 3"/>
          <p:cNvSpPr>
            <a:spLocks noGrp="1"/>
          </p:cNvSpPr>
          <p:nvPr>
            <p:ph type="sldNum" sz="quarter" idx="5"/>
          </p:nvPr>
        </p:nvSpPr>
        <p:spPr/>
        <p:txBody>
          <a:bodyPr/>
          <a:lstStyle/>
          <a:p>
            <a:fld id="{834ACBED-AA0B-4C18-A2CC-6F961F3338A7}" type="slidenum">
              <a:rPr lang="en-US" smtClean="0"/>
              <a:t>5</a:t>
            </a:fld>
            <a:endParaRPr lang="en-US"/>
          </a:p>
        </p:txBody>
      </p:sp>
    </p:spTree>
    <p:extLst>
      <p:ext uri="{BB962C8B-B14F-4D97-AF65-F5344CB8AC3E}">
        <p14:creationId xmlns:p14="http://schemas.microsoft.com/office/powerpoint/2010/main" val="301940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4ACBED-AA0B-4C18-A2CC-6F961F3338A7}" type="slidenum">
              <a:rPr lang="en-US" smtClean="0"/>
              <a:t>6</a:t>
            </a:fld>
            <a:endParaRPr lang="en-US"/>
          </a:p>
        </p:txBody>
      </p:sp>
    </p:spTree>
    <p:extLst>
      <p:ext uri="{BB962C8B-B14F-4D97-AF65-F5344CB8AC3E}">
        <p14:creationId xmlns:p14="http://schemas.microsoft.com/office/powerpoint/2010/main" val="1572898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At your table, you’ll see a sealed envelop. You may open it now.</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Inside the envelop are deliverable reports for the five Pre-ETS. They are loaded with errors.</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Go through each report with your table, and circle the errors you find. Also, suggest what can be done to correct and resolve the error, and make it a report you will approve for payment.</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We’ll give you 15 minutes to do this.</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At the end of the 15 minutes, we’ll call on tables to let us know what you found and what your correction is.</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15 minute report out.</a:t>
            </a:r>
          </a:p>
        </p:txBody>
      </p:sp>
      <p:sp>
        <p:nvSpPr>
          <p:cNvPr id="4" name="Slide Number Placeholder 3"/>
          <p:cNvSpPr>
            <a:spLocks noGrp="1"/>
          </p:cNvSpPr>
          <p:nvPr>
            <p:ph type="sldNum" sz="quarter" idx="5"/>
          </p:nvPr>
        </p:nvSpPr>
        <p:spPr/>
        <p:txBody>
          <a:bodyPr/>
          <a:lstStyle/>
          <a:p>
            <a:fld id="{834ACBED-AA0B-4C18-A2CC-6F961F3338A7}" type="slidenum">
              <a:rPr lang="en-US" smtClean="0"/>
              <a:t>7</a:t>
            </a:fld>
            <a:endParaRPr lang="en-US"/>
          </a:p>
        </p:txBody>
      </p:sp>
    </p:spTree>
    <p:extLst>
      <p:ext uri="{BB962C8B-B14F-4D97-AF65-F5344CB8AC3E}">
        <p14:creationId xmlns:p14="http://schemas.microsoft.com/office/powerpoint/2010/main" val="1852332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4ACBED-AA0B-4C18-A2CC-6F961F3338A7}" type="slidenum">
              <a:rPr lang="en-US" smtClean="0"/>
              <a:t>8</a:t>
            </a:fld>
            <a:endParaRPr lang="en-US"/>
          </a:p>
        </p:txBody>
      </p:sp>
    </p:spTree>
    <p:extLst>
      <p:ext uri="{BB962C8B-B14F-4D97-AF65-F5344CB8AC3E}">
        <p14:creationId xmlns:p14="http://schemas.microsoft.com/office/powerpoint/2010/main" val="15952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4ACBED-AA0B-4C18-A2CC-6F961F3338A7}" type="slidenum">
              <a:rPr lang="en-US" smtClean="0"/>
              <a:t>9</a:t>
            </a:fld>
            <a:endParaRPr lang="en-US"/>
          </a:p>
        </p:txBody>
      </p:sp>
    </p:spTree>
    <p:extLst>
      <p:ext uri="{BB962C8B-B14F-4D97-AF65-F5344CB8AC3E}">
        <p14:creationId xmlns:p14="http://schemas.microsoft.com/office/powerpoint/2010/main" val="388352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3E70-C972-B1E8-DE72-3AF46D952D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2B12554-FE30-B3FB-6D23-DFBB682D03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3A2A9F-23C0-5002-9F6A-4EC39355CB31}"/>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5" name="Footer Placeholder 4">
            <a:extLst>
              <a:ext uri="{FF2B5EF4-FFF2-40B4-BE49-F238E27FC236}">
                <a16:creationId xmlns:a16="http://schemas.microsoft.com/office/drawing/2014/main" id="{EAF5FEC3-FB3E-430A-3CAE-17709FBA42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CCE412-B87A-6905-AC37-DDE71778F326}"/>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403592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AAE9B-382F-4A84-567F-5402026620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E172AF-5677-2993-3359-F85DAB515F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67D28E-73AC-4D1C-64C2-7EF33344A98E}"/>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5" name="Footer Placeholder 4">
            <a:extLst>
              <a:ext uri="{FF2B5EF4-FFF2-40B4-BE49-F238E27FC236}">
                <a16:creationId xmlns:a16="http://schemas.microsoft.com/office/drawing/2014/main" id="{8E92E6F3-1F3C-4210-D00C-965A7DE00A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D4D680-A4EA-795D-7CEB-D7AAD4428B8A}"/>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374562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81C7A4-6167-9E8C-463E-5F152B4C0B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E04364-9D24-2C37-211F-74B4E2C97E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C22736-EA75-A01B-900D-A80A4056487F}"/>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5" name="Footer Placeholder 4">
            <a:extLst>
              <a:ext uri="{FF2B5EF4-FFF2-40B4-BE49-F238E27FC236}">
                <a16:creationId xmlns:a16="http://schemas.microsoft.com/office/drawing/2014/main" id="{84BE048C-965F-0F51-3078-EE675C0A63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366A6C-AA65-DF36-B067-08C713CAC527}"/>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1208661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976B3-FC3F-B0CD-F080-CCCCB91927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60E9B5-8AD1-3B5A-9181-EA60E05557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80F3F0-D650-778E-6E5A-1183C90C3A56}"/>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5" name="Footer Placeholder 4">
            <a:extLst>
              <a:ext uri="{FF2B5EF4-FFF2-40B4-BE49-F238E27FC236}">
                <a16:creationId xmlns:a16="http://schemas.microsoft.com/office/drawing/2014/main" id="{F08C90CF-3D57-00AD-9659-FFCC2E045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1C6149-E5D0-CDC3-279B-4D2A2B56B964}"/>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283157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566EB-9BA3-6229-2976-536CB71C0D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2E4434-014E-F193-938B-3038E64C46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096DC8-5AFE-7C27-6608-4E147F52168A}"/>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5" name="Footer Placeholder 4">
            <a:extLst>
              <a:ext uri="{FF2B5EF4-FFF2-40B4-BE49-F238E27FC236}">
                <a16:creationId xmlns:a16="http://schemas.microsoft.com/office/drawing/2014/main" id="{2A070BE9-A043-0E03-F410-AB2DA9580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1D4278-3D95-4B37-4728-68FD40540F07}"/>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1493243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CE560-413E-5DD9-4081-BF13FBECCF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ECE85-CD4E-7C22-17D9-500DFFD0B3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6F48E2-A7C7-3091-8458-B0F8804EEB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181938-0791-AD10-6180-61FABC16B1FD}"/>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6" name="Footer Placeholder 5">
            <a:extLst>
              <a:ext uri="{FF2B5EF4-FFF2-40B4-BE49-F238E27FC236}">
                <a16:creationId xmlns:a16="http://schemas.microsoft.com/office/drawing/2014/main" id="{4A38E561-83B7-92B7-CCF0-8A40872DA0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5D77F1-8393-02FC-349E-602522F9C073}"/>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1052509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E7A9A-2AD8-284D-6E2C-D564212F60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2296F9-55DC-50AB-3D72-67157BACC3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59B81-3234-D52A-5D96-DE707F6EFD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F517B3-59A1-3F28-3BE0-04F9129CE4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5450F1-8803-4599-D922-1907C6280D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751AFE-3284-6A2F-8BEF-BAAC51933610}"/>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8" name="Footer Placeholder 7">
            <a:extLst>
              <a:ext uri="{FF2B5EF4-FFF2-40B4-BE49-F238E27FC236}">
                <a16:creationId xmlns:a16="http://schemas.microsoft.com/office/drawing/2014/main" id="{999ECE3C-4298-33AD-381B-EF14AF648E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A2264C-1510-88B5-8F9C-A9E59550BA5A}"/>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2131211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9306D-0A7D-B17E-C83E-6EB3ACD058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3D25CA-A848-516A-14D2-409F343F66F7}"/>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4" name="Footer Placeholder 3">
            <a:extLst>
              <a:ext uri="{FF2B5EF4-FFF2-40B4-BE49-F238E27FC236}">
                <a16:creationId xmlns:a16="http://schemas.microsoft.com/office/drawing/2014/main" id="{E3837A8D-00DF-1611-6186-4E6D9AABF0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0899C8-621B-DA6E-61CC-D05F1FEE2D53}"/>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325371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B2CA8E-C1C8-69ED-BD1E-E58B731DAD37}"/>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3" name="Footer Placeholder 2">
            <a:extLst>
              <a:ext uri="{FF2B5EF4-FFF2-40B4-BE49-F238E27FC236}">
                <a16:creationId xmlns:a16="http://schemas.microsoft.com/office/drawing/2014/main" id="{4A766475-DEA2-4B7D-916A-87FDB50A93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2AA00F-FE35-4E4B-9A1B-0DA3E31A6B16}"/>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1862062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5D9A1-61EC-543D-2001-79571C286F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3722BE-AEA3-AFE0-B7FE-B413E3932A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66BE7A-4D64-70BC-3500-F99902E06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C05C1E-3B79-B065-6ADB-CB5D3B7F903B}"/>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6" name="Footer Placeholder 5">
            <a:extLst>
              <a:ext uri="{FF2B5EF4-FFF2-40B4-BE49-F238E27FC236}">
                <a16:creationId xmlns:a16="http://schemas.microsoft.com/office/drawing/2014/main" id="{BCED1F3D-8D00-6A9D-AB54-4F04CCA363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2F4E11-B2B6-16E5-D425-20FA85EC83A3}"/>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137706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599B-6FB8-136A-FCCE-64448BB064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6C7767-275F-F795-EB33-106B460B7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2DBDD9E-D968-8015-BF08-5879E91B9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F89E54-6C90-6A4D-4E06-CD4616A98214}"/>
              </a:ext>
            </a:extLst>
          </p:cNvPr>
          <p:cNvSpPr>
            <a:spLocks noGrp="1"/>
          </p:cNvSpPr>
          <p:nvPr>
            <p:ph type="dt" sz="half" idx="10"/>
          </p:nvPr>
        </p:nvSpPr>
        <p:spPr/>
        <p:txBody>
          <a:bodyPr/>
          <a:lstStyle/>
          <a:p>
            <a:fld id="{AE918303-5923-4B14-BF45-FDA4E77AA789}" type="datetimeFigureOut">
              <a:rPr lang="en-US" smtClean="0"/>
              <a:t>5/27/2025</a:t>
            </a:fld>
            <a:endParaRPr lang="en-US"/>
          </a:p>
        </p:txBody>
      </p:sp>
      <p:sp>
        <p:nvSpPr>
          <p:cNvPr id="6" name="Footer Placeholder 5">
            <a:extLst>
              <a:ext uri="{FF2B5EF4-FFF2-40B4-BE49-F238E27FC236}">
                <a16:creationId xmlns:a16="http://schemas.microsoft.com/office/drawing/2014/main" id="{59892087-8171-87F3-CA99-401F6FC5F5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BEEE4B-D6DE-ECB6-9998-A7194A655CB8}"/>
              </a:ext>
            </a:extLst>
          </p:cNvPr>
          <p:cNvSpPr>
            <a:spLocks noGrp="1"/>
          </p:cNvSpPr>
          <p:nvPr>
            <p:ph type="sldNum" sz="quarter" idx="12"/>
          </p:nvPr>
        </p:nvSpPr>
        <p:spPr/>
        <p:txBody>
          <a:bodyPr/>
          <a:lstStyle/>
          <a:p>
            <a:fld id="{5A843334-2204-4152-A544-B7CDC1A701F6}" type="slidenum">
              <a:rPr lang="en-US" smtClean="0"/>
              <a:t>‹#›</a:t>
            </a:fld>
            <a:endParaRPr lang="en-US"/>
          </a:p>
        </p:txBody>
      </p:sp>
    </p:spTree>
    <p:extLst>
      <p:ext uri="{BB962C8B-B14F-4D97-AF65-F5344CB8AC3E}">
        <p14:creationId xmlns:p14="http://schemas.microsoft.com/office/powerpoint/2010/main" val="4064322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alpha val="9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CF2565-7279-AA50-F354-4A53B73D0E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788DECC-B0EA-75F5-2793-206B7D09E5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AFCDEA-AF10-8F4C-DD0E-7C8D4914DE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18303-5923-4B14-BF45-FDA4E77AA789}" type="datetimeFigureOut">
              <a:rPr lang="en-US" smtClean="0"/>
              <a:t>5/27/2025</a:t>
            </a:fld>
            <a:endParaRPr lang="en-US"/>
          </a:p>
        </p:txBody>
      </p:sp>
      <p:sp>
        <p:nvSpPr>
          <p:cNvPr id="5" name="Footer Placeholder 4">
            <a:extLst>
              <a:ext uri="{FF2B5EF4-FFF2-40B4-BE49-F238E27FC236}">
                <a16:creationId xmlns:a16="http://schemas.microsoft.com/office/drawing/2014/main" id="{593B1902-E083-5902-F79B-0A4913EA7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5E769E-BFA8-D2EA-5E45-5DB123568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43334-2204-4152-A544-B7CDC1A701F6}" type="slidenum">
              <a:rPr lang="en-US" smtClean="0"/>
              <a:t>‹#›</a:t>
            </a:fld>
            <a:endParaRPr lang="en-US"/>
          </a:p>
        </p:txBody>
      </p:sp>
      <p:sp>
        <p:nvSpPr>
          <p:cNvPr id="10" name="Half Frame 9">
            <a:extLst>
              <a:ext uri="{FF2B5EF4-FFF2-40B4-BE49-F238E27FC236}">
                <a16:creationId xmlns:a16="http://schemas.microsoft.com/office/drawing/2014/main" id="{589445B0-2374-4DAE-4CE8-47CDDDD69BD2}"/>
              </a:ext>
            </a:extLst>
          </p:cNvPr>
          <p:cNvSpPr/>
          <p:nvPr userDrawn="1"/>
        </p:nvSpPr>
        <p:spPr>
          <a:xfrm>
            <a:off x="0" y="0"/>
            <a:ext cx="8942664" cy="2684477"/>
          </a:xfrm>
          <a:prstGeom prst="halfFrame">
            <a:avLst>
              <a:gd name="adj1" fmla="val 6771"/>
              <a:gd name="adj2" fmla="val 7083"/>
            </a:avLst>
          </a:prstGeom>
          <a:gradFill flip="none" rotWithShape="1">
            <a:gsLst>
              <a:gs pos="0">
                <a:schemeClr val="accent1">
                  <a:lumMod val="5000"/>
                  <a:lumOff val="95000"/>
                  <a:alpha val="0"/>
                </a:schemeClr>
              </a:gs>
              <a:gs pos="24000">
                <a:srgbClr val="0070C0"/>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70C0"/>
                </a:solidFill>
              </a:ln>
              <a:solidFill>
                <a:schemeClr val="tx1"/>
              </a:solidFill>
            </a:endParaRPr>
          </a:p>
        </p:txBody>
      </p:sp>
      <p:sp>
        <p:nvSpPr>
          <p:cNvPr id="11" name="Half Frame 10">
            <a:extLst>
              <a:ext uri="{FF2B5EF4-FFF2-40B4-BE49-F238E27FC236}">
                <a16:creationId xmlns:a16="http://schemas.microsoft.com/office/drawing/2014/main" id="{DB642CCB-8ECA-070B-DCD9-C3593E169C41}"/>
              </a:ext>
            </a:extLst>
          </p:cNvPr>
          <p:cNvSpPr/>
          <p:nvPr userDrawn="1"/>
        </p:nvSpPr>
        <p:spPr>
          <a:xfrm>
            <a:off x="195944" y="177282"/>
            <a:ext cx="8145538" cy="2457225"/>
          </a:xfrm>
          <a:prstGeom prst="halfFrame">
            <a:avLst>
              <a:gd name="adj1" fmla="val 7262"/>
              <a:gd name="adj2" fmla="val 6190"/>
            </a:avLst>
          </a:prstGeom>
          <a:gradFill>
            <a:gsLst>
              <a:gs pos="16000">
                <a:srgbClr val="7030A0">
                  <a:alpha val="87000"/>
                </a:srgbClr>
              </a:gs>
              <a:gs pos="0">
                <a:srgbClr val="E3D0F0"/>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a:extLst>
              <a:ext uri="{FF2B5EF4-FFF2-40B4-BE49-F238E27FC236}">
                <a16:creationId xmlns:a16="http://schemas.microsoft.com/office/drawing/2014/main" id="{8731B2C8-A5D9-DEFC-A928-834CB699ACCB}"/>
              </a:ext>
            </a:extLst>
          </p:cNvPr>
          <p:cNvSpPr/>
          <p:nvPr userDrawn="1"/>
        </p:nvSpPr>
        <p:spPr>
          <a:xfrm rot="10800000">
            <a:off x="6948197" y="5380442"/>
            <a:ext cx="5243803" cy="1477555"/>
          </a:xfrm>
          <a:prstGeom prst="halfFrame">
            <a:avLst>
              <a:gd name="adj1" fmla="val 10874"/>
              <a:gd name="adj2" fmla="val 6263"/>
            </a:avLst>
          </a:prstGeom>
          <a:gradFill flip="none" rotWithShape="1">
            <a:gsLst>
              <a:gs pos="0">
                <a:schemeClr val="accent1">
                  <a:lumMod val="5000"/>
                  <a:lumOff val="95000"/>
                  <a:alpha val="0"/>
                </a:schemeClr>
              </a:gs>
              <a:gs pos="24000">
                <a:srgbClr val="0070C0"/>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70C0"/>
                </a:solidFill>
              </a:ln>
              <a:solidFill>
                <a:schemeClr val="tx1"/>
              </a:solidFill>
            </a:endParaRPr>
          </a:p>
        </p:txBody>
      </p:sp>
      <p:sp>
        <p:nvSpPr>
          <p:cNvPr id="13" name="Half Frame 12">
            <a:extLst>
              <a:ext uri="{FF2B5EF4-FFF2-40B4-BE49-F238E27FC236}">
                <a16:creationId xmlns:a16="http://schemas.microsoft.com/office/drawing/2014/main" id="{EFCF939C-59EF-11DD-4265-BF77D94F6E9A}"/>
              </a:ext>
            </a:extLst>
          </p:cNvPr>
          <p:cNvSpPr/>
          <p:nvPr userDrawn="1"/>
        </p:nvSpPr>
        <p:spPr>
          <a:xfrm rot="10800000">
            <a:off x="7487858" y="5414696"/>
            <a:ext cx="4604615" cy="1281362"/>
          </a:xfrm>
          <a:prstGeom prst="halfFrame">
            <a:avLst>
              <a:gd name="adj1" fmla="val 12359"/>
              <a:gd name="adj2" fmla="val 11287"/>
            </a:avLst>
          </a:prstGeom>
          <a:gradFill>
            <a:gsLst>
              <a:gs pos="16000">
                <a:srgbClr val="7030A0">
                  <a:alpha val="87000"/>
                </a:srgbClr>
              </a:gs>
              <a:gs pos="0">
                <a:srgbClr val="E3D0F0"/>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4" name="Picture 13" descr="A blue and purple logo&#10;&#10;Description automatically generated">
            <a:extLst>
              <a:ext uri="{FF2B5EF4-FFF2-40B4-BE49-F238E27FC236}">
                <a16:creationId xmlns:a16="http://schemas.microsoft.com/office/drawing/2014/main" id="{18E73028-9EA7-FB23-91D7-2E5ACB53456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333584" y="6460983"/>
            <a:ext cx="858416" cy="397017"/>
          </a:xfrm>
          <a:prstGeom prst="rect">
            <a:avLst/>
          </a:prstGeom>
        </p:spPr>
      </p:pic>
    </p:spTree>
    <p:extLst>
      <p:ext uri="{BB962C8B-B14F-4D97-AF65-F5344CB8AC3E}">
        <p14:creationId xmlns:p14="http://schemas.microsoft.com/office/powerpoint/2010/main" val="111305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www.acces.nysed.gov/sites/acces/files/vr/crsguide2024-28.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alf Frame 4">
            <a:extLst>
              <a:ext uri="{FF2B5EF4-FFF2-40B4-BE49-F238E27FC236}">
                <a16:creationId xmlns:a16="http://schemas.microsoft.com/office/drawing/2014/main" id="{55DC2242-1BB8-F95E-9AC9-EBEDEB631F00}"/>
              </a:ext>
              <a:ext uri="{C183D7F6-B498-43B3-948B-1728B52AA6E4}">
                <adec:decorative xmlns:adec="http://schemas.microsoft.com/office/drawing/2017/decorative" val="1"/>
              </a:ext>
            </a:extLst>
          </p:cNvPr>
          <p:cNvSpPr/>
          <p:nvPr/>
        </p:nvSpPr>
        <p:spPr>
          <a:xfrm>
            <a:off x="0" y="0"/>
            <a:ext cx="8942664" cy="2684477"/>
          </a:xfrm>
          <a:prstGeom prst="halfFrame">
            <a:avLst>
              <a:gd name="adj1" fmla="val 6771"/>
              <a:gd name="adj2" fmla="val 7083"/>
            </a:avLst>
          </a:prstGeom>
          <a:gradFill flip="none" rotWithShape="1">
            <a:gsLst>
              <a:gs pos="0">
                <a:schemeClr val="accent1">
                  <a:lumMod val="5000"/>
                  <a:lumOff val="95000"/>
                  <a:alpha val="0"/>
                </a:schemeClr>
              </a:gs>
              <a:gs pos="24000">
                <a:srgbClr val="0070C0"/>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70C0"/>
                </a:solidFill>
              </a:ln>
              <a:solidFill>
                <a:schemeClr val="tx1"/>
              </a:solidFill>
            </a:endParaRPr>
          </a:p>
        </p:txBody>
      </p:sp>
      <p:sp>
        <p:nvSpPr>
          <p:cNvPr id="6" name="Half Frame 5">
            <a:extLst>
              <a:ext uri="{FF2B5EF4-FFF2-40B4-BE49-F238E27FC236}">
                <a16:creationId xmlns:a16="http://schemas.microsoft.com/office/drawing/2014/main" id="{0F2B3C1E-0B04-AFC6-445A-09A9DCFC88DA}"/>
              </a:ext>
              <a:ext uri="{C183D7F6-B498-43B3-948B-1728B52AA6E4}">
                <adec:decorative xmlns:adec="http://schemas.microsoft.com/office/drawing/2017/decorative" val="1"/>
              </a:ext>
            </a:extLst>
          </p:cNvPr>
          <p:cNvSpPr/>
          <p:nvPr/>
        </p:nvSpPr>
        <p:spPr>
          <a:xfrm>
            <a:off x="195944" y="177282"/>
            <a:ext cx="8145538" cy="2457225"/>
          </a:xfrm>
          <a:prstGeom prst="halfFrame">
            <a:avLst>
              <a:gd name="adj1" fmla="val 7262"/>
              <a:gd name="adj2" fmla="val 6190"/>
            </a:avLst>
          </a:prstGeom>
          <a:gradFill>
            <a:gsLst>
              <a:gs pos="16000">
                <a:srgbClr val="7030A0">
                  <a:alpha val="87000"/>
                </a:srgbClr>
              </a:gs>
              <a:gs pos="0">
                <a:srgbClr val="E3D0F0"/>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Half Frame 47">
            <a:extLst>
              <a:ext uri="{FF2B5EF4-FFF2-40B4-BE49-F238E27FC236}">
                <a16:creationId xmlns:a16="http://schemas.microsoft.com/office/drawing/2014/main" id="{433E60C7-9EFD-A0D6-37AF-79C63EC330EA}"/>
              </a:ext>
              <a:ext uri="{C183D7F6-B498-43B3-948B-1728B52AA6E4}">
                <adec:decorative xmlns:adec="http://schemas.microsoft.com/office/drawing/2017/decorative" val="1"/>
              </a:ext>
            </a:extLst>
          </p:cNvPr>
          <p:cNvSpPr/>
          <p:nvPr/>
        </p:nvSpPr>
        <p:spPr>
          <a:xfrm rot="10800000">
            <a:off x="6948197" y="5380442"/>
            <a:ext cx="5243803" cy="1477555"/>
          </a:xfrm>
          <a:prstGeom prst="halfFrame">
            <a:avLst>
              <a:gd name="adj1" fmla="val 10874"/>
              <a:gd name="adj2" fmla="val 6263"/>
            </a:avLst>
          </a:prstGeom>
          <a:gradFill flip="none" rotWithShape="1">
            <a:gsLst>
              <a:gs pos="0">
                <a:schemeClr val="accent1">
                  <a:lumMod val="5000"/>
                  <a:lumOff val="95000"/>
                  <a:alpha val="0"/>
                </a:schemeClr>
              </a:gs>
              <a:gs pos="24000">
                <a:srgbClr val="0070C0"/>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70C0"/>
                </a:solidFill>
              </a:ln>
              <a:solidFill>
                <a:schemeClr val="tx1"/>
              </a:solidFill>
            </a:endParaRPr>
          </a:p>
        </p:txBody>
      </p:sp>
      <p:sp>
        <p:nvSpPr>
          <p:cNvPr id="49" name="Half Frame 48">
            <a:extLst>
              <a:ext uri="{FF2B5EF4-FFF2-40B4-BE49-F238E27FC236}">
                <a16:creationId xmlns:a16="http://schemas.microsoft.com/office/drawing/2014/main" id="{2706BBC7-1E08-D22C-5690-48A900F31EB5}"/>
              </a:ext>
              <a:ext uri="{C183D7F6-B498-43B3-948B-1728B52AA6E4}">
                <adec:decorative xmlns:adec="http://schemas.microsoft.com/office/drawing/2017/decorative" val="1"/>
              </a:ext>
            </a:extLst>
          </p:cNvPr>
          <p:cNvSpPr/>
          <p:nvPr/>
        </p:nvSpPr>
        <p:spPr>
          <a:xfrm rot="10800000">
            <a:off x="7487858" y="5414696"/>
            <a:ext cx="4604615" cy="1281362"/>
          </a:xfrm>
          <a:prstGeom prst="halfFrame">
            <a:avLst>
              <a:gd name="adj1" fmla="val 12359"/>
              <a:gd name="adj2" fmla="val 11287"/>
            </a:avLst>
          </a:prstGeom>
          <a:gradFill>
            <a:gsLst>
              <a:gs pos="16000">
                <a:srgbClr val="7030A0">
                  <a:alpha val="87000"/>
                </a:srgbClr>
              </a:gs>
              <a:gs pos="0">
                <a:srgbClr val="E3D0F0"/>
              </a:gs>
            </a:gsLst>
            <a:lin ang="27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 name="Picture 9">
            <a:extLst>
              <a:ext uri="{FF2B5EF4-FFF2-40B4-BE49-F238E27FC236}">
                <a16:creationId xmlns:a16="http://schemas.microsoft.com/office/drawing/2014/main" id="{25A3FD34-80FB-5F6E-515E-80007530135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3584" y="6460983"/>
            <a:ext cx="858416" cy="397017"/>
          </a:xfrm>
          <a:prstGeom prst="rect">
            <a:avLst/>
          </a:prstGeom>
        </p:spPr>
      </p:pic>
      <p:sp>
        <p:nvSpPr>
          <p:cNvPr id="2" name="Title 1">
            <a:extLst>
              <a:ext uri="{FF2B5EF4-FFF2-40B4-BE49-F238E27FC236}">
                <a16:creationId xmlns:a16="http://schemas.microsoft.com/office/drawing/2014/main" id="{48EC048F-86C0-420F-4A15-0D2841654F8B}"/>
              </a:ext>
            </a:extLst>
          </p:cNvPr>
          <p:cNvSpPr txBox="1">
            <a:spLocks noGrp="1"/>
          </p:cNvSpPr>
          <p:nvPr>
            <p:ph type="title" idx="4294967295"/>
          </p:nvPr>
        </p:nvSpPr>
        <p:spPr>
          <a:xfrm>
            <a:off x="815762" y="1490219"/>
            <a:ext cx="8754336"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000000"/>
                </a:solidFill>
                <a:effectLst/>
                <a:uLnTx/>
                <a:uFillTx/>
                <a:latin typeface="+mj-lt"/>
                <a:ea typeface="Times New Roman" panose="02020603050405020304" pitchFamily="18" charset="0"/>
                <a:cs typeface="+mn-cs"/>
              </a:rPr>
              <a:t>Report Writing Matters</a:t>
            </a:r>
            <a:endParaRPr kumimoji="0" lang="en-US" sz="6000" b="0" i="0" u="none" strike="noStrike" kern="1200" cap="none" spc="0" normalizeH="0" baseline="0" noProof="0" dirty="0">
              <a:ln>
                <a:noFill/>
              </a:ln>
              <a:solidFill>
                <a:schemeClr val="tx1"/>
              </a:solidFill>
              <a:effectLst/>
              <a:uLnTx/>
              <a:uFillTx/>
              <a:latin typeface="+mj-lt"/>
              <a:ea typeface="+mn-ea"/>
              <a:cs typeface="+mn-cs"/>
            </a:endParaRPr>
          </a:p>
        </p:txBody>
      </p:sp>
      <p:sp>
        <p:nvSpPr>
          <p:cNvPr id="3" name="TextBox 2">
            <a:extLst>
              <a:ext uri="{FF2B5EF4-FFF2-40B4-BE49-F238E27FC236}">
                <a16:creationId xmlns:a16="http://schemas.microsoft.com/office/drawing/2014/main" id="{DEA32637-D2E1-4A13-76D1-771F945539CB}"/>
              </a:ext>
            </a:extLst>
          </p:cNvPr>
          <p:cNvSpPr txBox="1"/>
          <p:nvPr/>
        </p:nvSpPr>
        <p:spPr>
          <a:xfrm>
            <a:off x="815762" y="4549560"/>
            <a:ext cx="10172132" cy="1569660"/>
          </a:xfrm>
          <a:prstGeom prst="rect">
            <a:avLst/>
          </a:prstGeom>
          <a:noFill/>
        </p:spPr>
        <p:txBody>
          <a:bodyPr wrap="square" rtlCol="0">
            <a:spAutoFit/>
          </a:bodyPr>
          <a:lstStyle/>
          <a:p>
            <a:r>
              <a:rPr lang="en-US" sz="3200" b="1" i="1" dirty="0"/>
              <a:t>Debbie Gabrione</a:t>
            </a:r>
          </a:p>
          <a:p>
            <a:r>
              <a:rPr lang="en-US" sz="3200" b="1" i="1" dirty="0"/>
              <a:t>ACCES-VR Statewide Manager of VR Recruitment, Staff Development and District Office Support</a:t>
            </a:r>
          </a:p>
        </p:txBody>
      </p:sp>
    </p:spTree>
    <p:extLst>
      <p:ext uri="{BB962C8B-B14F-4D97-AF65-F5344CB8AC3E}">
        <p14:creationId xmlns:p14="http://schemas.microsoft.com/office/powerpoint/2010/main" val="21132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EDE85C2-2C61-7502-A022-60A2F5AB0579}"/>
              </a:ext>
            </a:extLst>
          </p:cNvPr>
          <p:cNvSpPr txBox="1">
            <a:spLocks noGrp="1"/>
          </p:cNvSpPr>
          <p:nvPr>
            <p:ph type="title" idx="4294967295"/>
          </p:nvPr>
        </p:nvSpPr>
        <p:spPr>
          <a:xfrm>
            <a:off x="708660" y="764158"/>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altLang="en-US" sz="4400" b="1" i="0" u="none" strike="noStrike" kern="1200" cap="none" spc="0" normalizeH="0" baseline="0" noProof="0" dirty="0">
                <a:ln>
                  <a:noFill/>
                </a:ln>
                <a:solidFill>
                  <a:schemeClr val="tx1"/>
                </a:solidFill>
                <a:effectLst/>
                <a:uLnTx/>
                <a:uFillTx/>
                <a:latin typeface="+mj-lt"/>
                <a:ea typeface="+mj-ea"/>
                <a:cs typeface="+mj-cs"/>
              </a:rPr>
              <a:t>Rehabilitation Services Administration (RSA) </a:t>
            </a:r>
          </a:p>
          <a:p>
            <a:pPr marL="0" marR="0" lvl="0" indent="0" algn="l" defTabSz="914400" rtl="0" eaLnBrk="1" fontAlgn="auto" latinLnBrk="0" hangingPunct="1">
              <a:lnSpc>
                <a:spcPct val="90000"/>
              </a:lnSpc>
              <a:spcBef>
                <a:spcPct val="0"/>
              </a:spcBef>
              <a:spcAft>
                <a:spcPts val="60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extBox 5">
            <a:extLst>
              <a:ext uri="{FF2B5EF4-FFF2-40B4-BE49-F238E27FC236}">
                <a16:creationId xmlns:a16="http://schemas.microsoft.com/office/drawing/2014/main" id="{DFD66E1F-6374-3124-A7FE-4B2E939E3B15}"/>
              </a:ext>
            </a:extLst>
          </p:cNvPr>
          <p:cNvSpPr txBox="1"/>
          <p:nvPr/>
        </p:nvSpPr>
        <p:spPr>
          <a:xfrm>
            <a:off x="624840" y="1871345"/>
            <a:ext cx="5212080" cy="4595178"/>
          </a:xfrm>
          <a:prstGeom prst="rect">
            <a:avLst/>
          </a:prstGeom>
        </p:spPr>
        <p:txBody>
          <a:bodyPr vert="horz" lIns="91440" tIns="45720" rIns="91440" bIns="45720" rtlCol="0">
            <a:normAutofit/>
          </a:bodyPr>
          <a:lstStyle/>
          <a:p>
            <a:pPr marL="228600" indent="-228600">
              <a:lnSpc>
                <a:spcPct val="90000"/>
              </a:lnSpc>
              <a:spcBef>
                <a:spcPts val="1000"/>
              </a:spcBef>
              <a:buFont typeface="Arial" panose="020B0604020202020204" pitchFamily="34" charset="0"/>
              <a:buChar char="•"/>
            </a:pPr>
            <a:r>
              <a:rPr lang="en-US" sz="3200" dirty="0"/>
              <a:t> Who are they and what do they do ? </a:t>
            </a:r>
          </a:p>
          <a:p>
            <a:pPr marL="228600" indent="-228600">
              <a:lnSpc>
                <a:spcPct val="90000"/>
              </a:lnSpc>
              <a:spcBef>
                <a:spcPts val="1000"/>
              </a:spcBef>
              <a:buFont typeface="Arial" panose="020B0604020202020204" pitchFamily="34" charset="0"/>
              <a:buChar char="•"/>
            </a:pPr>
            <a:r>
              <a:rPr lang="en-US" sz="3200" dirty="0"/>
              <a:t>How does ACCES-VR interface with them?</a:t>
            </a:r>
          </a:p>
          <a:p>
            <a:pPr marL="228600" indent="-228600">
              <a:lnSpc>
                <a:spcPct val="90000"/>
              </a:lnSpc>
              <a:spcBef>
                <a:spcPts val="1000"/>
              </a:spcBef>
              <a:buFont typeface="Arial" panose="020B0604020202020204" pitchFamily="34" charset="0"/>
              <a:buChar char="•"/>
            </a:pPr>
            <a:r>
              <a:rPr lang="en-US" sz="3200" dirty="0"/>
              <a:t>What does this have to do with vendors?</a:t>
            </a:r>
          </a:p>
        </p:txBody>
      </p:sp>
      <p:pic>
        <p:nvPicPr>
          <p:cNvPr id="8" name="Picture 7">
            <a:extLst>
              <a:ext uri="{FF2B5EF4-FFF2-40B4-BE49-F238E27FC236}">
                <a16:creationId xmlns:a16="http://schemas.microsoft.com/office/drawing/2014/main" id="{5430EF87-50FC-1E49-0DBF-C00D62E7F88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096000" y="2006600"/>
            <a:ext cx="5613868" cy="3424460"/>
          </a:xfrm>
          <a:prstGeom prst="rect">
            <a:avLst/>
          </a:prstGeom>
          <a:noFill/>
        </p:spPr>
      </p:pic>
    </p:spTree>
    <p:extLst>
      <p:ext uri="{BB962C8B-B14F-4D97-AF65-F5344CB8AC3E}">
        <p14:creationId xmlns:p14="http://schemas.microsoft.com/office/powerpoint/2010/main" val="136841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CD1D1-AB48-4FDA-C278-929A765F90B8}"/>
              </a:ext>
            </a:extLst>
          </p:cNvPr>
          <p:cNvSpPr>
            <a:spLocks noGrp="1"/>
          </p:cNvSpPr>
          <p:nvPr>
            <p:ph type="title"/>
          </p:nvPr>
        </p:nvSpPr>
        <p:spPr>
          <a:xfrm>
            <a:off x="655252" y="362780"/>
            <a:ext cx="8186437" cy="1756788"/>
          </a:xfrm>
        </p:spPr>
        <p:txBody>
          <a:bodyPr anchor="ctr">
            <a:normAutofit/>
          </a:bodyPr>
          <a:lstStyle/>
          <a:p>
            <a:r>
              <a:rPr lang="en-US" b="1" dirty="0"/>
              <a:t>Reviewing Reports: </a:t>
            </a:r>
            <a:br>
              <a:rPr lang="en-US" b="1" dirty="0"/>
            </a:br>
            <a:r>
              <a:rPr lang="en-US" b="1" dirty="0"/>
              <a:t>Why is it important? </a:t>
            </a:r>
          </a:p>
        </p:txBody>
      </p:sp>
      <p:pic>
        <p:nvPicPr>
          <p:cNvPr id="5" name="Picture 4">
            <a:extLst>
              <a:ext uri="{FF2B5EF4-FFF2-40B4-BE49-F238E27FC236}">
                <a16:creationId xmlns:a16="http://schemas.microsoft.com/office/drawing/2014/main" id="{46B8C205-D7F5-F17F-FCB1-5F8F3EA7E82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299189" y="344968"/>
            <a:ext cx="3237559" cy="2452451"/>
          </a:xfrm>
          <a:prstGeom prst="rect">
            <a:avLst/>
          </a:prstGeom>
          <a:noFill/>
        </p:spPr>
      </p:pic>
      <p:sp>
        <p:nvSpPr>
          <p:cNvPr id="7" name="Rectangle 2">
            <a:extLst>
              <a:ext uri="{FF2B5EF4-FFF2-40B4-BE49-F238E27FC236}">
                <a16:creationId xmlns:a16="http://schemas.microsoft.com/office/drawing/2014/main" id="{1771EF92-FEC8-D236-4092-199172E256D5}"/>
              </a:ext>
            </a:extLst>
          </p:cNvPr>
          <p:cNvSpPr>
            <a:spLocks noChangeArrowheads="1"/>
          </p:cNvSpPr>
          <p:nvPr/>
        </p:nvSpPr>
        <p:spPr bwMode="auto">
          <a:xfrm>
            <a:off x="655252" y="2119568"/>
            <a:ext cx="11477608"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200" b="0" i="0" u="none" strike="noStrike" cap="none" normalizeH="0" baseline="0" dirty="0">
                <a:ln>
                  <a:noFill/>
                </a:ln>
                <a:solidFill>
                  <a:schemeClr val="tx1"/>
                </a:solidFill>
                <a:effectLst/>
                <a:latin typeface="Arial" panose="020B0604020202020204" pitchFamily="34" charset="0"/>
              </a:rPr>
              <a:t>ACCES-VR receives millions of dollars annually to provide </a:t>
            </a:r>
          </a:p>
          <a:p>
            <a:pPr marL="0" marR="0" lvl="0" indent="0" algn="l" defTabSz="914400" rtl="0" eaLnBrk="0" fontAlgn="base" latinLnBrk="0" hangingPunct="0">
              <a:lnSpc>
                <a:spcPct val="100000"/>
              </a:lnSpc>
              <a:spcBef>
                <a:spcPct val="0"/>
              </a:spcBef>
              <a:spcAft>
                <a:spcPct val="0"/>
              </a:spcAft>
              <a:buClrTx/>
              <a:buSzTx/>
              <a:tabLst/>
            </a:pPr>
            <a:r>
              <a:rPr kumimoji="0" lang="en-US" altLang="en-US" sz="2200" b="0" i="0" u="none" strike="noStrike" cap="none" normalizeH="0" baseline="0" dirty="0">
                <a:ln>
                  <a:noFill/>
                </a:ln>
                <a:solidFill>
                  <a:schemeClr val="tx1"/>
                </a:solidFill>
                <a:effectLst/>
                <a:latin typeface="Arial" panose="020B0604020202020204" pitchFamily="34" charset="0"/>
              </a:rPr>
              <a:t>vital services to customers.</a:t>
            </a:r>
          </a:p>
          <a:p>
            <a:pPr lvl="1" eaLnBrk="0" fontAlgn="base" hangingPunct="0">
              <a:spcBef>
                <a:spcPct val="0"/>
              </a:spcBef>
              <a:spcAft>
                <a:spcPct val="0"/>
              </a:spcAft>
              <a:buFontTx/>
              <a:buChar char="•"/>
            </a:pPr>
            <a:r>
              <a:rPr kumimoji="0" lang="en-US" altLang="en-US" sz="2200" b="0" i="0" u="none" strike="noStrike" cap="none" normalizeH="0" baseline="0" dirty="0">
                <a:ln>
                  <a:noFill/>
                </a:ln>
                <a:solidFill>
                  <a:schemeClr val="tx1"/>
                </a:solidFill>
                <a:effectLst/>
                <a:latin typeface="Arial" panose="020B0604020202020204" pitchFamily="34" charset="0"/>
              </a:rPr>
              <a:t> With great power comes great responsibility—your documentation is critical.</a:t>
            </a:r>
          </a:p>
          <a:p>
            <a:pPr marL="0" marR="0" lvl="0" indent="0" algn="l" defTabSz="914400" rtl="0" eaLnBrk="0" fontAlgn="base" latinLnBrk="0" hangingPunct="0">
              <a:lnSpc>
                <a:spcPct val="100000"/>
              </a:lnSpc>
              <a:spcBef>
                <a:spcPct val="0"/>
              </a:spcBef>
              <a:spcAft>
                <a:spcPct val="0"/>
              </a:spcAft>
              <a:buClrTx/>
              <a:buSzTx/>
              <a:tabLst/>
            </a:pPr>
            <a:r>
              <a:rPr kumimoji="0" lang="en-US" altLang="en-US" sz="2200" b="0" i="0" u="none" strike="noStrike" cap="none" normalizeH="0" baseline="0" dirty="0">
                <a:ln>
                  <a:noFill/>
                </a:ln>
                <a:solidFill>
                  <a:schemeClr val="tx1"/>
                </a:solidFill>
                <a:effectLst/>
                <a:latin typeface="Arial" panose="020B0604020202020204" pitchFamily="34" charset="0"/>
              </a:rPr>
              <a:t>Your reports show that services we purchased were actually delivered.</a:t>
            </a:r>
          </a:p>
          <a:p>
            <a:pPr lvl="1" eaLnBrk="0" fontAlgn="base" hangingPunct="0">
              <a:spcBef>
                <a:spcPct val="0"/>
              </a:spcBef>
              <a:spcAft>
                <a:spcPct val="0"/>
              </a:spcAft>
              <a:buFontTx/>
              <a:buChar char="•"/>
            </a:pPr>
            <a:r>
              <a:rPr kumimoji="0" lang="en-US" altLang="en-US" sz="2200" b="0" i="0" u="none" strike="noStrike" cap="none" normalizeH="0" baseline="0" dirty="0">
                <a:ln>
                  <a:noFill/>
                </a:ln>
                <a:solidFill>
                  <a:schemeClr val="tx1"/>
                </a:solidFill>
                <a:effectLst/>
                <a:latin typeface="Arial" panose="020B0604020202020204" pitchFamily="34" charset="0"/>
              </a:rPr>
              <a:t> Vague or inaccurate reports put us at risk with the Rehabilitation Services Administration (RSA).</a:t>
            </a:r>
          </a:p>
          <a:p>
            <a:pPr lvl="1" eaLnBrk="0" fontAlgn="base" hangingPunct="0">
              <a:spcBef>
                <a:spcPct val="0"/>
              </a:spcBef>
              <a:spcAft>
                <a:spcPct val="0"/>
              </a:spcAft>
              <a:buFontTx/>
              <a:buChar char="•"/>
            </a:pPr>
            <a:r>
              <a:rPr kumimoji="0" lang="en-US" altLang="en-US" sz="2200" b="0" i="0" u="none" strike="noStrike" cap="none" normalizeH="0" baseline="0" dirty="0">
                <a:ln>
                  <a:noFill/>
                </a:ln>
                <a:solidFill>
                  <a:schemeClr val="tx1"/>
                </a:solidFill>
                <a:effectLst/>
                <a:latin typeface="Arial" panose="020B0604020202020204" pitchFamily="34" charset="0"/>
              </a:rPr>
              <a:t> We cannot pay for services that do not </a:t>
            </a:r>
            <a:r>
              <a:rPr lang="en-US" altLang="en-US" sz="2200" dirty="0">
                <a:latin typeface="Arial" panose="020B0604020202020204" pitchFamily="34" charset="0"/>
              </a:rPr>
              <a:t>align with ACCES-VR/Federal policy and the VRC referral.</a:t>
            </a:r>
          </a:p>
          <a:p>
            <a:pPr lvl="1" eaLnBrk="0" fontAlgn="base" hangingPunct="0">
              <a:spcBef>
                <a:spcPct val="0"/>
              </a:spcBef>
              <a:spcAft>
                <a:spcPct val="0"/>
              </a:spcAft>
              <a:buFontTx/>
              <a:buChar char="•"/>
            </a:pPr>
            <a:r>
              <a:rPr lang="en-US" altLang="en-US" sz="2200" dirty="0">
                <a:latin typeface="Arial" panose="020B0604020202020204" pitchFamily="34" charset="0"/>
              </a:rPr>
              <a:t> Each of the five Pre-ETS activities includes </a:t>
            </a:r>
            <a:r>
              <a:rPr kumimoji="0" lang="en-US" altLang="en-US" sz="2200" b="0" i="0" u="none" strike="noStrike" cap="none" normalizeH="0" baseline="0" dirty="0">
                <a:ln>
                  <a:noFill/>
                </a:ln>
                <a:solidFill>
                  <a:schemeClr val="tx1"/>
                </a:solidFill>
                <a:effectLst/>
                <a:latin typeface="Arial" panose="020B0604020202020204" pitchFamily="34" charset="0"/>
              </a:rPr>
              <a:t>required deliverables, outlined in the </a:t>
            </a:r>
            <a:r>
              <a:rPr kumimoji="0" lang="en-US" altLang="en-US" sz="2200" b="0" i="0" u="none" strike="noStrike" cap="none" normalizeH="0" baseline="0" dirty="0">
                <a:ln>
                  <a:noFill/>
                </a:ln>
                <a:solidFill>
                  <a:schemeClr val="tx1"/>
                </a:solidFill>
                <a:effectLst/>
                <a:latin typeface="Arial" panose="020B0604020202020204" pitchFamily="34" charset="0"/>
                <a:hlinkClick r:id="rId4"/>
              </a:rPr>
              <a:t>CRS Program Guide</a:t>
            </a:r>
            <a:endParaRPr lang="en-US" altLang="en-US" sz="2200" dirty="0">
              <a:latin typeface="Arial" panose="020B0604020202020204" pitchFamily="34" charset="0"/>
            </a:endParaRPr>
          </a:p>
          <a:p>
            <a:pPr lvl="0" eaLnBrk="0" fontAlgn="base" hangingPunct="0">
              <a:spcBef>
                <a:spcPct val="0"/>
              </a:spcBef>
              <a:spcAft>
                <a:spcPct val="0"/>
              </a:spcAft>
            </a:pPr>
            <a:r>
              <a:rPr lang="en-US" altLang="en-US" sz="2200" dirty="0">
                <a:latin typeface="Arial" panose="020B0604020202020204" pitchFamily="34" charset="0"/>
              </a:rPr>
              <a:t>VRCs use your reports to guide ongoing service and goal planning with customers.</a:t>
            </a:r>
          </a:p>
          <a:p>
            <a:pPr lvl="1" eaLnBrk="0" fontAlgn="base" hangingPunct="0">
              <a:spcBef>
                <a:spcPct val="0"/>
              </a:spcBef>
              <a:spcAft>
                <a:spcPct val="0"/>
              </a:spcAft>
              <a:buFontTx/>
              <a:buChar char="•"/>
            </a:pPr>
            <a:r>
              <a:rPr lang="en-US" altLang="en-US" sz="2200" dirty="0">
                <a:latin typeface="Arial" panose="020B0604020202020204" pitchFamily="34" charset="0"/>
              </a:rPr>
              <a:t> Report errors or vagueness can delay the entire vocational rehabilitation process.</a:t>
            </a:r>
          </a:p>
        </p:txBody>
      </p:sp>
    </p:spTree>
    <p:extLst>
      <p:ext uri="{BB962C8B-B14F-4D97-AF65-F5344CB8AC3E}">
        <p14:creationId xmlns:p14="http://schemas.microsoft.com/office/powerpoint/2010/main" val="3982280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6201-D523-F033-DC99-F1054E766876}"/>
              </a:ext>
            </a:extLst>
          </p:cNvPr>
          <p:cNvSpPr>
            <a:spLocks noGrp="1"/>
          </p:cNvSpPr>
          <p:nvPr>
            <p:ph type="title"/>
          </p:nvPr>
        </p:nvSpPr>
        <p:spPr>
          <a:xfrm>
            <a:off x="838199" y="365125"/>
            <a:ext cx="11004755" cy="1325563"/>
          </a:xfrm>
        </p:spPr>
        <p:txBody>
          <a:bodyPr anchor="ctr">
            <a:normAutofit fontScale="90000"/>
          </a:bodyPr>
          <a:lstStyle/>
          <a:p>
            <a:r>
              <a:rPr lang="en-US" sz="2600" dirty="0">
                <a:latin typeface="Arial" panose="020B0604020202020204" pitchFamily="34" charset="0"/>
                <a:cs typeface="Arial" panose="020B0604020202020204" pitchFamily="34" charset="0"/>
              </a:rPr>
              <a:t>Example: </a:t>
            </a:r>
            <a:br>
              <a:rPr lang="en-US" sz="4100" dirty="0">
                <a:latin typeface="Arial" panose="020B0604020202020204" pitchFamily="34" charset="0"/>
                <a:cs typeface="Arial" panose="020B0604020202020204" pitchFamily="34" charset="0"/>
              </a:rPr>
            </a:br>
            <a:r>
              <a:rPr lang="en-US" sz="4100" b="1" dirty="0">
                <a:latin typeface="Arial" panose="020B0604020202020204" pitchFamily="34" charset="0"/>
                <a:cs typeface="Arial" panose="020B0604020202020204" pitchFamily="34" charset="0"/>
              </a:rPr>
              <a:t>Work-Based Learning Experience Development</a:t>
            </a:r>
          </a:p>
        </p:txBody>
      </p:sp>
      <p:pic>
        <p:nvPicPr>
          <p:cNvPr id="5" name="Picture 4">
            <a:extLst>
              <a:ext uri="{FF2B5EF4-FFF2-40B4-BE49-F238E27FC236}">
                <a16:creationId xmlns:a16="http://schemas.microsoft.com/office/drawing/2014/main" id="{A15A8409-28AF-8199-B06A-738B3F7FA2B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84239" y="2466245"/>
            <a:ext cx="5181600" cy="3070098"/>
          </a:xfrm>
          <a:prstGeom prst="rect">
            <a:avLst/>
          </a:prstGeom>
          <a:noFill/>
        </p:spPr>
      </p:pic>
      <p:sp>
        <p:nvSpPr>
          <p:cNvPr id="3" name="Content Placeholder 2">
            <a:extLst>
              <a:ext uri="{FF2B5EF4-FFF2-40B4-BE49-F238E27FC236}">
                <a16:creationId xmlns:a16="http://schemas.microsoft.com/office/drawing/2014/main" id="{0C1896DF-35DF-0333-D3C1-695F323B2401}"/>
              </a:ext>
            </a:extLst>
          </p:cNvPr>
          <p:cNvSpPr>
            <a:spLocks noGrp="1"/>
          </p:cNvSpPr>
          <p:nvPr>
            <p:ph sz="half" idx="2"/>
          </p:nvPr>
        </p:nvSpPr>
        <p:spPr>
          <a:xfrm>
            <a:off x="5665839" y="1690687"/>
            <a:ext cx="5181600" cy="4802187"/>
          </a:xfrm>
        </p:spPr>
        <p:txBody>
          <a:bodyPr>
            <a:normAutofit/>
          </a:bodyPr>
          <a:lstStyle/>
          <a:p>
            <a:pPr lvl="2"/>
            <a:r>
              <a:rPr lang="en-US" dirty="0">
                <a:latin typeface="Arial" panose="020B0604020202020204" pitchFamily="34" charset="0"/>
                <a:cs typeface="Arial" panose="020B0604020202020204" pitchFamily="34" charset="0"/>
              </a:rPr>
              <a:t>Internships</a:t>
            </a:r>
          </a:p>
          <a:p>
            <a:pPr lvl="2"/>
            <a:r>
              <a:rPr lang="en-US" dirty="0">
                <a:latin typeface="Arial" panose="020B0604020202020204" pitchFamily="34" charset="0"/>
                <a:cs typeface="Arial" panose="020B0604020202020204" pitchFamily="34" charset="0"/>
              </a:rPr>
              <a:t>Workplace tours or field trips </a:t>
            </a:r>
          </a:p>
          <a:p>
            <a:pPr lvl="2"/>
            <a:r>
              <a:rPr lang="en-US" dirty="0">
                <a:latin typeface="Arial" panose="020B0604020202020204" pitchFamily="34" charset="0"/>
                <a:cs typeface="Arial" panose="020B0604020202020204" pitchFamily="34" charset="0"/>
              </a:rPr>
              <a:t>Job shadowing </a:t>
            </a:r>
          </a:p>
          <a:p>
            <a:pPr lvl="2"/>
            <a:r>
              <a:rPr lang="en-US" dirty="0">
                <a:latin typeface="Arial" panose="020B0604020202020204" pitchFamily="34" charset="0"/>
                <a:cs typeface="Arial" panose="020B0604020202020204" pitchFamily="34" charset="0"/>
              </a:rPr>
              <a:t>Career mentorship </a:t>
            </a:r>
          </a:p>
          <a:p>
            <a:pPr lvl="2"/>
            <a:r>
              <a:rPr lang="en-US" dirty="0">
                <a:latin typeface="Arial" panose="020B0604020202020204" pitchFamily="34" charset="0"/>
                <a:cs typeface="Arial" panose="020B0604020202020204" pitchFamily="34" charset="0"/>
              </a:rPr>
              <a:t>Informational interviews </a:t>
            </a:r>
          </a:p>
          <a:p>
            <a:pPr lvl="2"/>
            <a:r>
              <a:rPr lang="en-US" dirty="0">
                <a:latin typeface="Arial" panose="020B0604020202020204" pitchFamily="34" charset="0"/>
                <a:cs typeface="Arial" panose="020B0604020202020204" pitchFamily="34" charset="0"/>
              </a:rPr>
              <a:t>Paid or non-paid internships and practicums </a:t>
            </a:r>
          </a:p>
          <a:p>
            <a:pPr lvl="2"/>
            <a:r>
              <a:rPr lang="en-US" dirty="0">
                <a:latin typeface="Arial" panose="020B0604020202020204" pitchFamily="34" charset="0"/>
                <a:cs typeface="Arial" panose="020B0604020202020204" pitchFamily="34" charset="0"/>
              </a:rPr>
              <a:t>Service learning </a:t>
            </a:r>
          </a:p>
          <a:p>
            <a:pPr lvl="2"/>
            <a:r>
              <a:rPr lang="en-US" dirty="0">
                <a:latin typeface="Arial" panose="020B0604020202020204" pitchFamily="34" charset="0"/>
                <a:cs typeface="Arial" panose="020B0604020202020204" pitchFamily="34" charset="0"/>
              </a:rPr>
              <a:t>Student-led enterprises </a:t>
            </a:r>
          </a:p>
          <a:p>
            <a:pPr lvl="2"/>
            <a:r>
              <a:rPr lang="en-US" dirty="0">
                <a:latin typeface="Arial" panose="020B0604020202020204" pitchFamily="34" charset="0"/>
                <a:cs typeface="Arial" panose="020B0604020202020204" pitchFamily="34" charset="0"/>
              </a:rPr>
              <a:t>Simulated workplace experience </a:t>
            </a:r>
          </a:p>
          <a:p>
            <a:pPr lvl="2"/>
            <a:r>
              <a:rPr lang="en-US" dirty="0">
                <a:latin typeface="Arial" panose="020B0604020202020204" pitchFamily="34" charset="0"/>
                <a:cs typeface="Arial" panose="020B0604020202020204" pitchFamily="34" charset="0"/>
              </a:rPr>
              <a:t>Paid or non-paid work experience </a:t>
            </a:r>
          </a:p>
          <a:p>
            <a:pPr lvl="2"/>
            <a:r>
              <a:rPr lang="en-US" dirty="0">
                <a:latin typeface="Arial" panose="020B0604020202020204" pitchFamily="34" charset="0"/>
                <a:cs typeface="Arial" panose="020B0604020202020204" pitchFamily="34" charset="0"/>
              </a:rPr>
              <a:t>Volunteering </a:t>
            </a:r>
          </a:p>
          <a:p>
            <a:pPr lvl="2"/>
            <a:r>
              <a:rPr lang="en-US" dirty="0">
                <a:latin typeface="Arial" panose="020B0604020202020204" pitchFamily="34" charset="0"/>
                <a:cs typeface="Arial" panose="020B0604020202020204" pitchFamily="34" charset="0"/>
              </a:rPr>
              <a:t>Career related competitions</a:t>
            </a:r>
          </a:p>
          <a:p>
            <a:endParaRPr lang="en-US" sz="1800" dirty="0"/>
          </a:p>
        </p:txBody>
      </p:sp>
    </p:spTree>
    <p:extLst>
      <p:ext uri="{BB962C8B-B14F-4D97-AF65-F5344CB8AC3E}">
        <p14:creationId xmlns:p14="http://schemas.microsoft.com/office/powerpoint/2010/main" val="3636600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9F9D-D3BB-21AA-A24F-17CD3C30F0DB}"/>
              </a:ext>
            </a:extLst>
          </p:cNvPr>
          <p:cNvSpPr>
            <a:spLocks noGrp="1"/>
          </p:cNvSpPr>
          <p:nvPr>
            <p:ph type="title"/>
          </p:nvPr>
        </p:nvSpPr>
        <p:spPr>
          <a:xfrm>
            <a:off x="456070" y="141297"/>
            <a:ext cx="10515600" cy="1325563"/>
          </a:xfrm>
        </p:spPr>
        <p:txBody>
          <a:bodyPr/>
          <a:lstStyle/>
          <a:p>
            <a:r>
              <a:rPr lang="en-US" sz="3600" b="1" u="sng" dirty="0">
                <a:cs typeface="Arial" panose="020B0604020202020204" pitchFamily="34" charset="0"/>
              </a:rPr>
              <a:t>What ACCES-VR looks for when reviewing reports</a:t>
            </a:r>
            <a:r>
              <a:rPr lang="en-US"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552FA9CD-6A21-52E8-754C-9A01AD96762F}"/>
              </a:ext>
            </a:extLst>
          </p:cNvPr>
          <p:cNvSpPr>
            <a:spLocks noGrp="1"/>
          </p:cNvSpPr>
          <p:nvPr>
            <p:ph idx="1"/>
          </p:nvPr>
        </p:nvSpPr>
        <p:spPr>
          <a:xfrm>
            <a:off x="702802" y="1338056"/>
            <a:ext cx="11260598" cy="5807159"/>
          </a:xfrm>
        </p:spPr>
        <p:txBody>
          <a:bodyP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600" b="1" kern="100" dirty="0">
                <a:effectLst/>
                <a:ea typeface="Calibri" panose="020F0502020204030204" pitchFamily="34" charset="0"/>
                <a:cs typeface="Arial" panose="020B0604020202020204" pitchFamily="34" charset="0"/>
              </a:rPr>
              <a:t>Activity alignment</a:t>
            </a:r>
            <a:r>
              <a:rPr lang="en-US" sz="2600" kern="100" dirty="0">
                <a:effectLst/>
                <a:ea typeface="Calibri" panose="020F0502020204030204" pitchFamily="34" charset="0"/>
                <a:cs typeface="Arial" panose="020B0604020202020204" pitchFamily="34" charset="0"/>
              </a:rPr>
              <a:t>: Ensure the activities provided align with what </a:t>
            </a:r>
            <a:r>
              <a:rPr lang="en-US" sz="2600" kern="100" dirty="0">
                <a:ea typeface="Calibri" panose="020F0502020204030204" pitchFamily="34" charset="0"/>
                <a:cs typeface="Arial" panose="020B0604020202020204" pitchFamily="34" charset="0"/>
              </a:rPr>
              <a:t>VRC</a:t>
            </a:r>
            <a:r>
              <a:rPr lang="en-US" sz="2600" kern="100" dirty="0">
                <a:effectLst/>
                <a:ea typeface="Calibri" panose="020F0502020204030204" pitchFamily="34" charset="0"/>
                <a:cs typeface="Arial" panose="020B0604020202020204" pitchFamily="34" charset="0"/>
              </a:rPr>
              <a:t> referred them for and what VRC expected. </a:t>
            </a:r>
          </a:p>
          <a:p>
            <a:pPr marL="800100" lvl="1" indent="-342900">
              <a:spcBef>
                <a:spcPts val="0"/>
              </a:spcBef>
              <a:buSzPts val="1000"/>
              <a:buFont typeface="Symbol" panose="05050102010706020507" pitchFamily="18" charset="2"/>
              <a:buChar char=""/>
              <a:tabLst>
                <a:tab pos="457200" algn="l"/>
              </a:tabLst>
            </a:pPr>
            <a:r>
              <a:rPr lang="en-US" sz="2600" kern="100" dirty="0">
                <a:effectLst/>
                <a:ea typeface="Calibri" panose="020F0502020204030204" pitchFamily="34" charset="0"/>
                <a:cs typeface="Arial" panose="020B0604020202020204" pitchFamily="34" charset="0"/>
              </a:rPr>
              <a:t>CRS Program guide / approved curriculum </a:t>
            </a:r>
          </a:p>
          <a:p>
            <a:pPr marL="0" marR="0" lvl="0" indent="0">
              <a:spcBef>
                <a:spcPts val="0"/>
              </a:spcBef>
              <a:spcAft>
                <a:spcPts val="0"/>
              </a:spcAft>
              <a:buSzPts val="1000"/>
              <a:buNone/>
              <a:tabLst>
                <a:tab pos="457200" algn="l"/>
              </a:tabLst>
            </a:pPr>
            <a:endParaRPr lang="en-US" sz="2600" kern="100" dirty="0">
              <a:effectLst/>
              <a:ea typeface="Calibri" panose="020F050202020403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600" b="1" kern="100" dirty="0">
                <a:effectLst/>
                <a:ea typeface="Calibri" panose="020F0502020204030204" pitchFamily="34" charset="0"/>
                <a:cs typeface="Arial" panose="020B0604020202020204" pitchFamily="34" charset="0"/>
              </a:rPr>
              <a:t>Confirmation of service </a:t>
            </a:r>
            <a:r>
              <a:rPr lang="en-US" sz="2600" b="1" kern="100" dirty="0">
                <a:ea typeface="Calibri" panose="020F0502020204030204" pitchFamily="34" charset="0"/>
                <a:cs typeface="Arial" panose="020B0604020202020204" pitchFamily="34" charset="0"/>
              </a:rPr>
              <a:t>d</a:t>
            </a:r>
            <a:r>
              <a:rPr lang="en-US" sz="2600" b="1" kern="100" dirty="0">
                <a:effectLst/>
                <a:ea typeface="Calibri" panose="020F0502020204030204" pitchFamily="34" charset="0"/>
                <a:cs typeface="Arial" panose="020B0604020202020204" pitchFamily="34" charset="0"/>
              </a:rPr>
              <a:t>elivery</a:t>
            </a:r>
            <a:r>
              <a:rPr lang="en-US" sz="2600" kern="100" dirty="0">
                <a:effectLst/>
                <a:ea typeface="Calibri" panose="020F0502020204030204" pitchFamily="34" charset="0"/>
                <a:cs typeface="Arial" panose="020B0604020202020204" pitchFamily="34" charset="0"/>
              </a:rPr>
              <a:t>: Future priority !!!</a:t>
            </a:r>
          </a:p>
          <a:p>
            <a:pPr marL="0" marR="0" lvl="0" indent="0">
              <a:spcBef>
                <a:spcPts val="0"/>
              </a:spcBef>
              <a:spcAft>
                <a:spcPts val="0"/>
              </a:spcAft>
              <a:buSzPts val="1000"/>
              <a:buNone/>
              <a:tabLst>
                <a:tab pos="457200" algn="l"/>
              </a:tabLst>
            </a:pPr>
            <a:r>
              <a:rPr lang="en-US" sz="2600" kern="100" dirty="0">
                <a:effectLst/>
                <a:ea typeface="Calibri" panose="020F0502020204030204" pitchFamily="34" charset="0"/>
                <a:cs typeface="Arial" panose="020B0604020202020204" pitchFamily="34" charset="0"/>
              </a:rPr>
              <a:t>     Also, group size and service delivery method is appropriate. </a:t>
            </a:r>
          </a:p>
          <a:p>
            <a:pPr marL="0" marR="0" lvl="0" indent="0">
              <a:spcBef>
                <a:spcPts val="0"/>
              </a:spcBef>
              <a:spcAft>
                <a:spcPts val="0"/>
              </a:spcAft>
              <a:buSzPts val="1000"/>
              <a:buNone/>
              <a:tabLst>
                <a:tab pos="457200" algn="l"/>
              </a:tabLst>
            </a:pPr>
            <a:endParaRPr lang="en-US" sz="2600" kern="100" dirty="0">
              <a:effectLst/>
              <a:ea typeface="Calibri" panose="020F050202020403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600" b="1" kern="100" dirty="0">
                <a:effectLst/>
                <a:ea typeface="Calibri" panose="020F0502020204030204" pitchFamily="34" charset="0"/>
                <a:cs typeface="Arial" panose="020B0604020202020204" pitchFamily="34" charset="0"/>
              </a:rPr>
              <a:t>Dates and units</a:t>
            </a:r>
            <a:r>
              <a:rPr lang="en-US" sz="2600" kern="100" dirty="0">
                <a:effectLst/>
                <a:ea typeface="Calibri" panose="020F0502020204030204" pitchFamily="34" charset="0"/>
                <a:cs typeface="Arial" panose="020B0604020202020204" pitchFamily="34" charset="0"/>
              </a:rPr>
              <a:t>: Ensure the dates and units align with what was documented and authorized, and that the units</a:t>
            </a:r>
            <a:r>
              <a:rPr lang="en-US" sz="2600" kern="100" dirty="0">
                <a:ea typeface="Calibri" panose="020F0502020204030204" pitchFamily="34" charset="0"/>
                <a:cs typeface="Arial" panose="020B0604020202020204" pitchFamily="34" charset="0"/>
              </a:rPr>
              <a:t> being billed on make sense</a:t>
            </a:r>
            <a:r>
              <a:rPr lang="en-US" sz="2600" kern="100" dirty="0">
                <a:effectLst/>
                <a:ea typeface="Calibri" panose="020F0502020204030204" pitchFamily="34" charset="0"/>
                <a:cs typeface="Arial" panose="020B0604020202020204" pitchFamily="34" charset="0"/>
              </a:rPr>
              <a:t>. </a:t>
            </a:r>
          </a:p>
          <a:p>
            <a:pPr marL="342900" marR="0" lvl="0" indent="-342900">
              <a:spcBef>
                <a:spcPts val="0"/>
              </a:spcBef>
              <a:spcAft>
                <a:spcPts val="0"/>
              </a:spcAft>
              <a:buSzPts val="1000"/>
              <a:buFont typeface="Symbol" panose="05050102010706020507" pitchFamily="18" charset="2"/>
              <a:buChar char=""/>
              <a:tabLst>
                <a:tab pos="457200" algn="l"/>
              </a:tabLst>
            </a:pPr>
            <a:endParaRPr lang="en-US" sz="2600" kern="100" dirty="0">
              <a:effectLst/>
              <a:ea typeface="Calibri" panose="020F0502020204030204" pitchFamily="34" charset="0"/>
              <a:cs typeface="Arial" panose="020B060402020202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600" b="1" kern="100" dirty="0">
                <a:ea typeface="Calibri" panose="020F0502020204030204" pitchFamily="34" charset="0"/>
                <a:cs typeface="Arial" panose="020B0604020202020204" pitchFamily="34" charset="0"/>
              </a:rPr>
              <a:t>Timeliness of service delivery – </a:t>
            </a:r>
            <a:r>
              <a:rPr lang="en-US" sz="2600" kern="100" dirty="0">
                <a:highlight>
                  <a:srgbClr val="FFFF00"/>
                </a:highlight>
                <a:ea typeface="Calibri" panose="020F0502020204030204" pitchFamily="34" charset="0"/>
                <a:cs typeface="Arial" panose="020B0604020202020204" pitchFamily="34" charset="0"/>
              </a:rPr>
              <a:t>Let’s talk about this one</a:t>
            </a:r>
            <a:r>
              <a:rPr lang="en-US" sz="2600" kern="100" dirty="0">
                <a:ea typeface="Calibri" panose="020F0502020204030204" pitchFamily="34" charset="0"/>
                <a:cs typeface="Arial" panose="020B0604020202020204" pitchFamily="34" charset="0"/>
              </a:rPr>
              <a:t>.</a:t>
            </a:r>
          </a:p>
          <a:p>
            <a:pPr marL="800100" lvl="1" indent="-342900">
              <a:spcBef>
                <a:spcPts val="0"/>
              </a:spcBef>
              <a:buSzPts val="1000"/>
              <a:buFont typeface="Symbol" panose="05050102010706020507" pitchFamily="18" charset="2"/>
              <a:buChar char=""/>
              <a:tabLst>
                <a:tab pos="457200" algn="l"/>
              </a:tabLst>
            </a:pPr>
            <a:r>
              <a:rPr lang="en-US" sz="2600" kern="100" dirty="0">
                <a:ea typeface="Calibri" panose="020F0502020204030204" pitchFamily="34" charset="0"/>
                <a:cs typeface="Arial" panose="020B0604020202020204" pitchFamily="34" charset="0"/>
              </a:rPr>
              <a:t>Start Date = first attempt to reach </a:t>
            </a:r>
          </a:p>
          <a:p>
            <a:pPr marL="1257300" lvl="2" indent="-342900">
              <a:spcBef>
                <a:spcPts val="0"/>
              </a:spcBef>
              <a:buSzPts val="1000"/>
              <a:buFont typeface="Symbol" panose="05050102010706020507" pitchFamily="18" charset="2"/>
              <a:buChar char=""/>
              <a:tabLst>
                <a:tab pos="457200" algn="l"/>
              </a:tabLst>
            </a:pPr>
            <a:r>
              <a:rPr lang="en-US" sz="2600" kern="100" dirty="0">
                <a:ea typeface="Calibri" panose="020F0502020204030204" pitchFamily="34" charset="0"/>
                <a:cs typeface="Arial" panose="020B0604020202020204" pitchFamily="34" charset="0"/>
              </a:rPr>
              <a:t>Can never be before auth start date</a:t>
            </a:r>
          </a:p>
          <a:p>
            <a:pPr marL="1257300" lvl="2" indent="-342900">
              <a:spcBef>
                <a:spcPts val="0"/>
              </a:spcBef>
              <a:buSzPts val="1000"/>
              <a:buFont typeface="Symbol" panose="05050102010706020507" pitchFamily="18" charset="2"/>
              <a:buChar char=""/>
              <a:tabLst>
                <a:tab pos="457200" algn="l"/>
              </a:tabLst>
            </a:pPr>
            <a:r>
              <a:rPr lang="en-US" sz="2600" b="1" kern="100" dirty="0">
                <a:ea typeface="Calibri" panose="020F0502020204030204" pitchFamily="34" charset="0"/>
                <a:cs typeface="Arial" panose="020B0604020202020204" pitchFamily="34" charset="0"/>
              </a:rPr>
              <a:t>DOCUMENTATION IS CRITICAL</a:t>
            </a:r>
            <a:endParaRPr lang="en-US" sz="2600" b="1" kern="100" dirty="0">
              <a:effectLst/>
              <a:ea typeface="Calibri" panose="020F050202020403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9BBC0C91-1A9A-D8BA-F7D4-54B5542238D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6070" y="4848020"/>
            <a:ext cx="583247" cy="506822"/>
          </a:xfrm>
          <a:prstGeom prst="rect">
            <a:avLst/>
          </a:prstGeom>
        </p:spPr>
      </p:pic>
      <p:pic>
        <p:nvPicPr>
          <p:cNvPr id="8" name="Picture 7">
            <a:extLst>
              <a:ext uri="{FF2B5EF4-FFF2-40B4-BE49-F238E27FC236}">
                <a16:creationId xmlns:a16="http://schemas.microsoft.com/office/drawing/2014/main" id="{320A8105-8B87-CB83-EAC5-EB3473C56E5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6070" y="1338056"/>
            <a:ext cx="583247" cy="506822"/>
          </a:xfrm>
          <a:prstGeom prst="rect">
            <a:avLst/>
          </a:prstGeom>
        </p:spPr>
      </p:pic>
      <p:pic>
        <p:nvPicPr>
          <p:cNvPr id="10" name="Picture 9">
            <a:extLst>
              <a:ext uri="{FF2B5EF4-FFF2-40B4-BE49-F238E27FC236}">
                <a16:creationId xmlns:a16="http://schemas.microsoft.com/office/drawing/2014/main" id="{C9A700D1-2B05-592D-B775-48FA96BCCB5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5516" y="2627949"/>
            <a:ext cx="583247" cy="506822"/>
          </a:xfrm>
          <a:prstGeom prst="rect">
            <a:avLst/>
          </a:prstGeom>
        </p:spPr>
      </p:pic>
      <p:pic>
        <p:nvPicPr>
          <p:cNvPr id="4" name="Picture 3">
            <a:extLst>
              <a:ext uri="{FF2B5EF4-FFF2-40B4-BE49-F238E27FC236}">
                <a16:creationId xmlns:a16="http://schemas.microsoft.com/office/drawing/2014/main" id="{321B73C2-3FE2-6B14-5D12-807B2214DA8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5515" y="3811538"/>
            <a:ext cx="583247" cy="506822"/>
          </a:xfrm>
          <a:prstGeom prst="rect">
            <a:avLst/>
          </a:prstGeom>
        </p:spPr>
      </p:pic>
    </p:spTree>
    <p:extLst>
      <p:ext uri="{BB962C8B-B14F-4D97-AF65-F5344CB8AC3E}">
        <p14:creationId xmlns:p14="http://schemas.microsoft.com/office/powerpoint/2010/main" val="1458200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F74D2A-85D0-3BBE-C3A4-ED53097169BF}"/>
              </a:ext>
            </a:extLst>
          </p:cNvPr>
          <p:cNvSpPr>
            <a:spLocks noGrp="1"/>
          </p:cNvSpPr>
          <p:nvPr>
            <p:ph idx="1"/>
          </p:nvPr>
        </p:nvSpPr>
        <p:spPr>
          <a:xfrm>
            <a:off x="789294" y="1825624"/>
            <a:ext cx="11113146" cy="4532313"/>
          </a:xfrm>
        </p:spPr>
        <p:txBody>
          <a:bodyPr>
            <a:normAutofit lnSpcReduction="10000"/>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600" b="1" kern="100" dirty="0">
                <a:ea typeface="Calibri" panose="020F0502020204030204" pitchFamily="34" charset="0"/>
                <a:cs typeface="Arial" panose="020B0604020202020204" pitchFamily="34" charset="0"/>
              </a:rPr>
              <a:t>Timeliness of billing – </a:t>
            </a:r>
            <a:r>
              <a:rPr lang="en-US" sz="2600" kern="100" dirty="0">
                <a:highlight>
                  <a:srgbClr val="FFFF00"/>
                </a:highlight>
                <a:ea typeface="Calibri" panose="020F0502020204030204" pitchFamily="34" charset="0"/>
                <a:cs typeface="Arial" panose="020B0604020202020204" pitchFamily="34" charset="0"/>
              </a:rPr>
              <a:t>Let’s talk about this one</a:t>
            </a:r>
            <a:r>
              <a:rPr lang="en-US" sz="2600" kern="100" dirty="0">
                <a:ea typeface="Calibri" panose="020F0502020204030204" pitchFamily="34" charset="0"/>
                <a:cs typeface="Arial" panose="020B0604020202020204" pitchFamily="34" charset="0"/>
              </a:rPr>
              <a:t>.</a:t>
            </a:r>
          </a:p>
          <a:p>
            <a:pPr marL="800100" lvl="1" indent="-342900">
              <a:spcBef>
                <a:spcPts val="0"/>
              </a:spcBef>
              <a:buSzPts val="1000"/>
              <a:buFont typeface="Symbol" panose="05050102010706020507" pitchFamily="18" charset="2"/>
              <a:buChar char=""/>
              <a:tabLst>
                <a:tab pos="457200" algn="l"/>
              </a:tabLst>
            </a:pPr>
            <a:r>
              <a:rPr lang="en-US" sz="2600" b="1" kern="100" dirty="0">
                <a:effectLst/>
                <a:ea typeface="Calibri" panose="020F0502020204030204" pitchFamily="34" charset="0"/>
                <a:cs typeface="Arial" panose="020B0604020202020204" pitchFamily="34" charset="0"/>
              </a:rPr>
              <a:t>Billing</a:t>
            </a:r>
            <a:r>
              <a:rPr lang="en-US" sz="2600" kern="100" dirty="0">
                <a:effectLst/>
                <a:ea typeface="Calibri" panose="020F0502020204030204" pitchFamily="34" charset="0"/>
                <a:cs typeface="Arial" panose="020B0604020202020204" pitchFamily="34" charset="0"/>
              </a:rPr>
              <a:t>: Reporting (Quarterly) </a:t>
            </a:r>
            <a:endParaRPr lang="en-US" sz="2600" b="1" kern="100" dirty="0">
              <a:effectLst/>
              <a:ea typeface="Calibri" panose="020F0502020204030204" pitchFamily="34" charset="0"/>
              <a:cs typeface="Arial" panose="020B0604020202020204" pitchFamily="34" charset="0"/>
            </a:endParaRPr>
          </a:p>
          <a:p>
            <a:endParaRPr lang="en-US" sz="2600" b="1" kern="100" dirty="0">
              <a:ea typeface="Calibri" panose="020F0502020204030204" pitchFamily="34" charset="0"/>
              <a:cs typeface="Arial" panose="020B0604020202020204" pitchFamily="34" charset="0"/>
            </a:endParaRPr>
          </a:p>
          <a:p>
            <a:r>
              <a:rPr lang="en-US" sz="2600" b="1" kern="100" dirty="0">
                <a:effectLst/>
                <a:ea typeface="Calibri" panose="020F0502020204030204" pitchFamily="34" charset="0"/>
                <a:cs typeface="Arial" panose="020B0604020202020204" pitchFamily="34" charset="0"/>
              </a:rPr>
              <a:t>Correct names</a:t>
            </a:r>
            <a:r>
              <a:rPr lang="en-US" sz="2600" kern="100" dirty="0">
                <a:effectLst/>
                <a:ea typeface="Calibri" panose="020F0502020204030204" pitchFamily="34" charset="0"/>
                <a:cs typeface="Arial" panose="020B0604020202020204" pitchFamily="34" charset="0"/>
              </a:rPr>
              <a:t>: Always use the individual’s full name, not terms like “the customer” or “the individual.” </a:t>
            </a:r>
          </a:p>
          <a:p>
            <a:pPr marL="0" indent="0">
              <a:buNone/>
            </a:pPr>
            <a:endParaRPr lang="en-US" sz="2600" kern="100" dirty="0">
              <a:effectLst/>
              <a:ea typeface="Calibri" panose="020F0502020204030204" pitchFamily="34" charset="0"/>
              <a:cs typeface="Arial" panose="020B0604020202020204" pitchFamily="34" charset="0"/>
            </a:endParaRPr>
          </a:p>
          <a:p>
            <a:r>
              <a:rPr lang="en-US" sz="2600" b="1" kern="100" dirty="0">
                <a:effectLst/>
                <a:ea typeface="Calibri" panose="020F0502020204030204" pitchFamily="34" charset="0"/>
                <a:cs typeface="Arial" panose="020B0604020202020204" pitchFamily="34" charset="0"/>
              </a:rPr>
              <a:t>Avoid Vague Phrases: </a:t>
            </a:r>
            <a:r>
              <a:rPr lang="en-US" sz="2600" kern="100" dirty="0">
                <a:effectLst/>
                <a:ea typeface="Calibri" panose="020F0502020204030204" pitchFamily="34" charset="0"/>
                <a:cs typeface="Arial" panose="020B0604020202020204" pitchFamily="34" charset="0"/>
              </a:rPr>
              <a:t>Never say things like “provided support”.</a:t>
            </a:r>
          </a:p>
          <a:p>
            <a:pPr marL="0" indent="0">
              <a:buNone/>
            </a:pPr>
            <a:endParaRPr lang="en-US" sz="2600" dirty="0"/>
          </a:p>
          <a:p>
            <a:r>
              <a:rPr lang="en-US" sz="2600" b="1" dirty="0"/>
              <a:t>Individualized Service Delivery </a:t>
            </a:r>
            <a:r>
              <a:rPr lang="en-US" sz="2600" dirty="0"/>
              <a:t>(especially in groups):</a:t>
            </a:r>
          </a:p>
          <a:p>
            <a:pPr lvl="1"/>
            <a:r>
              <a:rPr lang="en-US" sz="2600" dirty="0"/>
              <a:t>With PE authorization requests, avoid always requesting all 5 Pre-ETS at once. </a:t>
            </a:r>
          </a:p>
        </p:txBody>
      </p:sp>
      <p:sp>
        <p:nvSpPr>
          <p:cNvPr id="4" name="Title 1">
            <a:extLst>
              <a:ext uri="{FF2B5EF4-FFF2-40B4-BE49-F238E27FC236}">
                <a16:creationId xmlns:a16="http://schemas.microsoft.com/office/drawing/2014/main" id="{0F6575C4-B0BE-BE03-76A2-6D367A499E21}"/>
              </a:ext>
            </a:extLst>
          </p:cNvPr>
          <p:cNvSpPr>
            <a:spLocks noGrp="1"/>
          </p:cNvSpPr>
          <p:nvPr>
            <p:ph type="title"/>
          </p:nvPr>
        </p:nvSpPr>
        <p:spPr>
          <a:xfrm>
            <a:off x="497671" y="500062"/>
            <a:ext cx="11404769" cy="1325563"/>
          </a:xfrm>
        </p:spPr>
        <p:txBody>
          <a:bodyPr/>
          <a:lstStyle/>
          <a:p>
            <a:r>
              <a:rPr lang="en-US" sz="3600" b="1" u="sng" dirty="0">
                <a:cs typeface="Arial" panose="020B0604020202020204" pitchFamily="34" charset="0"/>
              </a:rPr>
              <a:t>What ACCES-VR looks for when reviewing reports (</a:t>
            </a:r>
            <a:r>
              <a:rPr lang="en-US" sz="3600" b="1" u="sng" dirty="0" err="1">
                <a:cs typeface="Arial" panose="020B0604020202020204" pitchFamily="34" charset="0"/>
              </a:rPr>
              <a:t>cont</a:t>
            </a:r>
            <a:r>
              <a:rPr lang="en-US" sz="3600" b="1" u="sng" dirty="0">
                <a:cs typeface="Arial" panose="020B0604020202020204" pitchFamily="34" charset="0"/>
              </a:rPr>
              <a:t>):</a:t>
            </a:r>
            <a:endParaRPr lang="en-US"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600FAA57-092B-9BFB-2C4F-2EE90C7A801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46576" y="1825623"/>
            <a:ext cx="583247" cy="506822"/>
          </a:xfrm>
          <a:prstGeom prst="rect">
            <a:avLst/>
          </a:prstGeom>
        </p:spPr>
      </p:pic>
      <p:pic>
        <p:nvPicPr>
          <p:cNvPr id="2" name="Picture 1">
            <a:extLst>
              <a:ext uri="{FF2B5EF4-FFF2-40B4-BE49-F238E27FC236}">
                <a16:creationId xmlns:a16="http://schemas.microsoft.com/office/drawing/2014/main" id="{02B20B8D-97EA-5BC5-3060-1BBCEC84549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97670" y="2994227"/>
            <a:ext cx="583247" cy="506822"/>
          </a:xfrm>
          <a:prstGeom prst="rect">
            <a:avLst/>
          </a:prstGeom>
        </p:spPr>
      </p:pic>
      <p:pic>
        <p:nvPicPr>
          <p:cNvPr id="5" name="Picture 4">
            <a:extLst>
              <a:ext uri="{FF2B5EF4-FFF2-40B4-BE49-F238E27FC236}">
                <a16:creationId xmlns:a16="http://schemas.microsoft.com/office/drawing/2014/main" id="{84680545-F12D-67E8-494F-E4F7AD2138F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1949" y="4169260"/>
            <a:ext cx="583247" cy="506822"/>
          </a:xfrm>
          <a:prstGeom prst="rect">
            <a:avLst/>
          </a:prstGeom>
        </p:spPr>
      </p:pic>
      <p:pic>
        <p:nvPicPr>
          <p:cNvPr id="6" name="Picture 5">
            <a:extLst>
              <a:ext uri="{FF2B5EF4-FFF2-40B4-BE49-F238E27FC236}">
                <a16:creationId xmlns:a16="http://schemas.microsoft.com/office/drawing/2014/main" id="{A553D847-EE19-6097-FF9D-C4B97C649B7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1949" y="5090882"/>
            <a:ext cx="583247" cy="506822"/>
          </a:xfrm>
          <a:prstGeom prst="rect">
            <a:avLst/>
          </a:prstGeom>
        </p:spPr>
      </p:pic>
    </p:spTree>
    <p:extLst>
      <p:ext uri="{BB962C8B-B14F-4D97-AF65-F5344CB8AC3E}">
        <p14:creationId xmlns:p14="http://schemas.microsoft.com/office/powerpoint/2010/main" val="402407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0F29C-8443-B730-5C6A-76EB5500DB5A}"/>
              </a:ext>
            </a:extLst>
          </p:cNvPr>
          <p:cNvSpPr>
            <a:spLocks noGrp="1"/>
          </p:cNvSpPr>
          <p:nvPr>
            <p:ph type="title"/>
          </p:nvPr>
        </p:nvSpPr>
        <p:spPr>
          <a:xfrm>
            <a:off x="2467561" y="2466564"/>
            <a:ext cx="7256877" cy="2883520"/>
          </a:xfrm>
        </p:spPr>
        <p:txBody>
          <a:bodyPr>
            <a:noAutofit/>
          </a:bodyPr>
          <a:lstStyle/>
          <a:p>
            <a:pPr algn="ctr"/>
            <a:r>
              <a:rPr lang="en-US" sz="5400" b="1" dirty="0">
                <a:effectLst/>
                <a:ea typeface="Calibri" panose="020F0502020204030204" pitchFamily="34" charset="0"/>
                <a:cs typeface="Arial" panose="020B0604020202020204" pitchFamily="34" charset="0"/>
              </a:rPr>
              <a:t>- Activity - </a:t>
            </a:r>
            <a:br>
              <a:rPr lang="en-US" sz="5400" b="1" dirty="0">
                <a:effectLst/>
                <a:ea typeface="Calibri" panose="020F0502020204030204" pitchFamily="34" charset="0"/>
                <a:cs typeface="Arial" panose="020B0604020202020204" pitchFamily="34" charset="0"/>
              </a:rPr>
            </a:br>
            <a:r>
              <a:rPr lang="en-US" sz="5400" b="1" dirty="0">
                <a:effectLst/>
                <a:ea typeface="Calibri" panose="020F0502020204030204" pitchFamily="34" charset="0"/>
                <a:cs typeface="Arial" panose="020B0604020202020204" pitchFamily="34" charset="0"/>
              </a:rPr>
              <a:t>Report Reviewing</a:t>
            </a:r>
            <a:endParaRPr lang="en-US" sz="5400" dirty="0">
              <a:cs typeface="Arial" panose="020B0604020202020204" pitchFamily="34" charset="0"/>
            </a:endParaRPr>
          </a:p>
        </p:txBody>
      </p:sp>
      <p:pic>
        <p:nvPicPr>
          <p:cNvPr id="5" name="Picture 4">
            <a:extLst>
              <a:ext uri="{FF2B5EF4-FFF2-40B4-BE49-F238E27FC236}">
                <a16:creationId xmlns:a16="http://schemas.microsoft.com/office/drawing/2014/main" id="{4057CB0B-416D-4878-83C3-D046B3DE7E6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271956" y="691945"/>
            <a:ext cx="2689321" cy="2567449"/>
          </a:xfrm>
          <a:prstGeom prst="rect">
            <a:avLst/>
          </a:prstGeom>
        </p:spPr>
      </p:pic>
    </p:spTree>
    <p:extLst>
      <p:ext uri="{BB962C8B-B14F-4D97-AF65-F5344CB8AC3E}">
        <p14:creationId xmlns:p14="http://schemas.microsoft.com/office/powerpoint/2010/main" val="1160106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2B84-BD64-BBD2-32B9-D3AD12E99F04}"/>
              </a:ext>
              <a:ext uri="{C183D7F6-B498-43B3-948B-1728B52AA6E4}">
                <adec:decorative xmlns:adec="http://schemas.microsoft.com/office/drawing/2017/decorative" val="0"/>
              </a:ext>
            </a:extLst>
          </p:cNvPr>
          <p:cNvSpPr>
            <a:spLocks noGrp="1"/>
          </p:cNvSpPr>
          <p:nvPr>
            <p:ph type="title"/>
          </p:nvPr>
        </p:nvSpPr>
        <p:spPr/>
        <p:txBody>
          <a:bodyPr/>
          <a:lstStyle/>
          <a:p>
            <a:r>
              <a:rPr lang="en-US" dirty="0"/>
              <a:t>Conclusions: </a:t>
            </a:r>
          </a:p>
        </p:txBody>
      </p:sp>
      <p:sp>
        <p:nvSpPr>
          <p:cNvPr id="3" name="Content Placeholder 2">
            <a:extLst>
              <a:ext uri="{FF2B5EF4-FFF2-40B4-BE49-F238E27FC236}">
                <a16:creationId xmlns:a16="http://schemas.microsoft.com/office/drawing/2014/main" id="{6DE278F0-8828-8CEC-4EA3-174E3F48FA75}"/>
              </a:ext>
              <a:ext uri="{C183D7F6-B498-43B3-948B-1728B52AA6E4}">
                <adec:decorative xmlns:adec="http://schemas.microsoft.com/office/drawing/2017/decorative" val="0"/>
              </a:ext>
            </a:extLst>
          </p:cNvPr>
          <p:cNvSpPr>
            <a:spLocks noGrp="1"/>
          </p:cNvSpPr>
          <p:nvPr>
            <p:ph idx="1"/>
          </p:nvPr>
        </p:nvSpPr>
        <p:spPr>
          <a:xfrm>
            <a:off x="718709" y="1819617"/>
            <a:ext cx="9912897" cy="4103511"/>
          </a:xfrm>
        </p:spPr>
        <p:txBody>
          <a:bodyPr>
            <a:normAutofit/>
          </a:bodyPr>
          <a:lstStyle/>
          <a:p>
            <a:pPr marL="0" indent="0">
              <a:buNone/>
            </a:pPr>
            <a:r>
              <a:rPr lang="en-US" dirty="0"/>
              <a:t>✅ </a:t>
            </a:r>
            <a:r>
              <a:rPr lang="en-US" b="1" dirty="0"/>
              <a:t>We must ensure </a:t>
            </a:r>
            <a:r>
              <a:rPr lang="en-US" dirty="0"/>
              <a:t>vendor services provided align with the referral request.</a:t>
            </a:r>
          </a:p>
          <a:p>
            <a:pPr marL="0" indent="0">
              <a:buNone/>
            </a:pPr>
            <a:r>
              <a:rPr lang="en-US" dirty="0"/>
              <a:t>✅ </a:t>
            </a:r>
            <a:r>
              <a:rPr lang="en-US" b="1" dirty="0"/>
              <a:t>Y</a:t>
            </a:r>
            <a:r>
              <a:rPr kumimoji="0" lang="en-US" altLang="en-US" sz="2800" b="1" i="0" u="none" strike="noStrike" cap="none" normalizeH="0" baseline="0" dirty="0">
                <a:ln>
                  <a:noFill/>
                </a:ln>
                <a:solidFill>
                  <a:schemeClr val="tx1"/>
                </a:solidFill>
                <a:effectLst/>
              </a:rPr>
              <a:t>our documentation is critical</a:t>
            </a:r>
            <a:r>
              <a:rPr kumimoji="0" lang="en-US" altLang="en-US" sz="2800" b="0" i="0" u="none" strike="noStrike" cap="none" normalizeH="0" baseline="0" dirty="0">
                <a:ln>
                  <a:noFill/>
                </a:ln>
                <a:solidFill>
                  <a:schemeClr val="tx1"/>
                </a:solidFill>
                <a:effectLst/>
              </a:rPr>
              <a:t>.</a:t>
            </a:r>
            <a:r>
              <a:rPr lang="en-US" dirty="0"/>
              <a:t> </a:t>
            </a:r>
            <a:r>
              <a:rPr lang="en-US"/>
              <a:t>Data reporting, </a:t>
            </a:r>
            <a:r>
              <a:rPr lang="en-US" dirty="0"/>
              <a:t>c</a:t>
            </a:r>
            <a:r>
              <a:rPr lang="en-US"/>
              <a:t>ompliance </a:t>
            </a:r>
            <a:r>
              <a:rPr lang="en-US" dirty="0"/>
              <a:t>and accountability depend on clear documentation.</a:t>
            </a:r>
          </a:p>
          <a:p>
            <a:pPr marL="0" indent="0">
              <a:buNone/>
            </a:pPr>
            <a:r>
              <a:rPr lang="en-US" dirty="0"/>
              <a:t>✅ </a:t>
            </a:r>
            <a:r>
              <a:rPr lang="en-US" b="1" dirty="0"/>
              <a:t>Reports = Proof</a:t>
            </a:r>
            <a:r>
              <a:rPr lang="en-US" dirty="0"/>
              <a:t> – If it’s not documented correctly, it didn’t happen!</a:t>
            </a:r>
          </a:p>
          <a:p>
            <a:pPr marL="0" indent="0">
              <a:buNone/>
            </a:pPr>
            <a:r>
              <a:rPr lang="en-US" dirty="0"/>
              <a:t>📢 </a:t>
            </a:r>
            <a:r>
              <a:rPr lang="en-US" b="1" dirty="0"/>
              <a:t>Call to action:</a:t>
            </a:r>
            <a:r>
              <a:rPr lang="en-US" dirty="0"/>
              <a:t> Your role is essential in ensuring quality services, compliance, and the success of the students we serve!</a:t>
            </a:r>
          </a:p>
          <a:p>
            <a:endParaRPr lang="en-US" dirty="0"/>
          </a:p>
        </p:txBody>
      </p:sp>
    </p:spTree>
    <p:extLst>
      <p:ext uri="{BB962C8B-B14F-4D97-AF65-F5344CB8AC3E}">
        <p14:creationId xmlns:p14="http://schemas.microsoft.com/office/powerpoint/2010/main" val="3441229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530E0-EFA7-1AF8-C728-34EB34440C98}"/>
              </a:ext>
            </a:extLst>
          </p:cNvPr>
          <p:cNvSpPr>
            <a:spLocks noGrp="1"/>
          </p:cNvSpPr>
          <p:nvPr>
            <p:ph type="title"/>
          </p:nvPr>
        </p:nvSpPr>
        <p:spPr>
          <a:xfrm>
            <a:off x="1070212" y="2103437"/>
            <a:ext cx="4402540" cy="1325563"/>
          </a:xfrm>
        </p:spPr>
        <p:txBody>
          <a:bodyPr>
            <a:normAutofit/>
          </a:bodyPr>
          <a:lstStyle/>
          <a:p>
            <a:r>
              <a:rPr lang="en-US" sz="5400" b="1" dirty="0"/>
              <a:t>Questions?</a:t>
            </a:r>
          </a:p>
        </p:txBody>
      </p:sp>
    </p:spTree>
    <p:extLst>
      <p:ext uri="{BB962C8B-B14F-4D97-AF65-F5344CB8AC3E}">
        <p14:creationId xmlns:p14="http://schemas.microsoft.com/office/powerpoint/2010/main" val="672055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th Template 1.pptx" id="{21D9517E-F222-4852-A19F-032564DC5B60}" vid="{01D341ED-95C8-46B0-8069-2D83C5EF0F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Beth VR-TU Template 1</Template>
  <TotalTime>826</TotalTime>
  <Words>1091</Words>
  <Application>Microsoft Office PowerPoint</Application>
  <PresentationFormat>Widescreen</PresentationFormat>
  <Paragraphs>118</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Symbol</vt:lpstr>
      <vt:lpstr>Times New Roman</vt:lpstr>
      <vt:lpstr>Office Theme</vt:lpstr>
      <vt:lpstr>Report Writing Matters</vt:lpstr>
      <vt:lpstr>Rehabilitation Services Administration (RSA)  </vt:lpstr>
      <vt:lpstr>Reviewing Reports:  Why is it important? </vt:lpstr>
      <vt:lpstr>Example:  Work-Based Learning Experience Development</vt:lpstr>
      <vt:lpstr>What ACCES-VR looks for when reviewing reports:</vt:lpstr>
      <vt:lpstr>What ACCES-VR looks for when reviewing reports (cont):</vt:lpstr>
      <vt:lpstr>- Activity -  Report Reviewing</vt:lpstr>
      <vt:lpstr>Conclusions: </vt:lpstr>
      <vt:lpstr>Questions?</vt:lpstr>
    </vt:vector>
  </TitlesOfParts>
  <Company>New York State Education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Debbie Gabrione</dc:creator>
  <cp:lastModifiedBy>Hanna Scarpetta</cp:lastModifiedBy>
  <cp:revision>2</cp:revision>
  <dcterms:created xsi:type="dcterms:W3CDTF">2025-03-06T14:40:30Z</dcterms:created>
  <dcterms:modified xsi:type="dcterms:W3CDTF">2025-05-27T16:42:40Z</dcterms:modified>
</cp:coreProperties>
</file>