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385" r:id="rId2"/>
    <p:sldId id="384" r:id="rId3"/>
    <p:sldId id="383" r:id="rId4"/>
    <p:sldId id="382" r:id="rId5"/>
    <p:sldId id="381" r:id="rId6"/>
    <p:sldId id="380" r:id="rId7"/>
    <p:sldId id="379" r:id="rId8"/>
    <p:sldId id="378" r:id="rId9"/>
    <p:sldId id="376" r:id="rId10"/>
    <p:sldId id="375" r:id="rId11"/>
    <p:sldId id="374" r:id="rId12"/>
    <p:sldId id="373" r:id="rId13"/>
    <p:sldId id="372" r:id="rId14"/>
    <p:sldId id="371" r:id="rId15"/>
    <p:sldId id="370" r:id="rId16"/>
    <p:sldId id="369" r:id="rId17"/>
    <p:sldId id="368" r:id="rId18"/>
    <p:sldId id="367" r:id="rId19"/>
    <p:sldId id="366" r:id="rId20"/>
    <p:sldId id="365" r:id="rId21"/>
    <p:sldId id="364" r:id="rId22"/>
    <p:sldId id="363" r:id="rId23"/>
    <p:sldId id="362" r:id="rId24"/>
    <p:sldId id="361"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73981F-C2BD-9F42-7E59-80A8D9653B29}" name="Caitlin Ohlson" initials="CO" userId="S::Caitlin.Ohlson@nysed.gov::11a0b3a9-a7c0-4d8d-bd13-c664617ba05d" providerId="AD"/>
  <p188:author id="{B8E42E46-0040-919D-D289-F8C0A87C2CDB}" name="Linda Schramm" initials="LS" userId="S::Linda.Schramm@nysed.gov::588d1699-df10-4e5c-8fab-5b257fbdc329" providerId="AD"/>
  <p188:author id="{91FFF94C-EB59-16CD-29B2-3FE303573FA1}" name="Hanna Scarpetta" initials="HS" userId="S::Hanna.Scarpetta@nysed.gov::59a274cf-deaa-4a62-a634-830adee56f6b" providerId="AD"/>
  <p188:author id="{CD0D434F-C75E-B987-9D9B-60A1BA41B007}" name="Tina Seda" initials="TS" userId="S::tina.seda@nysed.gov::bcc4cdae-546d-49c1-9e58-a185db2b6e76" providerId="AD"/>
  <p188:author id="{FBC9B354-CB66-692F-FD91-BDB4FE11EC64}" name="Lauren Newell" initials="LN" userId="S::Lauren.Newell@nysed.gov::eceb0609-f0dc-487c-aac3-413a99aa8910" providerId="AD"/>
  <p188:author id="{28817D95-8237-ED3E-28E4-D024C95C960F}" name="Hanna Scarpetta" initials="HS" userId="S::hanna.scarpetta@nysed.gov::59a274cf-deaa-4a62-a634-830adee56f6b" providerId="AD"/>
  <p188:author id="{E50BF9B3-1E10-A904-5006-F4F841696363}" name="Caitlin Ohlson" initials="CO" userId="S::caitlin.ohlson@nysed.gov::11a0b3a9-a7c0-4d8d-bd13-c664617ba05d" providerId="AD"/>
  <p188:author id="{4A5D27E9-5AF6-C36C-A76B-37E5D018DB3B}" name="Lauren Newell" initials="LN" userId="S::lauren.newell@nysed.gov::eceb0609-f0dc-487c-aac3-413a99aa8910" providerId="AD"/>
  <p188:author id="{CA0F59ED-139F-CFC5-AB54-1691E20E15B0}" name="Monica Toye-Smith" initials="MT" userId="S::monica.toye-smith@nysed.gov::417a86c1-9083-42e2-a0d3-0da659f192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DA9"/>
    <a:srgbClr val="632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7611E-202B-5694-5C6A-7F3ABD2B481E}" v="6" dt="2023-06-15T14:34:52.402"/>
    <p1510:client id="{462428B5-9A72-494B-AC34-FFAC2943EB4F}" v="399" dt="2023-06-15T14:24:42.297"/>
    <p1510:client id="{4BB380DC-003A-155D-AAF7-225F7FB172E8}" v="1" dt="2023-06-14T18:21:32.481"/>
    <p1510:client id="{65D395A5-626B-48E9-4D59-C563C7204EB6}" v="32" dt="2023-06-14T20:07:58.514"/>
    <p1510:client id="{74A92BE6-5249-4904-8C07-B1581FBD6FBA}" v="692" dt="2023-06-14T20:56:33.775"/>
    <p1510:client id="{8E14B50D-F37B-33F5-D24C-AE1A3C58C72B}" v="41" dt="2023-06-14T18:29:12.941"/>
    <p1510:client id="{9CE6DEBF-C37E-43E0-8B06-A9EA23D1AE51}" v="1298" dt="2023-06-14T18:57:41.361"/>
    <p1510:client id="{E8C837BE-1190-BC0D-091A-8C540DB5F9A7}" v="1" dt="2023-06-14T18:17:22.098"/>
    <p1510:client id="{EC6F957B-1FD8-D99A-31BF-AD5A2A1E954A}" v="889" dt="2023-06-14T20:40:00.490"/>
    <p1510:client id="{F2E2BF97-7210-5328-E04E-9660C0D8D3E5}" v="6" dt="2023-06-15T14:06:23.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507" autoAdjust="0"/>
  </p:normalViewPr>
  <p:slideViewPr>
    <p:cSldViewPr snapToGrid="0">
      <p:cViewPr varScale="1">
        <p:scale>
          <a:sx n="54" d="100"/>
          <a:sy n="54" d="100"/>
        </p:scale>
        <p:origin x="19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hyperlink" Target="mailto:CRS2024@nysed.gov" TargetMode="External"/><Relationship Id="rId1" Type="http://schemas.openxmlformats.org/officeDocument/2006/relationships/hyperlink" Target="https://www.acces.nysed.gov/procurement"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hyperlink" Target="mailto:prequal@nysed.gov" TargetMode="External"/><Relationship Id="rId1" Type="http://schemas.openxmlformats.org/officeDocument/2006/relationships/hyperlink" Target="https://grantsreform.ny.gov/Grantees" TargetMode="Externa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2" Type="http://schemas.openxmlformats.org/officeDocument/2006/relationships/hyperlink" Target="mailto:CRS2024@nysed.gov" TargetMode="External"/><Relationship Id="rId1" Type="http://schemas.openxmlformats.org/officeDocument/2006/relationships/hyperlink" Target="https://www.acces.nysed.gov/procurement"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mailto:prequal@nysed.gov" TargetMode="External"/><Relationship Id="rId3" Type="http://schemas.openxmlformats.org/officeDocument/2006/relationships/hyperlink" Target="https://grantsreform.ny.gov/Grantees" TargetMode="External"/><Relationship Id="rId7" Type="http://schemas.openxmlformats.org/officeDocument/2006/relationships/image" Target="../media/image23.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7AB6D77-99E1-4EF2-A26E-DA1DC4B089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5D7D14-B38C-4D76-B1DB-BEF7CA0E67C4}">
      <dgm:prSet custT="1"/>
      <dgm:spPr>
        <a:solidFill>
          <a:schemeClr val="tx2">
            <a:lumMod val="40000"/>
            <a:lumOff val="60000"/>
          </a:schemeClr>
        </a:solidFill>
      </dgm:spPr>
      <dgm:t>
        <a:bodyPr/>
        <a:lstStyle/>
        <a:p>
          <a:r>
            <a:rPr lang="en-US" sz="2400" b="1">
              <a:latin typeface="+mn-lt"/>
            </a:rPr>
            <a:t>Today’s conference is being recorded and will be available online for 30 days.</a:t>
          </a:r>
        </a:p>
      </dgm:t>
    </dgm:pt>
    <dgm:pt modelId="{9BF6DFB7-6A29-44F5-89BA-522DEB966437}" type="parTrans" cxnId="{7A92E8F6-1B8F-4D72-894C-EC93A118BEA3}">
      <dgm:prSet/>
      <dgm:spPr/>
      <dgm:t>
        <a:bodyPr/>
        <a:lstStyle/>
        <a:p>
          <a:endParaRPr lang="en-US"/>
        </a:p>
      </dgm:t>
    </dgm:pt>
    <dgm:pt modelId="{48B313B2-97A0-4D79-8BE5-16A86516B539}" type="sibTrans" cxnId="{7A92E8F6-1B8F-4D72-894C-EC93A118BEA3}">
      <dgm:prSet/>
      <dgm:spPr/>
      <dgm:t>
        <a:bodyPr/>
        <a:lstStyle/>
        <a:p>
          <a:endParaRPr lang="en-US"/>
        </a:p>
      </dgm:t>
    </dgm:pt>
    <dgm:pt modelId="{3CC58D44-0D87-4E8F-AAB5-FB8BDBB587F8}">
      <dgm:prSet custT="1"/>
      <dgm:spPr>
        <a:solidFill>
          <a:schemeClr val="bg2">
            <a:lumMod val="90000"/>
          </a:schemeClr>
        </a:solidFill>
      </dgm:spPr>
      <dgm:t>
        <a:bodyPr/>
        <a:lstStyle/>
        <a:p>
          <a:r>
            <a:rPr lang="en-US" sz="2400" b="1">
              <a:hlinkClick xmlns:r="http://schemas.openxmlformats.org/officeDocument/2006/relationships" r:id="rId1"/>
            </a:rPr>
            <a:t>https://www.acces.nysed.gov/procurement</a:t>
          </a:r>
          <a:endParaRPr lang="en-US" sz="2400"/>
        </a:p>
      </dgm:t>
    </dgm:pt>
    <dgm:pt modelId="{5610B6C9-0749-4E85-A8CA-07F5BD20F1E0}" type="parTrans" cxnId="{1C5BF869-A524-423B-96A4-A87D149475DA}">
      <dgm:prSet/>
      <dgm:spPr/>
      <dgm:t>
        <a:bodyPr/>
        <a:lstStyle/>
        <a:p>
          <a:endParaRPr lang="en-US"/>
        </a:p>
      </dgm:t>
    </dgm:pt>
    <dgm:pt modelId="{FAB2272B-4132-4098-8FDE-D28FAAC0E156}" type="sibTrans" cxnId="{1C5BF869-A524-423B-96A4-A87D149475DA}">
      <dgm:prSet/>
      <dgm:spPr/>
      <dgm:t>
        <a:bodyPr/>
        <a:lstStyle/>
        <a:p>
          <a:endParaRPr lang="en-US"/>
        </a:p>
      </dgm:t>
    </dgm:pt>
    <dgm:pt modelId="{598B3029-10EA-4439-B92C-FF381B06C6A4}">
      <dgm:prSet custT="1"/>
      <dgm:spPr/>
      <dgm:t>
        <a:bodyPr/>
        <a:lstStyle/>
        <a:p>
          <a:pPr rtl="0"/>
          <a:r>
            <a:rPr lang="en-US" sz="2400" b="1" kern="1200">
              <a:latin typeface="Calibri"/>
              <a:ea typeface="Calibri"/>
              <a:cs typeface="Calibri"/>
            </a:rPr>
            <a:t>Please put all your questions today in the chat. After today, you can email questions to </a:t>
          </a:r>
          <a:r>
            <a:rPr lang="en-US" sz="2400" b="1" kern="120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CRS2024</a:t>
          </a:r>
          <a:r>
            <a:rPr lang="en-US" sz="2400" b="1" kern="1200">
              <a:solidFill>
                <a:schemeClr val="bg1"/>
              </a:solidFill>
              <a:latin typeface="Calibri"/>
              <a:ea typeface="Calibri"/>
              <a:cs typeface="Calibri"/>
              <a:hlinkClick xmlns:r="http://schemas.openxmlformats.org/officeDocument/2006/relationships" r:id="rId2">
                <a:extLst>
                  <a:ext uri="{A12FA001-AC4F-418D-AE19-62706E023703}">
                    <ahyp:hlinkClr xmlns:ahyp="http://schemas.microsoft.com/office/drawing/2018/hyperlinkcolor" val="tx"/>
                  </a:ext>
                </a:extLst>
              </a:hlinkClick>
            </a:rPr>
            <a:t>@nysed.gov.</a:t>
          </a:r>
          <a:endParaRPr lang="en-US" sz="2400" b="1" kern="1200">
            <a:solidFill>
              <a:schemeClr val="bg1"/>
            </a:solidFill>
            <a:latin typeface="Calibri"/>
            <a:ea typeface="Calibri"/>
            <a:cs typeface="Calibri"/>
          </a:endParaRPr>
        </a:p>
      </dgm:t>
    </dgm:pt>
    <dgm:pt modelId="{B486E342-CB35-4762-9F79-07FF19726C1B}" type="parTrans" cxnId="{1D14B91B-970C-4C8F-BFD7-1F70B227C74C}">
      <dgm:prSet/>
      <dgm:spPr/>
      <dgm:t>
        <a:bodyPr/>
        <a:lstStyle/>
        <a:p>
          <a:endParaRPr lang="en-US"/>
        </a:p>
      </dgm:t>
    </dgm:pt>
    <dgm:pt modelId="{91352489-055B-481A-82DD-6CCEF39C478B}" type="sibTrans" cxnId="{1D14B91B-970C-4C8F-BFD7-1F70B227C74C}">
      <dgm:prSet/>
      <dgm:spPr/>
      <dgm:t>
        <a:bodyPr/>
        <a:lstStyle/>
        <a:p>
          <a:endParaRPr lang="en-US"/>
        </a:p>
      </dgm:t>
    </dgm:pt>
    <dgm:pt modelId="{EB891665-EF89-4461-B7FE-8C44CF48E424}">
      <dgm:prSet custT="1"/>
      <dgm:spPr/>
      <dgm:t>
        <a:bodyPr/>
        <a:lstStyle/>
        <a:p>
          <a:pPr rtl="0"/>
          <a:r>
            <a:rPr lang="en-US" sz="2400" b="1">
              <a:latin typeface="+mn-lt"/>
            </a:rPr>
            <a:t>We are accepting written questions through 6/16/23; answers will be posted 6/30/23.</a:t>
          </a:r>
          <a:endParaRPr lang="en-US" sz="2400">
            <a:latin typeface="+mn-lt"/>
          </a:endParaRPr>
        </a:p>
      </dgm:t>
    </dgm:pt>
    <dgm:pt modelId="{7FCB270C-33E0-4E69-9D3B-79F07D6D4178}" type="parTrans" cxnId="{4B23B116-5474-49AD-BB88-64F1EB95CB27}">
      <dgm:prSet/>
      <dgm:spPr/>
      <dgm:t>
        <a:bodyPr/>
        <a:lstStyle/>
        <a:p>
          <a:endParaRPr lang="en-US"/>
        </a:p>
      </dgm:t>
    </dgm:pt>
    <dgm:pt modelId="{1616B5B1-C880-41EC-90B3-2EACC5F25BAB}" type="sibTrans" cxnId="{4B23B116-5474-49AD-BB88-64F1EB95CB27}">
      <dgm:prSet/>
      <dgm:spPr/>
      <dgm:t>
        <a:bodyPr/>
        <a:lstStyle/>
        <a:p>
          <a:endParaRPr lang="en-US"/>
        </a:p>
      </dgm:t>
    </dgm:pt>
    <dgm:pt modelId="{00ADC8DD-7300-4FD4-A5CD-EB39541D781A}" type="pres">
      <dgm:prSet presAssocID="{27AB6D77-99E1-4EF2-A26E-DA1DC4B0893C}" presName="linear" presStyleCnt="0">
        <dgm:presLayoutVars>
          <dgm:animLvl val="lvl"/>
          <dgm:resizeHandles val="exact"/>
        </dgm:presLayoutVars>
      </dgm:prSet>
      <dgm:spPr/>
    </dgm:pt>
    <dgm:pt modelId="{1D7D76E8-6539-48A0-B23F-65FD71BF3443}" type="pres">
      <dgm:prSet presAssocID="{C85D7D14-B38C-4D76-B1DB-BEF7CA0E67C4}" presName="parentText" presStyleLbl="node1" presStyleIdx="0" presStyleCnt="4" custAng="0" custLinFactNeighborX="-195" custLinFactNeighborY="9915">
        <dgm:presLayoutVars>
          <dgm:chMax val="0"/>
          <dgm:bulletEnabled val="1"/>
        </dgm:presLayoutVars>
      </dgm:prSet>
      <dgm:spPr/>
    </dgm:pt>
    <dgm:pt modelId="{FF21C4BF-3F1A-45AC-8D63-8794C1FDB87B}" type="pres">
      <dgm:prSet presAssocID="{48B313B2-97A0-4D79-8BE5-16A86516B539}" presName="spacer" presStyleCnt="0"/>
      <dgm:spPr/>
    </dgm:pt>
    <dgm:pt modelId="{113BBBB0-D885-4B6E-BD71-2A1C359B93D2}" type="pres">
      <dgm:prSet presAssocID="{3CC58D44-0D87-4E8F-AAB5-FB8BDBB587F8}" presName="parentText" presStyleLbl="node1" presStyleIdx="1" presStyleCnt="4">
        <dgm:presLayoutVars>
          <dgm:chMax val="0"/>
          <dgm:bulletEnabled val="1"/>
        </dgm:presLayoutVars>
      </dgm:prSet>
      <dgm:spPr/>
    </dgm:pt>
    <dgm:pt modelId="{271D0C13-6A21-4B01-A2AD-421811C1C9EE}" type="pres">
      <dgm:prSet presAssocID="{FAB2272B-4132-4098-8FDE-D28FAAC0E156}" presName="spacer" presStyleCnt="0"/>
      <dgm:spPr/>
    </dgm:pt>
    <dgm:pt modelId="{12CAF89D-5E4F-4B98-90A1-F3F18E9CAA6D}" type="pres">
      <dgm:prSet presAssocID="{598B3029-10EA-4439-B92C-FF381B06C6A4}" presName="parentText" presStyleLbl="node1" presStyleIdx="2" presStyleCnt="4" custScaleY="138013">
        <dgm:presLayoutVars>
          <dgm:chMax val="0"/>
          <dgm:bulletEnabled val="1"/>
        </dgm:presLayoutVars>
      </dgm:prSet>
      <dgm:spPr/>
    </dgm:pt>
    <dgm:pt modelId="{4D4D12D9-C2BD-4C8F-9282-247748DBD43F}" type="pres">
      <dgm:prSet presAssocID="{91352489-055B-481A-82DD-6CCEF39C478B}" presName="spacer" presStyleCnt="0"/>
      <dgm:spPr/>
    </dgm:pt>
    <dgm:pt modelId="{FF833A0E-33F8-4E40-B6F2-49DF56E3669E}" type="pres">
      <dgm:prSet presAssocID="{EB891665-EF89-4461-B7FE-8C44CF48E424}" presName="parentText" presStyleLbl="node1" presStyleIdx="3" presStyleCnt="4">
        <dgm:presLayoutVars>
          <dgm:chMax val="0"/>
          <dgm:bulletEnabled val="1"/>
        </dgm:presLayoutVars>
      </dgm:prSet>
      <dgm:spPr/>
    </dgm:pt>
  </dgm:ptLst>
  <dgm:cxnLst>
    <dgm:cxn modelId="{4B23B116-5474-49AD-BB88-64F1EB95CB27}" srcId="{27AB6D77-99E1-4EF2-A26E-DA1DC4B0893C}" destId="{EB891665-EF89-4461-B7FE-8C44CF48E424}" srcOrd="3" destOrd="0" parTransId="{7FCB270C-33E0-4E69-9D3B-79F07D6D4178}" sibTransId="{1616B5B1-C880-41EC-90B3-2EACC5F25BAB}"/>
    <dgm:cxn modelId="{1D14B91B-970C-4C8F-BFD7-1F70B227C74C}" srcId="{27AB6D77-99E1-4EF2-A26E-DA1DC4B0893C}" destId="{598B3029-10EA-4439-B92C-FF381B06C6A4}" srcOrd="2" destOrd="0" parTransId="{B486E342-CB35-4762-9F79-07FF19726C1B}" sibTransId="{91352489-055B-481A-82DD-6CCEF39C478B}"/>
    <dgm:cxn modelId="{15259C2B-A2C1-4A30-B4FD-253881CB3307}" type="presOf" srcId="{3CC58D44-0D87-4E8F-AAB5-FB8BDBB587F8}" destId="{113BBBB0-D885-4B6E-BD71-2A1C359B93D2}" srcOrd="0" destOrd="0" presId="urn:microsoft.com/office/officeart/2005/8/layout/vList2"/>
    <dgm:cxn modelId="{1C5BF869-A524-423B-96A4-A87D149475DA}" srcId="{27AB6D77-99E1-4EF2-A26E-DA1DC4B0893C}" destId="{3CC58D44-0D87-4E8F-AAB5-FB8BDBB587F8}" srcOrd="1" destOrd="0" parTransId="{5610B6C9-0749-4E85-A8CA-07F5BD20F1E0}" sibTransId="{FAB2272B-4132-4098-8FDE-D28FAAC0E156}"/>
    <dgm:cxn modelId="{F7C43755-4F5E-4CD6-A0EC-C1731FC8E02B}" type="presOf" srcId="{27AB6D77-99E1-4EF2-A26E-DA1DC4B0893C}" destId="{00ADC8DD-7300-4FD4-A5CD-EB39541D781A}" srcOrd="0" destOrd="0" presId="urn:microsoft.com/office/officeart/2005/8/layout/vList2"/>
    <dgm:cxn modelId="{834DF4AA-1AA5-4932-B995-EF05FB8C7F7F}" type="presOf" srcId="{598B3029-10EA-4439-B92C-FF381B06C6A4}" destId="{12CAF89D-5E4F-4B98-90A1-F3F18E9CAA6D}" srcOrd="0" destOrd="0" presId="urn:microsoft.com/office/officeart/2005/8/layout/vList2"/>
    <dgm:cxn modelId="{4A701FDA-4060-4461-AA6D-2EF72C7C746D}" type="presOf" srcId="{EB891665-EF89-4461-B7FE-8C44CF48E424}" destId="{FF833A0E-33F8-4E40-B6F2-49DF56E3669E}" srcOrd="0" destOrd="0" presId="urn:microsoft.com/office/officeart/2005/8/layout/vList2"/>
    <dgm:cxn modelId="{70C4F2E4-D6FE-439C-9C94-C28408321FF9}" type="presOf" srcId="{C85D7D14-B38C-4D76-B1DB-BEF7CA0E67C4}" destId="{1D7D76E8-6539-48A0-B23F-65FD71BF3443}" srcOrd="0" destOrd="0" presId="urn:microsoft.com/office/officeart/2005/8/layout/vList2"/>
    <dgm:cxn modelId="{7A92E8F6-1B8F-4D72-894C-EC93A118BEA3}" srcId="{27AB6D77-99E1-4EF2-A26E-DA1DC4B0893C}" destId="{C85D7D14-B38C-4D76-B1DB-BEF7CA0E67C4}" srcOrd="0" destOrd="0" parTransId="{9BF6DFB7-6A29-44F5-89BA-522DEB966437}" sibTransId="{48B313B2-97A0-4D79-8BE5-16A86516B539}"/>
    <dgm:cxn modelId="{2B9B2E10-11A6-49BC-81DB-954560E28E95}" type="presParOf" srcId="{00ADC8DD-7300-4FD4-A5CD-EB39541D781A}" destId="{1D7D76E8-6539-48A0-B23F-65FD71BF3443}" srcOrd="0" destOrd="0" presId="urn:microsoft.com/office/officeart/2005/8/layout/vList2"/>
    <dgm:cxn modelId="{24448802-7C26-429D-8C90-8F7F5E5A8CB7}" type="presParOf" srcId="{00ADC8DD-7300-4FD4-A5CD-EB39541D781A}" destId="{FF21C4BF-3F1A-45AC-8D63-8794C1FDB87B}" srcOrd="1" destOrd="0" presId="urn:microsoft.com/office/officeart/2005/8/layout/vList2"/>
    <dgm:cxn modelId="{B39CD201-01DB-4B9F-9900-8318A8BA0EAD}" type="presParOf" srcId="{00ADC8DD-7300-4FD4-A5CD-EB39541D781A}" destId="{113BBBB0-D885-4B6E-BD71-2A1C359B93D2}" srcOrd="2" destOrd="0" presId="urn:microsoft.com/office/officeart/2005/8/layout/vList2"/>
    <dgm:cxn modelId="{092C434D-92E9-42CA-A742-018C989C8BFE}" type="presParOf" srcId="{00ADC8DD-7300-4FD4-A5CD-EB39541D781A}" destId="{271D0C13-6A21-4B01-A2AD-421811C1C9EE}" srcOrd="3" destOrd="0" presId="urn:microsoft.com/office/officeart/2005/8/layout/vList2"/>
    <dgm:cxn modelId="{C4723352-E57E-4166-AF84-CF7E518A8AF2}" type="presParOf" srcId="{00ADC8DD-7300-4FD4-A5CD-EB39541D781A}" destId="{12CAF89D-5E4F-4B98-90A1-F3F18E9CAA6D}" srcOrd="4" destOrd="0" presId="urn:microsoft.com/office/officeart/2005/8/layout/vList2"/>
    <dgm:cxn modelId="{44F600F6-234C-4533-9745-6E1B69523292}" type="presParOf" srcId="{00ADC8DD-7300-4FD4-A5CD-EB39541D781A}" destId="{4D4D12D9-C2BD-4C8F-9282-247748DBD43F}" srcOrd="5" destOrd="0" presId="urn:microsoft.com/office/officeart/2005/8/layout/vList2"/>
    <dgm:cxn modelId="{E47C6DCD-E170-410C-8168-98689EF4DC45}" type="presParOf" srcId="{00ADC8DD-7300-4FD4-A5CD-EB39541D781A}" destId="{FF833A0E-33F8-4E40-B6F2-49DF56E3669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4033B-BC4A-48B8-80DA-A322528A2FB0}"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89A66C0A-89A4-48A5-B5E6-E28E78D09467}">
      <dgm:prSet/>
      <dgm:spPr/>
      <dgm:t>
        <a:bodyPr/>
        <a:lstStyle/>
        <a:p>
          <a:r>
            <a:rPr lang="en-US"/>
            <a:t>Grants Gateway: </a:t>
          </a:r>
          <a:r>
            <a:rPr lang="en-US" u="heavy">
              <a:hlinkClick xmlns:r="http://schemas.openxmlformats.org/officeDocument/2006/relationships" r:id="rId1"/>
            </a:rPr>
            <a:t>https://grantsreform.ny.gov/Grantees</a:t>
          </a:r>
          <a:endParaRPr lang="en-US"/>
        </a:p>
      </dgm:t>
    </dgm:pt>
    <dgm:pt modelId="{03EF27F2-EA5A-4595-8CB3-763F7F1A81B4}" type="parTrans" cxnId="{C8DE3396-DF76-45DC-9149-7085180BEF68}">
      <dgm:prSet/>
      <dgm:spPr/>
      <dgm:t>
        <a:bodyPr/>
        <a:lstStyle/>
        <a:p>
          <a:endParaRPr lang="en-US"/>
        </a:p>
      </dgm:t>
    </dgm:pt>
    <dgm:pt modelId="{CB7CE920-C9B1-4C84-AA8A-A476374A2C5D}" type="sibTrans" cxnId="{C8DE3396-DF76-45DC-9149-7085180BEF68}">
      <dgm:prSet/>
      <dgm:spPr/>
      <dgm:t>
        <a:bodyPr/>
        <a:lstStyle/>
        <a:p>
          <a:endParaRPr lang="en-US"/>
        </a:p>
      </dgm:t>
    </dgm:pt>
    <dgm:pt modelId="{1020A910-EC01-481F-90AF-ADE3828E9731}">
      <dgm:prSet/>
      <dgm:spPr/>
      <dgm:t>
        <a:bodyPr/>
        <a:lstStyle/>
        <a:p>
          <a:pPr rtl="0"/>
          <a:r>
            <a:rPr lang="en-US"/>
            <a:t>All not-for-profit applicants are </a:t>
          </a:r>
          <a:r>
            <a:rPr lang="en-US" b="1" i="1" u="heavy"/>
            <a:t>required</a:t>
          </a:r>
          <a:r>
            <a:rPr lang="en-US" b="1" i="1"/>
            <a:t> </a:t>
          </a:r>
          <a:r>
            <a:rPr lang="en-US"/>
            <a:t>to be </a:t>
          </a:r>
          <a:r>
            <a:rPr lang="en-US" b="1"/>
            <a:t>prequalified </a:t>
          </a:r>
          <a:r>
            <a:rPr lang="en-US"/>
            <a:t>in the Grants Gateway by </a:t>
          </a:r>
          <a:r>
            <a:rPr lang="en-US" b="1" u="heavy"/>
            <a:t>July 17, 2023 at 5pm,</a:t>
          </a:r>
          <a:r>
            <a:rPr lang="en-US" b="1">
              <a:latin typeface="Calibri Light" panose="020F0302020204030204"/>
            </a:rPr>
            <a:t> </a:t>
          </a:r>
          <a:r>
            <a:rPr lang="en-US"/>
            <a:t>to be eligible to compete for this grant opportunity</a:t>
          </a:r>
          <a:r>
            <a:rPr lang="en-US">
              <a:latin typeface="Calibri Light" panose="020F0302020204030204"/>
            </a:rPr>
            <a:t>.</a:t>
          </a:r>
          <a:endParaRPr lang="en-US"/>
        </a:p>
      </dgm:t>
      <dgm:extLst>
        <a:ext uri="{E40237B7-FDA0-4F09-8148-C483321AD2D9}">
          <dgm14:cNvPr xmlns:dgm14="http://schemas.microsoft.com/office/drawing/2010/diagram" id="0" name="" descr="Grants Gateway: https://grantsreform.ny.gov/Grantees"/>
        </a:ext>
      </dgm:extLst>
    </dgm:pt>
    <dgm:pt modelId="{8BA1D97B-E802-4888-B579-AE487C808482}" type="parTrans" cxnId="{8C8922AA-7650-410D-BF9B-37046F6771D3}">
      <dgm:prSet/>
      <dgm:spPr/>
      <dgm:t>
        <a:bodyPr/>
        <a:lstStyle/>
        <a:p>
          <a:endParaRPr lang="en-US"/>
        </a:p>
      </dgm:t>
    </dgm:pt>
    <dgm:pt modelId="{0A255676-07CB-4A62-B37E-FA70080361C6}" type="sibTrans" cxnId="{8C8922AA-7650-410D-BF9B-37046F6771D3}">
      <dgm:prSet/>
      <dgm:spPr/>
      <dgm:t>
        <a:bodyPr/>
        <a:lstStyle/>
        <a:p>
          <a:endParaRPr lang="en-US"/>
        </a:p>
      </dgm:t>
    </dgm:pt>
    <dgm:pt modelId="{C80E4B70-2EA5-432D-9D2C-52A33103D671}">
      <dgm:prSet/>
      <dgm:spPr/>
      <dgm:t>
        <a:bodyPr/>
        <a:lstStyle/>
        <a:p>
          <a:pPr rtl="0"/>
          <a:r>
            <a:rPr lang="en-US"/>
            <a:t>All other prequalification questions should be addressed to NYSED</a:t>
          </a:r>
          <a:r>
            <a:rPr lang="en-US">
              <a:latin typeface="Calibri Light" panose="020F0302020204030204"/>
            </a:rPr>
            <a:t> at</a:t>
          </a:r>
          <a:r>
            <a:rPr lang="en-US" u="none">
              <a:latin typeface="Calibri Light" panose="020F0302020204030204"/>
            </a:rPr>
            <a:t> </a:t>
          </a:r>
          <a:r>
            <a:rPr lang="en-US" u="sng">
              <a:latin typeface="Calibri Light" panose="020F0302020204030204"/>
              <a:hlinkClick xmlns:r="http://schemas.openxmlformats.org/officeDocument/2006/relationships" r:id="rId2"/>
            </a:rPr>
            <a:t>prequal</a:t>
          </a:r>
          <a:r>
            <a:rPr lang="en-US" u="heavy">
              <a:hlinkClick xmlns:r="http://schemas.openxmlformats.org/officeDocument/2006/relationships" r:id="rId2"/>
            </a:rPr>
            <a:t>@nysed.gov</a:t>
          </a:r>
          <a:r>
            <a:rPr lang="en-US"/>
            <a:t>. Grants Gateway has provided a plethora of materials on their website to help grantees.</a:t>
          </a:r>
        </a:p>
      </dgm:t>
      <dgm:extLst>
        <a:ext uri="{E40237B7-FDA0-4F09-8148-C483321AD2D9}">
          <dgm14:cNvPr xmlns:dgm14="http://schemas.microsoft.com/office/drawing/2010/diagram" id="0" name="" descr="Grants Gateway: https://grantsreform.ny.gov/Grantees&#10;All not-for-profit applicants are required to be prequalified in the Grants Gateway by July 17, 2023 at 5pm, to be eligible to compete for this grant opportunity."/>
        </a:ext>
      </dgm:extLst>
    </dgm:pt>
    <dgm:pt modelId="{A1B43410-8781-4A2F-AB41-930FAC7EE97A}" type="parTrans" cxnId="{CE36F8E1-1183-4EFC-84C2-8272C2D282C7}">
      <dgm:prSet/>
      <dgm:spPr/>
      <dgm:t>
        <a:bodyPr/>
        <a:lstStyle/>
        <a:p>
          <a:endParaRPr lang="en-US"/>
        </a:p>
      </dgm:t>
    </dgm:pt>
    <dgm:pt modelId="{5AE0B816-94C9-49A3-9B9D-1B3270E2E8FF}" type="sibTrans" cxnId="{CE36F8E1-1183-4EFC-84C2-8272C2D282C7}">
      <dgm:prSet/>
      <dgm:spPr/>
      <dgm:t>
        <a:bodyPr/>
        <a:lstStyle/>
        <a:p>
          <a:endParaRPr lang="en-US"/>
        </a:p>
      </dgm:t>
    </dgm:pt>
    <dgm:pt modelId="{2AAB60A0-A31C-47CE-B1DF-CFABC4951FB0}" type="pres">
      <dgm:prSet presAssocID="{ECE4033B-BC4A-48B8-80DA-A322528A2FB0}" presName="root" presStyleCnt="0">
        <dgm:presLayoutVars>
          <dgm:dir/>
          <dgm:resizeHandles val="exact"/>
        </dgm:presLayoutVars>
      </dgm:prSet>
      <dgm:spPr/>
    </dgm:pt>
    <dgm:pt modelId="{4DF1698F-92D3-495C-98E1-D9D763BC8A81}" type="pres">
      <dgm:prSet presAssocID="{89A66C0A-89A4-48A5-B5E6-E28E78D09467}" presName="compNode" presStyleCnt="0"/>
      <dgm:spPr/>
    </dgm:pt>
    <dgm:pt modelId="{1578091C-2299-4D25-AD9B-DD5CF7B784E9}" type="pres">
      <dgm:prSet presAssocID="{89A66C0A-89A4-48A5-B5E6-E28E78D09467}" presName="bgRect" presStyleLbl="bgShp" presStyleIdx="0" presStyleCnt="3"/>
      <dgm:spPr/>
    </dgm:pt>
    <dgm:pt modelId="{7719BF4C-61CA-44F7-A9D6-E73CDFD55197}" type="pres">
      <dgm:prSet presAssocID="{89A66C0A-89A4-48A5-B5E6-E28E78D0946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877F385E-4083-42F5-A6C8-EA7E4C16C8D2}" type="pres">
      <dgm:prSet presAssocID="{89A66C0A-89A4-48A5-B5E6-E28E78D09467}" presName="spaceRect" presStyleCnt="0"/>
      <dgm:spPr/>
    </dgm:pt>
    <dgm:pt modelId="{6629CE07-770D-4EA0-A7C7-F4968EF78C2F}" type="pres">
      <dgm:prSet presAssocID="{89A66C0A-89A4-48A5-B5E6-E28E78D09467}" presName="parTx" presStyleLbl="revTx" presStyleIdx="0" presStyleCnt="3">
        <dgm:presLayoutVars>
          <dgm:chMax val="0"/>
          <dgm:chPref val="0"/>
        </dgm:presLayoutVars>
      </dgm:prSet>
      <dgm:spPr/>
    </dgm:pt>
    <dgm:pt modelId="{0330D1E6-6D12-423F-B1F5-393B7D5E4D65}" type="pres">
      <dgm:prSet presAssocID="{CB7CE920-C9B1-4C84-AA8A-A476374A2C5D}" presName="sibTrans" presStyleCnt="0"/>
      <dgm:spPr/>
    </dgm:pt>
    <dgm:pt modelId="{6E788519-E704-4143-9C16-81C28BA6F4F8}" type="pres">
      <dgm:prSet presAssocID="{1020A910-EC01-481F-90AF-ADE3828E9731}" presName="compNode" presStyleCnt="0"/>
      <dgm:spPr/>
    </dgm:pt>
    <dgm:pt modelId="{9AC89CA0-2666-448D-B950-06070F3AF152}" type="pres">
      <dgm:prSet presAssocID="{1020A910-EC01-481F-90AF-ADE3828E9731}" presName="bgRect" presStyleLbl="bgShp" presStyleIdx="1" presStyleCnt="3"/>
      <dgm:spPr/>
    </dgm:pt>
    <dgm:pt modelId="{ED60E4EC-7926-4DDE-9206-5615A6AB19A9}" type="pres">
      <dgm:prSet presAssocID="{1020A910-EC01-481F-90AF-ADE3828E9731}"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B280777D-671C-40DD-88AC-B89535D52E60}" type="pres">
      <dgm:prSet presAssocID="{1020A910-EC01-481F-90AF-ADE3828E9731}" presName="spaceRect" presStyleCnt="0"/>
      <dgm:spPr/>
    </dgm:pt>
    <dgm:pt modelId="{C5F99F16-454D-40B9-88C6-22C0B8C455E6}" type="pres">
      <dgm:prSet presAssocID="{1020A910-EC01-481F-90AF-ADE3828E9731}" presName="parTx" presStyleLbl="revTx" presStyleIdx="1" presStyleCnt="3">
        <dgm:presLayoutVars>
          <dgm:chMax val="0"/>
          <dgm:chPref val="0"/>
        </dgm:presLayoutVars>
      </dgm:prSet>
      <dgm:spPr/>
    </dgm:pt>
    <dgm:pt modelId="{CC302380-46EC-4612-B438-0A97E18C74A1}" type="pres">
      <dgm:prSet presAssocID="{0A255676-07CB-4A62-B37E-FA70080361C6}" presName="sibTrans" presStyleCnt="0"/>
      <dgm:spPr/>
    </dgm:pt>
    <dgm:pt modelId="{8BCE47CC-5E52-40EE-AC02-275C77966AA1}" type="pres">
      <dgm:prSet presAssocID="{C80E4B70-2EA5-432D-9D2C-52A33103D671}" presName="compNode" presStyleCnt="0"/>
      <dgm:spPr/>
    </dgm:pt>
    <dgm:pt modelId="{1CB4A647-A370-48B6-BEDB-9EA5C08D87D0}" type="pres">
      <dgm:prSet presAssocID="{C80E4B70-2EA5-432D-9D2C-52A33103D671}" presName="bgRect" presStyleLbl="bgShp" presStyleIdx="2" presStyleCnt="3"/>
      <dgm:spPr/>
    </dgm:pt>
    <dgm:pt modelId="{C50CA042-8D15-4615-BE00-70A1CF73D404}" type="pres">
      <dgm:prSet presAssocID="{C80E4B70-2EA5-432D-9D2C-52A33103D671}"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96704FB7-E9BF-4B7A-89F1-D8BB0CC7CD5B}" type="pres">
      <dgm:prSet presAssocID="{C80E4B70-2EA5-432D-9D2C-52A33103D671}" presName="spaceRect" presStyleCnt="0"/>
      <dgm:spPr/>
    </dgm:pt>
    <dgm:pt modelId="{7FB1BEF2-59A5-427E-AF8E-1C594C5668A2}" type="pres">
      <dgm:prSet presAssocID="{C80E4B70-2EA5-432D-9D2C-52A33103D671}" presName="parTx" presStyleLbl="revTx" presStyleIdx="2" presStyleCnt="3">
        <dgm:presLayoutVars>
          <dgm:chMax val="0"/>
          <dgm:chPref val="0"/>
        </dgm:presLayoutVars>
      </dgm:prSet>
      <dgm:spPr/>
    </dgm:pt>
  </dgm:ptLst>
  <dgm:cxnLst>
    <dgm:cxn modelId="{8320FA5F-894B-451E-A7C6-924A19EA9DE3}" type="presOf" srcId="{89A66C0A-89A4-48A5-B5E6-E28E78D09467}" destId="{6629CE07-770D-4EA0-A7C7-F4968EF78C2F}" srcOrd="0" destOrd="0" presId="urn:microsoft.com/office/officeart/2018/2/layout/IconVerticalSolidList"/>
    <dgm:cxn modelId="{C8DE3396-DF76-45DC-9149-7085180BEF68}" srcId="{ECE4033B-BC4A-48B8-80DA-A322528A2FB0}" destId="{89A66C0A-89A4-48A5-B5E6-E28E78D09467}" srcOrd="0" destOrd="0" parTransId="{03EF27F2-EA5A-4595-8CB3-763F7F1A81B4}" sibTransId="{CB7CE920-C9B1-4C84-AA8A-A476374A2C5D}"/>
    <dgm:cxn modelId="{8C8922AA-7650-410D-BF9B-37046F6771D3}" srcId="{ECE4033B-BC4A-48B8-80DA-A322528A2FB0}" destId="{1020A910-EC01-481F-90AF-ADE3828E9731}" srcOrd="1" destOrd="0" parTransId="{8BA1D97B-E802-4888-B579-AE487C808482}" sibTransId="{0A255676-07CB-4A62-B37E-FA70080361C6}"/>
    <dgm:cxn modelId="{1824A0D6-DC74-468D-AA03-AAAA3A89EB42}" type="presOf" srcId="{ECE4033B-BC4A-48B8-80DA-A322528A2FB0}" destId="{2AAB60A0-A31C-47CE-B1DF-CFABC4951FB0}" srcOrd="0" destOrd="0" presId="urn:microsoft.com/office/officeart/2018/2/layout/IconVerticalSolidList"/>
    <dgm:cxn modelId="{83FFB8DA-3380-4A47-A0D2-C8A312D4C9DC}" type="presOf" srcId="{C80E4B70-2EA5-432D-9D2C-52A33103D671}" destId="{7FB1BEF2-59A5-427E-AF8E-1C594C5668A2}" srcOrd="0" destOrd="0" presId="urn:microsoft.com/office/officeart/2018/2/layout/IconVerticalSolidList"/>
    <dgm:cxn modelId="{CE36F8E1-1183-4EFC-84C2-8272C2D282C7}" srcId="{ECE4033B-BC4A-48B8-80DA-A322528A2FB0}" destId="{C80E4B70-2EA5-432D-9D2C-52A33103D671}" srcOrd="2" destOrd="0" parTransId="{A1B43410-8781-4A2F-AB41-930FAC7EE97A}" sibTransId="{5AE0B816-94C9-49A3-9B9D-1B3270E2E8FF}"/>
    <dgm:cxn modelId="{F87900F9-860D-45A0-A1AA-D474E431A6AC}" type="presOf" srcId="{1020A910-EC01-481F-90AF-ADE3828E9731}" destId="{C5F99F16-454D-40B9-88C6-22C0B8C455E6}" srcOrd="0" destOrd="0" presId="urn:microsoft.com/office/officeart/2018/2/layout/IconVerticalSolidList"/>
    <dgm:cxn modelId="{8167F97D-9EC4-4C8C-94B0-9D6A338EA800}" type="presParOf" srcId="{2AAB60A0-A31C-47CE-B1DF-CFABC4951FB0}" destId="{4DF1698F-92D3-495C-98E1-D9D763BC8A81}" srcOrd="0" destOrd="0" presId="urn:microsoft.com/office/officeart/2018/2/layout/IconVerticalSolidList"/>
    <dgm:cxn modelId="{E094918E-5FBB-48A0-8B70-DA80B599E6EB}" type="presParOf" srcId="{4DF1698F-92D3-495C-98E1-D9D763BC8A81}" destId="{1578091C-2299-4D25-AD9B-DD5CF7B784E9}" srcOrd="0" destOrd="0" presId="urn:microsoft.com/office/officeart/2018/2/layout/IconVerticalSolidList"/>
    <dgm:cxn modelId="{A734C1B9-1C0F-42DE-A7C8-5594DECE0227}" type="presParOf" srcId="{4DF1698F-92D3-495C-98E1-D9D763BC8A81}" destId="{7719BF4C-61CA-44F7-A9D6-E73CDFD55197}" srcOrd="1" destOrd="0" presId="urn:microsoft.com/office/officeart/2018/2/layout/IconVerticalSolidList"/>
    <dgm:cxn modelId="{85A45F58-5BA4-42D7-AA65-BD40A0856E36}" type="presParOf" srcId="{4DF1698F-92D3-495C-98E1-D9D763BC8A81}" destId="{877F385E-4083-42F5-A6C8-EA7E4C16C8D2}" srcOrd="2" destOrd="0" presId="urn:microsoft.com/office/officeart/2018/2/layout/IconVerticalSolidList"/>
    <dgm:cxn modelId="{D336CDF7-29D6-4775-BD0B-F7DDD94672A1}" type="presParOf" srcId="{4DF1698F-92D3-495C-98E1-D9D763BC8A81}" destId="{6629CE07-770D-4EA0-A7C7-F4968EF78C2F}" srcOrd="3" destOrd="0" presId="urn:microsoft.com/office/officeart/2018/2/layout/IconVerticalSolidList"/>
    <dgm:cxn modelId="{9327F0A5-9F7D-4463-9B0F-92D5C4C19AD0}" type="presParOf" srcId="{2AAB60A0-A31C-47CE-B1DF-CFABC4951FB0}" destId="{0330D1E6-6D12-423F-B1F5-393B7D5E4D65}" srcOrd="1" destOrd="0" presId="urn:microsoft.com/office/officeart/2018/2/layout/IconVerticalSolidList"/>
    <dgm:cxn modelId="{C1E2D854-50BA-40EA-9CC4-131D14D2276A}" type="presParOf" srcId="{2AAB60A0-A31C-47CE-B1DF-CFABC4951FB0}" destId="{6E788519-E704-4143-9C16-81C28BA6F4F8}" srcOrd="2" destOrd="0" presId="urn:microsoft.com/office/officeart/2018/2/layout/IconVerticalSolidList"/>
    <dgm:cxn modelId="{6026A00F-5C54-4BA2-BDAB-15C77FC9A628}" type="presParOf" srcId="{6E788519-E704-4143-9C16-81C28BA6F4F8}" destId="{9AC89CA0-2666-448D-B950-06070F3AF152}" srcOrd="0" destOrd="0" presId="urn:microsoft.com/office/officeart/2018/2/layout/IconVerticalSolidList"/>
    <dgm:cxn modelId="{386E88C0-3AEB-4FC1-B5FC-F670AE078F45}" type="presParOf" srcId="{6E788519-E704-4143-9C16-81C28BA6F4F8}" destId="{ED60E4EC-7926-4DDE-9206-5615A6AB19A9}" srcOrd="1" destOrd="0" presId="urn:microsoft.com/office/officeart/2018/2/layout/IconVerticalSolidList"/>
    <dgm:cxn modelId="{FD0E3D69-F1B9-4C99-A7BB-C8176AE0C901}" type="presParOf" srcId="{6E788519-E704-4143-9C16-81C28BA6F4F8}" destId="{B280777D-671C-40DD-88AC-B89535D52E60}" srcOrd="2" destOrd="0" presId="urn:microsoft.com/office/officeart/2018/2/layout/IconVerticalSolidList"/>
    <dgm:cxn modelId="{72FF7917-1D9C-4DFD-8EDC-50D519BD8A3A}" type="presParOf" srcId="{6E788519-E704-4143-9C16-81C28BA6F4F8}" destId="{C5F99F16-454D-40B9-88C6-22C0B8C455E6}" srcOrd="3" destOrd="0" presId="urn:microsoft.com/office/officeart/2018/2/layout/IconVerticalSolidList"/>
    <dgm:cxn modelId="{A20D8231-1E54-4B51-AFFE-1E2F4E65A2E2}" type="presParOf" srcId="{2AAB60A0-A31C-47CE-B1DF-CFABC4951FB0}" destId="{CC302380-46EC-4612-B438-0A97E18C74A1}" srcOrd="3" destOrd="0" presId="urn:microsoft.com/office/officeart/2018/2/layout/IconVerticalSolidList"/>
    <dgm:cxn modelId="{219FA9C3-21AF-4253-B7FA-9092143CE092}" type="presParOf" srcId="{2AAB60A0-A31C-47CE-B1DF-CFABC4951FB0}" destId="{8BCE47CC-5E52-40EE-AC02-275C77966AA1}" srcOrd="4" destOrd="0" presId="urn:microsoft.com/office/officeart/2018/2/layout/IconVerticalSolidList"/>
    <dgm:cxn modelId="{48B37421-51EC-431B-BEF1-B31BF309FD30}" type="presParOf" srcId="{8BCE47CC-5E52-40EE-AC02-275C77966AA1}" destId="{1CB4A647-A370-48B6-BEDB-9EA5C08D87D0}" srcOrd="0" destOrd="0" presId="urn:microsoft.com/office/officeart/2018/2/layout/IconVerticalSolidList"/>
    <dgm:cxn modelId="{3EDFC8EE-5EEE-41FE-9118-88368A8FB21C}" type="presParOf" srcId="{8BCE47CC-5E52-40EE-AC02-275C77966AA1}" destId="{C50CA042-8D15-4615-BE00-70A1CF73D404}" srcOrd="1" destOrd="0" presId="urn:microsoft.com/office/officeart/2018/2/layout/IconVerticalSolidList"/>
    <dgm:cxn modelId="{099D1975-D5A6-4578-A515-D71E22875290}" type="presParOf" srcId="{8BCE47CC-5E52-40EE-AC02-275C77966AA1}" destId="{96704FB7-E9BF-4B7A-89F1-D8BB0CC7CD5B}" srcOrd="2" destOrd="0" presId="urn:microsoft.com/office/officeart/2018/2/layout/IconVerticalSolidList"/>
    <dgm:cxn modelId="{10FFFD4E-19D5-4D65-B42E-51271722D530}" type="presParOf" srcId="{8BCE47CC-5E52-40EE-AC02-275C77966AA1}" destId="{7FB1BEF2-59A5-427E-AF8E-1C594C5668A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D76E8-6539-48A0-B23F-65FD71BF3443}">
      <dsp:nvSpPr>
        <dsp:cNvPr id="0" name=""/>
        <dsp:cNvSpPr/>
      </dsp:nvSpPr>
      <dsp:spPr>
        <a:xfrm>
          <a:off x="0" y="23719"/>
          <a:ext cx="6961188" cy="1327218"/>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n-lt"/>
            </a:rPr>
            <a:t>Today’s conference is being recorded and will be available online for 30 days.</a:t>
          </a:r>
        </a:p>
      </dsp:txBody>
      <dsp:txXfrm>
        <a:off x="64789" y="88508"/>
        <a:ext cx="6831610" cy="1197640"/>
      </dsp:txXfrm>
    </dsp:sp>
    <dsp:sp modelId="{113BBBB0-D885-4B6E-BD71-2A1C359B93D2}">
      <dsp:nvSpPr>
        <dsp:cNvPr id="0" name=""/>
        <dsp:cNvSpPr/>
      </dsp:nvSpPr>
      <dsp:spPr>
        <a:xfrm>
          <a:off x="0" y="1480660"/>
          <a:ext cx="6961188" cy="1327218"/>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hlinkClick xmlns:r="http://schemas.openxmlformats.org/officeDocument/2006/relationships" r:id="rId1"/>
            </a:rPr>
            <a:t>https://www.acces.nysed.gov/procurement</a:t>
          </a:r>
          <a:endParaRPr lang="en-US" sz="2400" kern="1200"/>
        </a:p>
      </dsp:txBody>
      <dsp:txXfrm>
        <a:off x="64789" y="1545449"/>
        <a:ext cx="6831610" cy="1197640"/>
      </dsp:txXfrm>
    </dsp:sp>
    <dsp:sp modelId="{12CAF89D-5E4F-4B98-90A1-F3F18E9CAA6D}">
      <dsp:nvSpPr>
        <dsp:cNvPr id="0" name=""/>
        <dsp:cNvSpPr/>
      </dsp:nvSpPr>
      <dsp:spPr>
        <a:xfrm>
          <a:off x="0" y="2951879"/>
          <a:ext cx="6961188" cy="1831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Calibri"/>
              <a:ea typeface="Calibri"/>
              <a:cs typeface="Calibri"/>
            </a:rPr>
            <a:t>Please put all your questions today in the chat. After today, you can email questions to </a:t>
          </a:r>
          <a:r>
            <a:rPr lang="en-US" sz="2400" b="1" kern="120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CRS2024</a:t>
          </a:r>
          <a:r>
            <a:rPr lang="en-US" sz="2400" b="1" kern="1200">
              <a:solidFill>
                <a:schemeClr val="bg1"/>
              </a:solidFill>
              <a:latin typeface="Calibri"/>
              <a:ea typeface="Calibri"/>
              <a:cs typeface="Calibri"/>
              <a:hlinkClick xmlns:r="http://schemas.openxmlformats.org/officeDocument/2006/relationships" r:id="rId2">
                <a:extLst>
                  <a:ext uri="{A12FA001-AC4F-418D-AE19-62706E023703}">
                    <ahyp:hlinkClr xmlns:ahyp="http://schemas.microsoft.com/office/drawing/2018/hyperlinkcolor" val="tx"/>
                  </a:ext>
                </a:extLst>
              </a:hlinkClick>
            </a:rPr>
            <a:t>@nysed.gov.</a:t>
          </a:r>
          <a:endParaRPr lang="en-US" sz="2400" b="1" kern="1200">
            <a:solidFill>
              <a:schemeClr val="bg1"/>
            </a:solidFill>
            <a:latin typeface="Calibri"/>
            <a:ea typeface="Calibri"/>
            <a:cs typeface="Calibri"/>
          </a:endParaRPr>
        </a:p>
      </dsp:txBody>
      <dsp:txXfrm>
        <a:off x="89418" y="3041297"/>
        <a:ext cx="6782352" cy="1652898"/>
      </dsp:txXfrm>
    </dsp:sp>
    <dsp:sp modelId="{FF833A0E-33F8-4E40-B6F2-49DF56E3669E}">
      <dsp:nvSpPr>
        <dsp:cNvPr id="0" name=""/>
        <dsp:cNvSpPr/>
      </dsp:nvSpPr>
      <dsp:spPr>
        <a:xfrm>
          <a:off x="0" y="4927614"/>
          <a:ext cx="6961188" cy="13272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n-lt"/>
            </a:rPr>
            <a:t>We are accepting written questions through 6/16/23; answers will be posted 6/30/23.</a:t>
          </a:r>
          <a:endParaRPr lang="en-US" sz="2400" kern="1200">
            <a:latin typeface="+mn-lt"/>
          </a:endParaRPr>
        </a:p>
      </dsp:txBody>
      <dsp:txXfrm>
        <a:off x="64789" y="4992403"/>
        <a:ext cx="6831610" cy="1197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8091C-2299-4D25-AD9B-DD5CF7B784E9}">
      <dsp:nvSpPr>
        <dsp:cNvPr id="0" name=""/>
        <dsp:cNvSpPr/>
      </dsp:nvSpPr>
      <dsp:spPr>
        <a:xfrm>
          <a:off x="0" y="671"/>
          <a:ext cx="6263640" cy="157238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9BF4C-61CA-44F7-A9D6-E73CDFD55197}">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29CE07-770D-4EA0-A7C7-F4968EF78C2F}">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755650">
            <a:lnSpc>
              <a:spcPct val="90000"/>
            </a:lnSpc>
            <a:spcBef>
              <a:spcPct val="0"/>
            </a:spcBef>
            <a:spcAft>
              <a:spcPct val="35000"/>
            </a:spcAft>
            <a:buNone/>
          </a:pPr>
          <a:r>
            <a:rPr lang="en-US" sz="1700" kern="1200"/>
            <a:t>Grants Gateway: </a:t>
          </a:r>
          <a:r>
            <a:rPr lang="en-US" sz="1700" u="heavy" kern="1200">
              <a:hlinkClick xmlns:r="http://schemas.openxmlformats.org/officeDocument/2006/relationships" r:id="rId3"/>
            </a:rPr>
            <a:t>https://grantsreform.ny.gov/Grantees</a:t>
          </a:r>
          <a:endParaRPr lang="en-US" sz="1700" kern="1200"/>
        </a:p>
      </dsp:txBody>
      <dsp:txXfrm>
        <a:off x="1816103" y="671"/>
        <a:ext cx="4447536" cy="1572384"/>
      </dsp:txXfrm>
    </dsp:sp>
    <dsp:sp modelId="{9AC89CA0-2666-448D-B950-06070F3AF152}">
      <dsp:nvSpPr>
        <dsp:cNvPr id="0" name=""/>
        <dsp:cNvSpPr/>
      </dsp:nvSpPr>
      <dsp:spPr>
        <a:xfrm>
          <a:off x="0" y="1966151"/>
          <a:ext cx="6263640" cy="1572384"/>
        </a:xfrm>
        <a:prstGeom prst="roundRect">
          <a:avLst>
            <a:gd name="adj" fmla="val 1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ED60E4EC-7926-4DDE-9206-5615A6AB19A9}">
      <dsp:nvSpPr>
        <dsp:cNvPr id="0" name=""/>
        <dsp:cNvSpPr/>
      </dsp:nvSpPr>
      <dsp:spPr>
        <a:xfrm>
          <a:off x="475646" y="2319938"/>
          <a:ext cx="864811" cy="86481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F99F16-454D-40B9-88C6-22C0B8C455E6}">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755650" rtl="0">
            <a:lnSpc>
              <a:spcPct val="90000"/>
            </a:lnSpc>
            <a:spcBef>
              <a:spcPct val="0"/>
            </a:spcBef>
            <a:spcAft>
              <a:spcPct val="35000"/>
            </a:spcAft>
            <a:buNone/>
          </a:pPr>
          <a:r>
            <a:rPr lang="en-US" sz="1700" kern="1200"/>
            <a:t>All not-for-profit applicants are </a:t>
          </a:r>
          <a:r>
            <a:rPr lang="en-US" sz="1700" b="1" i="1" u="heavy" kern="1200"/>
            <a:t>required</a:t>
          </a:r>
          <a:r>
            <a:rPr lang="en-US" sz="1700" b="1" i="1" kern="1200"/>
            <a:t> </a:t>
          </a:r>
          <a:r>
            <a:rPr lang="en-US" sz="1700" kern="1200"/>
            <a:t>to be </a:t>
          </a:r>
          <a:r>
            <a:rPr lang="en-US" sz="1700" b="1" kern="1200"/>
            <a:t>prequalified </a:t>
          </a:r>
          <a:r>
            <a:rPr lang="en-US" sz="1700" kern="1200"/>
            <a:t>in the Grants Gateway by </a:t>
          </a:r>
          <a:r>
            <a:rPr lang="en-US" sz="1700" b="1" u="heavy" kern="1200"/>
            <a:t>July 17, 2023 at 5pm,</a:t>
          </a:r>
          <a:r>
            <a:rPr lang="en-US" sz="1700" b="1" kern="1200">
              <a:latin typeface="Calibri Light" panose="020F0302020204030204"/>
            </a:rPr>
            <a:t> </a:t>
          </a:r>
          <a:r>
            <a:rPr lang="en-US" sz="1700" kern="1200"/>
            <a:t>to be eligible to compete for this grant opportunity</a:t>
          </a:r>
          <a:r>
            <a:rPr lang="en-US" sz="1700" kern="1200">
              <a:latin typeface="Calibri Light" panose="020F0302020204030204"/>
            </a:rPr>
            <a:t>.</a:t>
          </a:r>
          <a:endParaRPr lang="en-US" sz="1700" kern="1200"/>
        </a:p>
      </dsp:txBody>
      <dsp:txXfrm>
        <a:off x="1816103" y="1966151"/>
        <a:ext cx="4447536" cy="1572384"/>
      </dsp:txXfrm>
    </dsp:sp>
    <dsp:sp modelId="{1CB4A647-A370-48B6-BEDB-9EA5C08D87D0}">
      <dsp:nvSpPr>
        <dsp:cNvPr id="0" name=""/>
        <dsp:cNvSpPr/>
      </dsp:nvSpPr>
      <dsp:spPr>
        <a:xfrm>
          <a:off x="0" y="3931632"/>
          <a:ext cx="6263640" cy="1572384"/>
        </a:xfrm>
        <a:prstGeom prst="roundRect">
          <a:avLst>
            <a:gd name="adj" fmla="val 1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C50CA042-8D15-4615-BE00-70A1CF73D404}">
      <dsp:nvSpPr>
        <dsp:cNvPr id="0" name=""/>
        <dsp:cNvSpPr/>
      </dsp:nvSpPr>
      <dsp:spPr>
        <a:xfrm>
          <a:off x="475646" y="4285418"/>
          <a:ext cx="864811" cy="86481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B1BEF2-59A5-427E-AF8E-1C594C5668A2}">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755650" rtl="0">
            <a:lnSpc>
              <a:spcPct val="90000"/>
            </a:lnSpc>
            <a:spcBef>
              <a:spcPct val="0"/>
            </a:spcBef>
            <a:spcAft>
              <a:spcPct val="35000"/>
            </a:spcAft>
            <a:buNone/>
          </a:pPr>
          <a:r>
            <a:rPr lang="en-US" sz="1700" kern="1200"/>
            <a:t>All other prequalification questions should be addressed to NYSED</a:t>
          </a:r>
          <a:r>
            <a:rPr lang="en-US" sz="1700" kern="1200">
              <a:latin typeface="Calibri Light" panose="020F0302020204030204"/>
            </a:rPr>
            <a:t> at</a:t>
          </a:r>
          <a:r>
            <a:rPr lang="en-US" sz="1700" u="none" kern="1200">
              <a:latin typeface="Calibri Light" panose="020F0302020204030204"/>
            </a:rPr>
            <a:t> </a:t>
          </a:r>
          <a:r>
            <a:rPr lang="en-US" sz="1700" u="sng" kern="1200">
              <a:latin typeface="Calibri Light" panose="020F0302020204030204"/>
              <a:hlinkClick xmlns:r="http://schemas.openxmlformats.org/officeDocument/2006/relationships" r:id="rId8"/>
            </a:rPr>
            <a:t>prequal</a:t>
          </a:r>
          <a:r>
            <a:rPr lang="en-US" sz="1700" u="heavy" kern="1200">
              <a:hlinkClick xmlns:r="http://schemas.openxmlformats.org/officeDocument/2006/relationships" r:id="rId8"/>
            </a:rPr>
            <a:t>@nysed.gov</a:t>
          </a:r>
          <a:r>
            <a:rPr lang="en-US" sz="1700" kern="1200"/>
            <a:t>. Grants Gateway has provided a plethora of materials on their website to help grantees.</a:t>
          </a:r>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1DF2CA2-27D4-46A5-9ECC-765A0311F119}" type="datetimeFigureOut">
              <a:rPr lang="en-US" smtClean="0"/>
              <a:t>6/16/2023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E566F1-A062-427C-97A3-F7FD5B72D889}" type="slidenum">
              <a:rPr lang="en-US" smtClean="0"/>
              <a:t>‹#›</a:t>
            </a:fld>
            <a:endParaRPr lang="en-US"/>
          </a:p>
        </p:txBody>
      </p:sp>
    </p:spTree>
    <p:extLst>
      <p:ext uri="{BB962C8B-B14F-4D97-AF65-F5344CB8AC3E}">
        <p14:creationId xmlns:p14="http://schemas.microsoft.com/office/powerpoint/2010/main" val="207417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a:t>
            </a:fld>
            <a:endParaRPr lang="en-US"/>
          </a:p>
        </p:txBody>
      </p:sp>
    </p:spTree>
    <p:extLst>
      <p:ext uri="{BB962C8B-B14F-4D97-AF65-F5344CB8AC3E}">
        <p14:creationId xmlns:p14="http://schemas.microsoft.com/office/powerpoint/2010/main" val="55990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10</a:t>
            </a:fld>
            <a:endParaRPr lang="en-US"/>
          </a:p>
        </p:txBody>
      </p:sp>
    </p:spTree>
    <p:extLst>
      <p:ext uri="{BB962C8B-B14F-4D97-AF65-F5344CB8AC3E}">
        <p14:creationId xmlns:p14="http://schemas.microsoft.com/office/powerpoint/2010/main" val="3568919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11</a:t>
            </a:fld>
            <a:endParaRPr lang="en-US"/>
          </a:p>
        </p:txBody>
      </p:sp>
    </p:spTree>
    <p:extLst>
      <p:ext uri="{BB962C8B-B14F-4D97-AF65-F5344CB8AC3E}">
        <p14:creationId xmlns:p14="http://schemas.microsoft.com/office/powerpoint/2010/main" val="350281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12</a:t>
            </a:fld>
            <a:endParaRPr lang="en-US"/>
          </a:p>
        </p:txBody>
      </p:sp>
    </p:spTree>
    <p:extLst>
      <p:ext uri="{BB962C8B-B14F-4D97-AF65-F5344CB8AC3E}">
        <p14:creationId xmlns:p14="http://schemas.microsoft.com/office/powerpoint/2010/main" val="2879973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13</a:t>
            </a:fld>
            <a:endParaRPr lang="en-US"/>
          </a:p>
        </p:txBody>
      </p:sp>
    </p:spTree>
    <p:extLst>
      <p:ext uri="{BB962C8B-B14F-4D97-AF65-F5344CB8AC3E}">
        <p14:creationId xmlns:p14="http://schemas.microsoft.com/office/powerpoint/2010/main" val="424133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14</a:t>
            </a:fld>
            <a:endParaRPr lang="en-US"/>
          </a:p>
        </p:txBody>
      </p:sp>
    </p:spTree>
    <p:extLst>
      <p:ext uri="{BB962C8B-B14F-4D97-AF65-F5344CB8AC3E}">
        <p14:creationId xmlns:p14="http://schemas.microsoft.com/office/powerpoint/2010/main" val="284569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15</a:t>
            </a:fld>
            <a:endParaRPr lang="en-US"/>
          </a:p>
        </p:txBody>
      </p:sp>
    </p:spTree>
    <p:extLst>
      <p:ext uri="{BB962C8B-B14F-4D97-AF65-F5344CB8AC3E}">
        <p14:creationId xmlns:p14="http://schemas.microsoft.com/office/powerpoint/2010/main" val="789913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16</a:t>
            </a:fld>
            <a:endParaRPr lang="en-US"/>
          </a:p>
        </p:txBody>
      </p:sp>
    </p:spTree>
    <p:extLst>
      <p:ext uri="{BB962C8B-B14F-4D97-AF65-F5344CB8AC3E}">
        <p14:creationId xmlns:p14="http://schemas.microsoft.com/office/powerpoint/2010/main" val="429234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17</a:t>
            </a:fld>
            <a:endParaRPr lang="en-US"/>
          </a:p>
        </p:txBody>
      </p:sp>
    </p:spTree>
    <p:extLst>
      <p:ext uri="{BB962C8B-B14F-4D97-AF65-F5344CB8AC3E}">
        <p14:creationId xmlns:p14="http://schemas.microsoft.com/office/powerpoint/2010/main" val="2898608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1772" marR="5177" lvl="1" indent="-232943">
              <a:lnSpc>
                <a:spcPts val="2639"/>
              </a:lnSpc>
              <a:spcBef>
                <a:spcPts val="515"/>
              </a:spcBef>
              <a:buFont typeface="Arial"/>
              <a:buChar char="•"/>
              <a:tabLst>
                <a:tab pos="711772" algn="l"/>
              </a:tabLst>
            </a:pPr>
            <a:endParaRPr lang="en-US" sz="2400" dirty="0">
              <a:latin typeface="Calibri"/>
              <a:cs typeface="Calibri"/>
            </a:endParaRPr>
          </a:p>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18</a:t>
            </a:fld>
            <a:endParaRPr lang="en-US"/>
          </a:p>
        </p:txBody>
      </p:sp>
    </p:spTree>
    <p:extLst>
      <p:ext uri="{BB962C8B-B14F-4D97-AF65-F5344CB8AC3E}">
        <p14:creationId xmlns:p14="http://schemas.microsoft.com/office/powerpoint/2010/main" val="1727714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5885" marR="112588" indent="-232943">
              <a:lnSpc>
                <a:spcPts val="2548"/>
              </a:lnSpc>
              <a:spcBef>
                <a:spcPts val="1009"/>
              </a:spcBef>
              <a:buFont typeface="Arial"/>
              <a:buChar char="•"/>
              <a:tabLst>
                <a:tab pos="245885" algn="l"/>
              </a:tabLst>
            </a:pPr>
            <a:endParaRPr lang="en-US" dirty="0">
              <a:latin typeface="Calibri"/>
              <a:cs typeface="Calibri"/>
            </a:endParaRPr>
          </a:p>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19</a:t>
            </a:fld>
            <a:endParaRPr lang="en-US"/>
          </a:p>
        </p:txBody>
      </p:sp>
    </p:spTree>
    <p:extLst>
      <p:ext uri="{BB962C8B-B14F-4D97-AF65-F5344CB8AC3E}">
        <p14:creationId xmlns:p14="http://schemas.microsoft.com/office/powerpoint/2010/main" val="263338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a:t>
            </a:fld>
            <a:endParaRPr lang="en-US"/>
          </a:p>
        </p:txBody>
      </p:sp>
    </p:spTree>
    <p:extLst>
      <p:ext uri="{BB962C8B-B14F-4D97-AF65-F5344CB8AC3E}">
        <p14:creationId xmlns:p14="http://schemas.microsoft.com/office/powerpoint/2010/main" val="9527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20</a:t>
            </a:fld>
            <a:endParaRPr lang="en-US"/>
          </a:p>
        </p:txBody>
      </p:sp>
    </p:spTree>
    <p:extLst>
      <p:ext uri="{BB962C8B-B14F-4D97-AF65-F5344CB8AC3E}">
        <p14:creationId xmlns:p14="http://schemas.microsoft.com/office/powerpoint/2010/main" val="233853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21</a:t>
            </a:fld>
            <a:endParaRPr lang="en-US"/>
          </a:p>
        </p:txBody>
      </p:sp>
    </p:spTree>
    <p:extLst>
      <p:ext uri="{BB962C8B-B14F-4D97-AF65-F5344CB8AC3E}">
        <p14:creationId xmlns:p14="http://schemas.microsoft.com/office/powerpoint/2010/main" val="4109832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22</a:t>
            </a:fld>
            <a:endParaRPr lang="en-US"/>
          </a:p>
        </p:txBody>
      </p:sp>
    </p:spTree>
    <p:extLst>
      <p:ext uri="{BB962C8B-B14F-4D97-AF65-F5344CB8AC3E}">
        <p14:creationId xmlns:p14="http://schemas.microsoft.com/office/powerpoint/2010/main" val="258518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23</a:t>
            </a:fld>
            <a:endParaRPr lang="en-US"/>
          </a:p>
        </p:txBody>
      </p:sp>
    </p:spTree>
    <p:extLst>
      <p:ext uri="{BB962C8B-B14F-4D97-AF65-F5344CB8AC3E}">
        <p14:creationId xmlns:p14="http://schemas.microsoft.com/office/powerpoint/2010/main" val="593971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24</a:t>
            </a:fld>
            <a:endParaRPr lang="en-US"/>
          </a:p>
        </p:txBody>
      </p:sp>
    </p:spTree>
    <p:extLst>
      <p:ext uri="{BB962C8B-B14F-4D97-AF65-F5344CB8AC3E}">
        <p14:creationId xmlns:p14="http://schemas.microsoft.com/office/powerpoint/2010/main" val="246310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3</a:t>
            </a:fld>
            <a:endParaRPr lang="en-US"/>
          </a:p>
        </p:txBody>
      </p:sp>
    </p:spTree>
    <p:extLst>
      <p:ext uri="{BB962C8B-B14F-4D97-AF65-F5344CB8AC3E}">
        <p14:creationId xmlns:p14="http://schemas.microsoft.com/office/powerpoint/2010/main" val="196983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4</a:t>
            </a:fld>
            <a:endParaRPr lang="en-US"/>
          </a:p>
        </p:txBody>
      </p:sp>
    </p:spTree>
    <p:extLst>
      <p:ext uri="{BB962C8B-B14F-4D97-AF65-F5344CB8AC3E}">
        <p14:creationId xmlns:p14="http://schemas.microsoft.com/office/powerpoint/2010/main" val="415492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5</a:t>
            </a:fld>
            <a:endParaRPr lang="en-US"/>
          </a:p>
        </p:txBody>
      </p:sp>
    </p:spTree>
    <p:extLst>
      <p:ext uri="{BB962C8B-B14F-4D97-AF65-F5344CB8AC3E}">
        <p14:creationId xmlns:p14="http://schemas.microsoft.com/office/powerpoint/2010/main" val="117373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6</a:t>
            </a:fld>
            <a:endParaRPr lang="en-US"/>
          </a:p>
        </p:txBody>
      </p:sp>
    </p:spTree>
    <p:extLst>
      <p:ext uri="{BB962C8B-B14F-4D97-AF65-F5344CB8AC3E}">
        <p14:creationId xmlns:p14="http://schemas.microsoft.com/office/powerpoint/2010/main" val="369262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7</a:t>
            </a:fld>
            <a:endParaRPr lang="en-US"/>
          </a:p>
        </p:txBody>
      </p:sp>
    </p:spTree>
    <p:extLst>
      <p:ext uri="{BB962C8B-B14F-4D97-AF65-F5344CB8AC3E}">
        <p14:creationId xmlns:p14="http://schemas.microsoft.com/office/powerpoint/2010/main" val="193766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8</a:t>
            </a:fld>
            <a:endParaRPr lang="en-US"/>
          </a:p>
        </p:txBody>
      </p:sp>
    </p:spTree>
    <p:extLst>
      <p:ext uri="{BB962C8B-B14F-4D97-AF65-F5344CB8AC3E}">
        <p14:creationId xmlns:p14="http://schemas.microsoft.com/office/powerpoint/2010/main" val="212540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9</a:t>
            </a:fld>
            <a:endParaRPr lang="en-US"/>
          </a:p>
        </p:txBody>
      </p:sp>
    </p:spTree>
    <p:extLst>
      <p:ext uri="{BB962C8B-B14F-4D97-AF65-F5344CB8AC3E}">
        <p14:creationId xmlns:p14="http://schemas.microsoft.com/office/powerpoint/2010/main" val="200827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042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101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489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240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648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198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2955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231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505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3038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15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76359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e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CRS2@nysed.gov" TargetMode="External"/><Relationship Id="rId5" Type="http://schemas.openxmlformats.org/officeDocument/2006/relationships/image" Target="../media/image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5.jpe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jpe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6.m4a"/><Relationship Id="rId7" Type="http://schemas.openxmlformats.org/officeDocument/2006/relationships/image" Target="../media/image5.jpe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16.m4a"/><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0.m4a"/><Relationship Id="rId7" Type="http://schemas.openxmlformats.org/officeDocument/2006/relationships/image" Target="../media/image5.jpe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20.m4a"/><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5.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CRS2024@nysed.gov" TargetMode="External"/><Relationship Id="rId5" Type="http://schemas.openxmlformats.org/officeDocument/2006/relationships/image" Target="../media/image5.jpe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2.png"/><Relationship Id="rId5" Type="http://schemas.openxmlformats.org/officeDocument/2006/relationships/image" Target="../media/image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jpeg"/><Relationship Id="rId5" Type="http://schemas.openxmlformats.org/officeDocument/2006/relationships/image" Target="../media/image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4.jpeg"/><Relationship Id="rId5" Type="http://schemas.openxmlformats.org/officeDocument/2006/relationships/image" Target="../media/image5.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7.jpeg"/><Relationship Id="rId5" Type="http://schemas.openxmlformats.org/officeDocument/2006/relationships/image" Target="../media/image5.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New York State Education Department logo">
            <a:extLst>
              <a:ext uri="{FF2B5EF4-FFF2-40B4-BE49-F238E27FC236}">
                <a16:creationId xmlns:a16="http://schemas.microsoft.com/office/drawing/2014/main" id="{55CBE3F9-4CD3-1F83-2AE4-B34EB3BF37F3}"/>
              </a:ext>
            </a:extLst>
          </p:cNvPr>
          <p:cNvPicPr>
            <a:picLocks noChangeAspect="1"/>
          </p:cNvPicPr>
          <p:nvPr/>
        </p:nvPicPr>
        <p:blipFill>
          <a:blip r:embed="rId5"/>
          <a:stretch>
            <a:fillRect/>
          </a:stretch>
        </p:blipFill>
        <p:spPr>
          <a:xfrm>
            <a:off x="687389" y="335154"/>
            <a:ext cx="1641720" cy="1641720"/>
          </a:xfrm>
          <a:prstGeom prst="rect">
            <a:avLst/>
          </a:prstGeom>
        </p:spPr>
      </p:pic>
      <p:pic>
        <p:nvPicPr>
          <p:cNvPr id="7" name="Picture 6" descr="Adult Career and Continuing Education Resources, Vocational Rehabilitation logo. ACCES-VR logo. ACCES is written in blue with a purple arrow crossing the A, Vocational Rehabilitation written in purple.">
            <a:extLst>
              <a:ext uri="{FF2B5EF4-FFF2-40B4-BE49-F238E27FC236}">
                <a16:creationId xmlns:a16="http://schemas.microsoft.com/office/drawing/2014/main" id="{28E21074-779D-8D01-DA45-AEBA1EBD7626}"/>
              </a:ext>
            </a:extLst>
          </p:cNvPr>
          <p:cNvPicPr>
            <a:picLocks noChangeAspect="1"/>
          </p:cNvPicPr>
          <p:nvPr/>
        </p:nvPicPr>
        <p:blipFill>
          <a:blip r:embed="rId6"/>
          <a:stretch>
            <a:fillRect/>
          </a:stretch>
        </p:blipFill>
        <p:spPr>
          <a:xfrm>
            <a:off x="687390" y="1921646"/>
            <a:ext cx="4141760" cy="191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8" name="object 2">
            <a:extLst>
              <a:ext uri="{FF2B5EF4-FFF2-40B4-BE49-F238E27FC236}">
                <a16:creationId xmlns:a16="http://schemas.microsoft.com/office/drawing/2014/main" id="{62133BAB-18EB-B8AD-405A-451FCE5F774D}"/>
              </a:ext>
            </a:extLst>
          </p:cNvPr>
          <p:cNvSpPr txBox="1">
            <a:spLocks noGrp="1"/>
          </p:cNvSpPr>
          <p:nvPr>
            <p:ph type="title" idx="4294967295"/>
          </p:nvPr>
        </p:nvSpPr>
        <p:spPr>
          <a:xfrm>
            <a:off x="669200" y="3953748"/>
            <a:ext cx="4805996" cy="1297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Core</a:t>
            </a:r>
            <a:r>
              <a:rPr kumimoji="0" lang="en-US" sz="4800" b="1" i="0" u="none" strike="noStrike" kern="1200" cap="none" spc="-10" normalizeH="0" baseline="0" noProof="0">
                <a:ln>
                  <a:noFill/>
                </a:ln>
                <a:solidFill>
                  <a:schemeClr val="bg1"/>
                </a:solidFill>
                <a:effectLst/>
                <a:uLnTx/>
                <a:uFillTx/>
                <a:latin typeface="Arial Narrow" panose="020B0606020202030204" pitchFamily="34" charset="0"/>
                <a:ea typeface="+mj-ea"/>
                <a:cs typeface="+mj-cs"/>
              </a:rPr>
              <a:t> </a:t>
            </a: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Rehab</a:t>
            </a:r>
            <a:r>
              <a:rPr kumimoji="0" lang="en-US" sz="4800" b="1" i="0" u="none" strike="noStrike" kern="1200" cap="none" spc="5" normalizeH="0" baseline="0" noProof="0">
                <a:ln>
                  <a:noFill/>
                </a:ln>
                <a:solidFill>
                  <a:schemeClr val="bg1"/>
                </a:solidFill>
                <a:effectLst/>
                <a:uLnTx/>
                <a:uFillTx/>
                <a:latin typeface="Arial Narrow" panose="020B0606020202030204" pitchFamily="34" charset="0"/>
                <a:ea typeface="+mj-ea"/>
                <a:cs typeface="+mj-cs"/>
              </a:rPr>
              <a:t>ili</a:t>
            </a: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ta</a:t>
            </a:r>
            <a:r>
              <a:rPr kumimoji="0" lang="en-US" sz="4800" b="1" i="0" u="none" strike="noStrike" kern="1200" cap="none" spc="-15" normalizeH="0" baseline="0" noProof="0">
                <a:ln>
                  <a:noFill/>
                </a:ln>
                <a:solidFill>
                  <a:schemeClr val="bg1"/>
                </a:solidFill>
                <a:effectLst/>
                <a:uLnTx/>
                <a:uFillTx/>
                <a:latin typeface="Arial Narrow" panose="020B0606020202030204" pitchFamily="34" charset="0"/>
                <a:ea typeface="+mj-ea"/>
                <a:cs typeface="+mj-cs"/>
              </a:rPr>
              <a:t>t</a:t>
            </a:r>
            <a:r>
              <a:rPr kumimoji="0" lang="en-US" sz="4800" b="1" i="0" u="none" strike="noStrike" kern="1200" cap="none" spc="-10" normalizeH="0" baseline="0" noProof="0">
                <a:ln>
                  <a:noFill/>
                </a:ln>
                <a:solidFill>
                  <a:schemeClr val="bg1"/>
                </a:solidFill>
                <a:effectLst/>
                <a:uLnTx/>
                <a:uFillTx/>
                <a:latin typeface="Arial Narrow" panose="020B0606020202030204" pitchFamily="34" charset="0"/>
                <a:ea typeface="+mj-ea"/>
                <a:cs typeface="+mj-cs"/>
              </a:rPr>
              <a:t>i</a:t>
            </a: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on</a:t>
            </a:r>
            <a:r>
              <a:rPr kumimoji="0" lang="en-US" sz="4800" b="1" i="0" u="none" strike="noStrike" kern="1200" cap="none" spc="-35" normalizeH="0" baseline="0" noProof="0">
                <a:ln>
                  <a:noFill/>
                </a:ln>
                <a:solidFill>
                  <a:schemeClr val="bg1"/>
                </a:solidFill>
                <a:effectLst/>
                <a:uLnTx/>
                <a:uFillTx/>
                <a:latin typeface="Arial Narrow" panose="020B0606020202030204" pitchFamily="34" charset="0"/>
                <a:ea typeface="+mj-ea"/>
                <a:cs typeface="+mj-cs"/>
              </a:rPr>
              <a:t> </a:t>
            </a: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Ser</a:t>
            </a:r>
            <a:r>
              <a:rPr kumimoji="0" lang="en-US" sz="4800" b="1" i="0" u="none" strike="noStrike" kern="1200" cap="none" spc="5" normalizeH="0" baseline="0" noProof="0">
                <a:ln>
                  <a:noFill/>
                </a:ln>
                <a:solidFill>
                  <a:schemeClr val="bg1"/>
                </a:solidFill>
                <a:effectLst/>
                <a:uLnTx/>
                <a:uFillTx/>
                <a:latin typeface="Arial Narrow" panose="020B0606020202030204" pitchFamily="34" charset="0"/>
                <a:ea typeface="+mj-ea"/>
                <a:cs typeface="+mj-cs"/>
              </a:rPr>
              <a:t>vic</a:t>
            </a:r>
            <a:r>
              <a:rPr kumimoji="0" lang="en-US" sz="4800" b="1" i="0" u="none" strike="noStrike" kern="1200" cap="none" spc="0" normalizeH="0" baseline="0" noProof="0">
                <a:ln>
                  <a:noFill/>
                </a:ln>
                <a:solidFill>
                  <a:schemeClr val="bg1"/>
                </a:solidFill>
                <a:effectLst/>
                <a:uLnTx/>
                <a:uFillTx/>
                <a:latin typeface="Arial Narrow" panose="020B0606020202030204" pitchFamily="34" charset="0"/>
                <a:ea typeface="+mj-ea"/>
                <a:cs typeface="+mj-cs"/>
              </a:rPr>
              <a:t>es</a:t>
            </a:r>
          </a:p>
        </p:txBody>
      </p:sp>
      <p:sp>
        <p:nvSpPr>
          <p:cNvPr id="9" name="Subtitle 2">
            <a:extLst>
              <a:ext uri="{FF2B5EF4-FFF2-40B4-BE49-F238E27FC236}">
                <a16:creationId xmlns:a16="http://schemas.microsoft.com/office/drawing/2014/main" id="{85A5073E-BA67-E8A9-A6D2-0C6239252A8E}"/>
              </a:ext>
            </a:extLst>
          </p:cNvPr>
          <p:cNvSpPr txBox="1">
            <a:spLocks/>
          </p:cNvSpPr>
          <p:nvPr/>
        </p:nvSpPr>
        <p:spPr>
          <a:xfrm>
            <a:off x="583364" y="5249603"/>
            <a:ext cx="4805691" cy="838831"/>
          </a:xfrm>
          <a:prstGeom prst="rect">
            <a:avLst/>
          </a:prstGeom>
        </p:spPr>
        <p:txBody>
          <a:bodyPr vert="horz" lIns="91440" tIns="45720" rIns="91440" bIns="45720" rtlCol="0" anchor="b">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RFP Bidder’s Conference</a:t>
            </a:r>
            <a:endParaRPr lang="en-US"/>
          </a:p>
          <a:p>
            <a:pPr marL="0" indent="0">
              <a:buNone/>
            </a:pPr>
            <a:r>
              <a:rPr lang="en-US">
                <a:solidFill>
                  <a:schemeClr val="bg1"/>
                </a:solidFill>
              </a:rPr>
              <a:t>June 15, 2023</a:t>
            </a:r>
            <a:endParaRPr lang="en-US">
              <a:solidFill>
                <a:schemeClr val="bg1"/>
              </a:solidFill>
              <a:cs typeface="Calibri" panose="020F0502020204030204"/>
            </a:endParaRPr>
          </a:p>
        </p:txBody>
      </p:sp>
      <p:pic>
        <p:nvPicPr>
          <p:cNvPr id="10" name="Picture 5" descr="a picture of a person shaking another person's hand off screen. ">
            <a:extLst>
              <a:ext uri="{FF2B5EF4-FFF2-40B4-BE49-F238E27FC236}">
                <a16:creationId xmlns:a16="http://schemas.microsoft.com/office/drawing/2014/main" id="{7FB73183-D62C-BE24-FC25-A8E65FA8DE66}"/>
              </a:ext>
            </a:extLst>
          </p:cNvPr>
          <p:cNvPicPr>
            <a:picLocks noChangeAspect="1"/>
          </p:cNvPicPr>
          <p:nvPr/>
        </p:nvPicPr>
        <p:blipFill>
          <a:blip r:embed="rId7"/>
          <a:stretch>
            <a:fillRect/>
          </a:stretch>
        </p:blipFill>
        <p:spPr>
          <a:xfrm>
            <a:off x="5156200" y="-1149"/>
            <a:ext cx="7078783" cy="6859149"/>
          </a:xfrm>
          <a:prstGeom prst="rect">
            <a:avLst/>
          </a:prstGeom>
        </p:spPr>
      </p:pic>
      <p:pic>
        <p:nvPicPr>
          <p:cNvPr id="11" name="Slide 1" descr="Slide 1 audio">
            <a:hlinkClick r:id="" action="ppaction://media"/>
            <a:extLst>
              <a:ext uri="{FF2B5EF4-FFF2-40B4-BE49-F238E27FC236}">
                <a16:creationId xmlns:a16="http://schemas.microsoft.com/office/drawing/2014/main" id="{B6CD959E-9F9B-A135-26A4-792B33B12E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94600" y="5854100"/>
            <a:ext cx="609600" cy="609600"/>
          </a:xfrm>
          <a:prstGeom prst="rect">
            <a:avLst/>
          </a:prstGeom>
        </p:spPr>
      </p:pic>
    </p:spTree>
    <p:extLst>
      <p:ext uri="{BB962C8B-B14F-4D97-AF65-F5344CB8AC3E}">
        <p14:creationId xmlns:p14="http://schemas.microsoft.com/office/powerpoint/2010/main" val="34272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E41067B8-26B7-A04F-39F2-39BF44446ABB}"/>
              </a:ext>
            </a:extLst>
          </p:cNvPr>
          <p:cNvSpPr txBox="1">
            <a:spLocks noGrp="1"/>
          </p:cNvSpPr>
          <p:nvPr>
            <p:ph type="title" idx="4294967295"/>
          </p:nvPr>
        </p:nvSpPr>
        <p:spPr>
          <a:xfrm>
            <a:off x="3100323" y="123977"/>
            <a:ext cx="6460435" cy="9682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 normalizeH="0" baseline="0" noProof="0">
                <a:ln>
                  <a:noFill/>
                </a:ln>
                <a:solidFill>
                  <a:schemeClr val="bg1"/>
                </a:solidFill>
                <a:effectLst/>
                <a:uLnTx/>
                <a:uFillTx/>
                <a:latin typeface="+mj-lt"/>
                <a:ea typeface="+mj-ea"/>
                <a:cs typeface="+mj-cs"/>
              </a:rPr>
              <a:t>CRS Applicant Eligibility</a:t>
            </a:r>
            <a:endParaRPr kumimoji="0" lang="en-US" sz="3600" b="0" i="0" u="none" strike="noStrike" kern="1200" cap="none" spc="0" normalizeH="0" baseline="0" noProof="0">
              <a:ln>
                <a:noFill/>
              </a:ln>
              <a:solidFill>
                <a:schemeClr val="bg1"/>
              </a:solidFill>
              <a:effectLst/>
              <a:uLnTx/>
              <a:uFillTx/>
              <a:latin typeface="+mj-lt"/>
              <a:ea typeface="+mj-ea"/>
              <a:cs typeface="+mj-cs"/>
            </a:endParaRPr>
          </a:p>
        </p:txBody>
      </p:sp>
      <p:sp>
        <p:nvSpPr>
          <p:cNvPr id="7" name="object 3">
            <a:extLst>
              <a:ext uri="{FF2B5EF4-FFF2-40B4-BE49-F238E27FC236}">
                <a16:creationId xmlns:a16="http://schemas.microsoft.com/office/drawing/2014/main" id="{61D1BC8B-3709-EF2B-120A-5C1929FF33AD}"/>
              </a:ext>
            </a:extLst>
          </p:cNvPr>
          <p:cNvSpPr txBox="1"/>
          <p:nvPr/>
        </p:nvSpPr>
        <p:spPr>
          <a:xfrm>
            <a:off x="1960386" y="1159099"/>
            <a:ext cx="5646913" cy="5000401"/>
          </a:xfrm>
          <a:prstGeom prst="rect">
            <a:avLst/>
          </a:prstGeom>
        </p:spPr>
        <p:txBody>
          <a:bodyPr vert="horz" lIns="91440" tIns="45720" rIns="91440" bIns="45720" rtlCol="0" anchor="ctr">
            <a:normAutofit/>
          </a:bodyPr>
          <a:lstStyle/>
          <a:p>
            <a:pPr marL="12700" marR="855980">
              <a:lnSpc>
                <a:spcPct val="90000"/>
              </a:lnSpc>
              <a:spcAft>
                <a:spcPts val="600"/>
              </a:spcAft>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Eligible Applicants Include</a:t>
            </a:r>
            <a:r>
              <a:rPr lang="en-US" sz="1900">
                <a:solidFill>
                  <a:schemeClr val="bg1"/>
                </a:solidFill>
              </a:rPr>
              <a:t>: </a:t>
            </a:r>
          </a:p>
          <a:p>
            <a:pPr marL="12700" marR="855980">
              <a:lnSpc>
                <a:spcPct val="90000"/>
              </a:lnSpc>
              <a:spcAft>
                <a:spcPts val="600"/>
              </a:spcAft>
              <a:tabLst>
                <a:tab pos="241300" algn="l"/>
              </a:tabLst>
              <a:defRPr/>
            </a:pPr>
            <a:endParaRPr lang="en-US" sz="1900">
              <a:solidFill>
                <a:schemeClr val="bg1"/>
              </a:solidFill>
              <a:cs typeface="Calibri"/>
            </a:endParaRPr>
          </a:p>
          <a:p>
            <a:pPr marL="228600" marR="855980" indent="-215900">
              <a:lnSpc>
                <a:spcPct val="90000"/>
              </a:lnSpc>
              <a:spcAft>
                <a:spcPts val="600"/>
              </a:spcAft>
              <a:buFont typeface="Arial"/>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New and current vendors (including Potentially Eligible Vendors)</a:t>
            </a:r>
            <a:endParaRPr lang="en-US" sz="1900">
              <a:solidFill>
                <a:schemeClr val="bg1"/>
              </a:solidFill>
              <a:cs typeface="Calibri" panose="020F0502020204030204"/>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Educational Institutions</a:t>
            </a:r>
            <a:endParaRPr lang="en-US" sz="1900" b="0" i="0" u="none" strike="noStrike" kern="1200" cap="none" spc="0" normalizeH="0" baseline="0" noProof="0">
              <a:ln>
                <a:noFill/>
              </a:ln>
              <a:solidFill>
                <a:schemeClr val="bg1"/>
              </a:solidFill>
              <a:effectLst/>
              <a:uLnTx/>
              <a:uFillTx/>
              <a:cs typeface="Calibri"/>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Not-for-Profit Organizations</a:t>
            </a:r>
            <a:endParaRPr lang="en-US" sz="1900" b="0" i="0" u="none" strike="noStrike" kern="1200" cap="none" spc="0" normalizeH="0" baseline="0" noProof="0">
              <a:ln>
                <a:noFill/>
              </a:ln>
              <a:solidFill>
                <a:schemeClr val="bg1"/>
              </a:solidFill>
              <a:effectLst/>
              <a:uLnTx/>
              <a:uFillTx/>
              <a:cs typeface="Calibri"/>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Community Rehabilitation Providers</a:t>
            </a:r>
            <a:endParaRPr lang="en-US" sz="1900" b="0" i="0" u="none" strike="noStrike" kern="1200" cap="none" spc="0" normalizeH="0" baseline="0" noProof="0">
              <a:ln>
                <a:noFill/>
              </a:ln>
              <a:solidFill>
                <a:schemeClr val="bg1"/>
              </a:solidFill>
              <a:effectLst/>
              <a:uLnTx/>
              <a:uFillTx/>
              <a:cs typeface="Calibri"/>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Independent Living Centers</a:t>
            </a:r>
            <a:endParaRPr lang="en-US" sz="1900" b="0" i="0" u="none" strike="noStrike" kern="1200" cap="none" spc="0" normalizeH="0" baseline="0" noProof="0">
              <a:ln>
                <a:noFill/>
              </a:ln>
              <a:solidFill>
                <a:schemeClr val="bg1"/>
              </a:solidFill>
              <a:effectLst/>
              <a:uLnTx/>
              <a:uFillTx/>
              <a:cs typeface="Calibri"/>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For Profit Organizations with </a:t>
            </a:r>
            <a:r>
              <a:rPr lang="en-US" sz="1900">
                <a:solidFill>
                  <a:schemeClr val="bg1"/>
                </a:solidFill>
              </a:rPr>
              <a:t>experience</a:t>
            </a:r>
            <a:r>
              <a:rPr kumimoji="0" lang="en-US" sz="1900" b="0" i="0" u="none" strike="noStrike" kern="1200" cap="none" spc="0" normalizeH="0" baseline="0" noProof="0">
                <a:ln>
                  <a:noFill/>
                </a:ln>
                <a:solidFill>
                  <a:schemeClr val="bg1"/>
                </a:solidFill>
                <a:effectLst/>
                <a:uLnTx/>
                <a:uFillTx/>
                <a:ea typeface="+mn-ea"/>
                <a:cs typeface="+mn-cs"/>
              </a:rPr>
              <a:t> providing VR services, including independent contractors</a:t>
            </a:r>
            <a:endParaRPr lang="en-US" sz="1900" b="0" i="0" u="none" strike="noStrike" kern="1200" cap="none" spc="0" normalizeH="0" baseline="0" noProof="0">
              <a:ln>
                <a:noFill/>
              </a:ln>
              <a:solidFill>
                <a:schemeClr val="bg1"/>
              </a:solidFill>
              <a:effectLst/>
              <a:uLnTx/>
              <a:uFillTx/>
              <a:cs typeface="Calibri"/>
            </a:endParaRPr>
          </a:p>
          <a:p>
            <a:pPr marL="228600" marR="855980" lvl="0" indent="-215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241300" algn="l"/>
              </a:tabLst>
              <a:defRPr/>
            </a:pPr>
            <a:r>
              <a:rPr kumimoji="0" lang="en-US" sz="1900" b="0" i="0" u="none" strike="noStrike" kern="1200" cap="none" spc="0" normalizeH="0" baseline="0" noProof="0">
                <a:ln>
                  <a:noFill/>
                </a:ln>
                <a:solidFill>
                  <a:schemeClr val="bg1"/>
                </a:solidFill>
                <a:effectLst/>
                <a:uLnTx/>
                <a:uFillTx/>
                <a:ea typeface="+mn-ea"/>
                <a:cs typeface="+mn-cs"/>
              </a:rPr>
              <a:t>Sole Proprietors **</a:t>
            </a:r>
            <a:endParaRPr lang="en-US" sz="1900" b="0" i="0" u="none" strike="noStrike" kern="1200" cap="none" spc="0" normalizeH="0" baseline="0" noProof="0">
              <a:ln>
                <a:noFill/>
              </a:ln>
              <a:solidFill>
                <a:schemeClr val="bg1"/>
              </a:solidFill>
              <a:effectLst/>
              <a:uLnTx/>
              <a:uFillTx/>
              <a:cs typeface="Calibri" panose="020F0502020204030204"/>
            </a:endParaRPr>
          </a:p>
          <a:p>
            <a:pPr marL="241300" marR="855980" indent="-228600">
              <a:lnSpc>
                <a:spcPct val="90000"/>
              </a:lnSpc>
              <a:spcAft>
                <a:spcPts val="600"/>
              </a:spcAft>
              <a:buFont typeface="Arial" panose="020B0604020202020204" pitchFamily="34" charset="0"/>
              <a:buChar char="•"/>
              <a:tabLst>
                <a:tab pos="241300" algn="l"/>
              </a:tabLst>
              <a:defRPr/>
            </a:pPr>
            <a:endParaRPr lang="en-US" sz="1900">
              <a:solidFill>
                <a:schemeClr val="bg1"/>
              </a:solidFill>
              <a:cs typeface="Calibri"/>
            </a:endParaRPr>
          </a:p>
          <a:p>
            <a:pPr marL="12700" marR="855980">
              <a:lnSpc>
                <a:spcPct val="90000"/>
              </a:lnSpc>
              <a:spcAft>
                <a:spcPts val="600"/>
              </a:spcAft>
              <a:tabLst>
                <a:tab pos="241300" algn="l"/>
              </a:tabLst>
              <a:defRPr/>
            </a:pPr>
            <a:r>
              <a:rPr lang="en-US" sz="1900">
                <a:solidFill>
                  <a:schemeClr val="bg1"/>
                </a:solidFill>
                <a:cs typeface="Calibri"/>
              </a:rPr>
              <a:t>Refer to page 1 of RFP for additional eligibility requirements.</a:t>
            </a:r>
            <a:endParaRPr lang="en-US" sz="1900">
              <a:solidFill>
                <a:schemeClr val="bg1"/>
              </a:solidFill>
              <a:ea typeface="Calibri"/>
              <a:cs typeface="Calibri"/>
            </a:endParaRPr>
          </a:p>
          <a:p>
            <a:pPr marL="241300" marR="855980" indent="-228600">
              <a:lnSpc>
                <a:spcPct val="90000"/>
              </a:lnSpc>
              <a:spcAft>
                <a:spcPts val="600"/>
              </a:spcAft>
              <a:buFont typeface="Arial" panose="020B0604020202020204" pitchFamily="34" charset="0"/>
              <a:buChar char="•"/>
              <a:tabLst>
                <a:tab pos="241300" algn="l"/>
              </a:tabLst>
              <a:defRPr/>
            </a:pPr>
            <a:endParaRPr lang="en-US">
              <a:solidFill>
                <a:srgbClr val="44546A"/>
              </a:solidFill>
              <a:cs typeface="Calibri"/>
            </a:endParaRPr>
          </a:p>
        </p:txBody>
      </p:sp>
      <p:pic>
        <p:nvPicPr>
          <p:cNvPr id="8" name="Picture 5" descr="A picture of two people shaking hands.">
            <a:extLst>
              <a:ext uri="{FF2B5EF4-FFF2-40B4-BE49-F238E27FC236}">
                <a16:creationId xmlns:a16="http://schemas.microsoft.com/office/drawing/2014/main" id="{0ABA5485-D6C0-3983-0BBB-5016E410C266}"/>
              </a:ext>
            </a:extLst>
          </p:cNvPr>
          <p:cNvPicPr>
            <a:picLocks noChangeAspect="1"/>
          </p:cNvPicPr>
          <p:nvPr/>
        </p:nvPicPr>
        <p:blipFill>
          <a:blip r:embed="rId6"/>
          <a:stretch>
            <a:fillRect/>
          </a:stretch>
        </p:blipFill>
        <p:spPr>
          <a:xfrm>
            <a:off x="7666493" y="1317609"/>
            <a:ext cx="4230668" cy="2803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Slide 10" descr="slide 10 audio">
            <a:hlinkClick r:id="" action="ppaction://media"/>
            <a:extLst>
              <a:ext uri="{FF2B5EF4-FFF2-40B4-BE49-F238E27FC236}">
                <a16:creationId xmlns:a16="http://schemas.microsoft.com/office/drawing/2014/main" id="{DAD4E87A-B60A-4FE6-AAAE-BDE6A61908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349" y="1089081"/>
            <a:ext cx="609600" cy="609600"/>
          </a:xfrm>
          <a:prstGeom prst="rect">
            <a:avLst/>
          </a:prstGeom>
        </p:spPr>
      </p:pic>
    </p:spTree>
    <p:extLst>
      <p:ext uri="{BB962C8B-B14F-4D97-AF65-F5344CB8AC3E}">
        <p14:creationId xmlns:p14="http://schemas.microsoft.com/office/powerpoint/2010/main" val="5399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62F55106-7A6D-227C-876D-AC45143F6A56}"/>
              </a:ext>
            </a:extLst>
          </p:cNvPr>
          <p:cNvSpPr txBox="1">
            <a:spLocks noGrp="1"/>
          </p:cNvSpPr>
          <p:nvPr>
            <p:ph type="title"/>
          </p:nvPr>
        </p:nvSpPr>
        <p:spPr>
          <a:xfrm>
            <a:off x="1179225" y="148919"/>
            <a:ext cx="9833548" cy="942476"/>
          </a:xfrm>
          <a:prstGeom prst="rect">
            <a:avLst/>
          </a:prstGeom>
        </p:spPr>
        <p:txBody>
          <a:bodyPr vert="horz" lIns="91440" tIns="45720" rIns="91440" bIns="45720" rtlCol="0" anchor="b">
            <a:normAutofit/>
          </a:bodyPr>
          <a:lstStyle/>
          <a:p>
            <a:pPr marL="12700" algn="ctr"/>
            <a:r>
              <a:rPr lang="en-US" sz="3600" kern="1200" spc="-5">
                <a:solidFill>
                  <a:schemeClr val="bg1"/>
                </a:solidFill>
                <a:latin typeface="+mj-lt"/>
                <a:ea typeface="+mj-ea"/>
                <a:cs typeface="+mj-cs"/>
              </a:rPr>
              <a:t>S</a:t>
            </a:r>
            <a:r>
              <a:rPr lang="en-US" sz="3600" kern="1200">
                <a:solidFill>
                  <a:schemeClr val="bg1"/>
                </a:solidFill>
                <a:latin typeface="+mj-lt"/>
                <a:ea typeface="+mj-ea"/>
                <a:cs typeface="+mj-cs"/>
              </a:rPr>
              <a:t>ub</a:t>
            </a:r>
            <a:r>
              <a:rPr lang="en-US" sz="3600" kern="1200" spc="-50">
                <a:solidFill>
                  <a:schemeClr val="bg1"/>
                </a:solidFill>
                <a:latin typeface="+mj-lt"/>
                <a:ea typeface="+mj-ea"/>
                <a:cs typeface="+mj-cs"/>
              </a:rPr>
              <a:t>c</a:t>
            </a:r>
            <a:r>
              <a:rPr lang="en-US" sz="3600" kern="1200" spc="-5">
                <a:solidFill>
                  <a:schemeClr val="bg1"/>
                </a:solidFill>
                <a:latin typeface="+mj-lt"/>
                <a:ea typeface="+mj-ea"/>
                <a:cs typeface="+mj-cs"/>
              </a:rPr>
              <a:t>o</a:t>
            </a:r>
            <a:r>
              <a:rPr lang="en-US" sz="3600" kern="1200" spc="-45">
                <a:solidFill>
                  <a:schemeClr val="bg1"/>
                </a:solidFill>
                <a:latin typeface="+mj-lt"/>
                <a:ea typeface="+mj-ea"/>
                <a:cs typeface="+mj-cs"/>
              </a:rPr>
              <a:t>n</a:t>
            </a:r>
            <a:r>
              <a:rPr lang="en-US" sz="3600" kern="1200" spc="-10">
                <a:solidFill>
                  <a:schemeClr val="bg1"/>
                </a:solidFill>
                <a:latin typeface="+mj-lt"/>
                <a:ea typeface="+mj-ea"/>
                <a:cs typeface="+mj-cs"/>
              </a:rPr>
              <a:t>t</a:t>
            </a:r>
            <a:r>
              <a:rPr lang="en-US" sz="3600" kern="1200" spc="-100">
                <a:solidFill>
                  <a:schemeClr val="bg1"/>
                </a:solidFill>
                <a:latin typeface="+mj-lt"/>
                <a:ea typeface="+mj-ea"/>
                <a:cs typeface="+mj-cs"/>
              </a:rPr>
              <a:t>r</a:t>
            </a:r>
            <a:r>
              <a:rPr lang="en-US" sz="3600" kern="1200">
                <a:solidFill>
                  <a:schemeClr val="bg1"/>
                </a:solidFill>
                <a:latin typeface="+mj-lt"/>
                <a:ea typeface="+mj-ea"/>
                <a:cs typeface="+mj-cs"/>
              </a:rPr>
              <a:t>a</a:t>
            </a:r>
            <a:r>
              <a:rPr lang="en-US" sz="3600" kern="1200" spc="-5">
                <a:solidFill>
                  <a:schemeClr val="bg1"/>
                </a:solidFill>
                <a:latin typeface="+mj-lt"/>
                <a:ea typeface="+mj-ea"/>
                <a:cs typeface="+mj-cs"/>
              </a:rPr>
              <a:t>c</a:t>
            </a:r>
            <a:r>
              <a:rPr lang="en-US" sz="3600" kern="1200" spc="-60">
                <a:solidFill>
                  <a:schemeClr val="bg1"/>
                </a:solidFill>
                <a:latin typeface="+mj-lt"/>
                <a:ea typeface="+mj-ea"/>
                <a:cs typeface="+mj-cs"/>
              </a:rPr>
              <a:t>t</a:t>
            </a:r>
            <a:r>
              <a:rPr lang="en-US" sz="3600" kern="1200" spc="-5">
                <a:solidFill>
                  <a:schemeClr val="bg1"/>
                </a:solidFill>
                <a:latin typeface="+mj-lt"/>
                <a:ea typeface="+mj-ea"/>
                <a:cs typeface="+mj-cs"/>
              </a:rPr>
              <a:t>o</a:t>
            </a:r>
            <a:r>
              <a:rPr lang="en-US" sz="3600" kern="1200" spc="-80">
                <a:solidFill>
                  <a:schemeClr val="bg1"/>
                </a:solidFill>
                <a:latin typeface="+mj-lt"/>
                <a:ea typeface="+mj-ea"/>
                <a:cs typeface="+mj-cs"/>
              </a:rPr>
              <a:t>r</a:t>
            </a:r>
            <a:r>
              <a:rPr lang="en-US" sz="3600" kern="1200">
                <a:solidFill>
                  <a:schemeClr val="bg1"/>
                </a:solidFill>
                <a:latin typeface="+mj-lt"/>
                <a:ea typeface="+mj-ea"/>
                <a:cs typeface="+mj-cs"/>
              </a:rPr>
              <a:t>s</a:t>
            </a:r>
          </a:p>
        </p:txBody>
      </p:sp>
      <p:sp>
        <p:nvSpPr>
          <p:cNvPr id="7" name="object 3">
            <a:extLst>
              <a:ext uri="{FF2B5EF4-FFF2-40B4-BE49-F238E27FC236}">
                <a16:creationId xmlns:a16="http://schemas.microsoft.com/office/drawing/2014/main" id="{F07CC5DC-244F-F7AA-7B59-543A17A3F69D}"/>
              </a:ext>
            </a:extLst>
          </p:cNvPr>
          <p:cNvSpPr txBox="1"/>
          <p:nvPr/>
        </p:nvSpPr>
        <p:spPr>
          <a:xfrm>
            <a:off x="2884201" y="1538977"/>
            <a:ext cx="9833548" cy="2457269"/>
          </a:xfrm>
          <a:prstGeom prst="rect">
            <a:avLst/>
          </a:prstGeom>
        </p:spPr>
        <p:txBody>
          <a:bodyPr vert="horz" lIns="91440" tIns="45720" rIns="91440" bIns="45720" rtlCol="0" anchor="t">
            <a:normAutofit/>
          </a:bodyPr>
          <a:lstStyle/>
          <a:p>
            <a:pPr marL="241300" indent="-228600">
              <a:lnSpc>
                <a:spcPct val="90000"/>
              </a:lnSpc>
              <a:buFont typeface="Arial" panose="020B0604020202020204" pitchFamily="34" charset="0"/>
              <a:buChar char="•"/>
              <a:tabLst>
                <a:tab pos="241300" algn="l"/>
              </a:tabLst>
            </a:pPr>
            <a:r>
              <a:rPr lang="en-US" spc="-10">
                <a:solidFill>
                  <a:schemeClr val="bg1"/>
                </a:solidFill>
              </a:rPr>
              <a:t>T</a:t>
            </a:r>
            <a:r>
              <a:rPr lang="en-US" spc="-20">
                <a:solidFill>
                  <a:schemeClr val="bg1"/>
                </a:solidFill>
              </a:rPr>
              <a:t>h</a:t>
            </a:r>
            <a:r>
              <a:rPr lang="en-US" spc="-15">
                <a:solidFill>
                  <a:schemeClr val="bg1"/>
                </a:solidFill>
              </a:rPr>
              <a:t>e</a:t>
            </a:r>
            <a:r>
              <a:rPr lang="en-US">
                <a:solidFill>
                  <a:schemeClr val="bg1"/>
                </a:solidFill>
              </a:rPr>
              <a:t> </a:t>
            </a:r>
            <a:r>
              <a:rPr lang="en-US" spc="-35">
                <a:solidFill>
                  <a:schemeClr val="bg1"/>
                </a:solidFill>
              </a:rPr>
              <a:t>c</a:t>
            </a:r>
            <a:r>
              <a:rPr lang="en-US" spc="-15">
                <a:solidFill>
                  <a:schemeClr val="bg1"/>
                </a:solidFill>
              </a:rPr>
              <a:t>o</a:t>
            </a:r>
            <a:r>
              <a:rPr lang="en-US" spc="-45">
                <a:solidFill>
                  <a:schemeClr val="bg1"/>
                </a:solidFill>
              </a:rPr>
              <a:t>n</a:t>
            </a:r>
            <a:r>
              <a:rPr lang="en-US" spc="-15">
                <a:solidFill>
                  <a:schemeClr val="bg1"/>
                </a:solidFill>
              </a:rPr>
              <a:t>t</a:t>
            </a:r>
            <a:r>
              <a:rPr lang="en-US" spc="-75">
                <a:solidFill>
                  <a:schemeClr val="bg1"/>
                </a:solidFill>
              </a:rPr>
              <a:t>r</a:t>
            </a:r>
            <a:r>
              <a:rPr lang="en-US" spc="-15">
                <a:solidFill>
                  <a:schemeClr val="bg1"/>
                </a:solidFill>
              </a:rPr>
              <a:t>a</a:t>
            </a:r>
            <a:r>
              <a:rPr lang="en-US" spc="-10">
                <a:solidFill>
                  <a:schemeClr val="bg1"/>
                </a:solidFill>
              </a:rPr>
              <a:t>c</a:t>
            </a:r>
            <a:r>
              <a:rPr lang="en-US" spc="-15">
                <a:solidFill>
                  <a:schemeClr val="bg1"/>
                </a:solidFill>
              </a:rPr>
              <a:t>t</a:t>
            </a:r>
            <a:r>
              <a:rPr lang="en-US" spc="-20">
                <a:solidFill>
                  <a:schemeClr val="bg1"/>
                </a:solidFill>
              </a:rPr>
              <a:t>u</a:t>
            </a:r>
            <a:r>
              <a:rPr lang="en-US" spc="-15">
                <a:solidFill>
                  <a:schemeClr val="bg1"/>
                </a:solidFill>
              </a:rPr>
              <a:t>a</a:t>
            </a:r>
            <a:r>
              <a:rPr lang="en-US">
                <a:solidFill>
                  <a:schemeClr val="bg1"/>
                </a:solidFill>
              </a:rPr>
              <a:t>l</a:t>
            </a:r>
            <a:r>
              <a:rPr lang="en-US" spc="20">
                <a:solidFill>
                  <a:schemeClr val="bg1"/>
                </a:solidFill>
              </a:rPr>
              <a:t> </a:t>
            </a:r>
            <a:r>
              <a:rPr lang="en-US" spc="-50">
                <a:solidFill>
                  <a:schemeClr val="bg1"/>
                </a:solidFill>
              </a:rPr>
              <a:t>r</a:t>
            </a:r>
            <a:r>
              <a:rPr lang="en-US" spc="-15">
                <a:solidFill>
                  <a:schemeClr val="bg1"/>
                </a:solidFill>
              </a:rPr>
              <a:t>e</a:t>
            </a:r>
            <a:r>
              <a:rPr lang="en-US" spc="-20">
                <a:solidFill>
                  <a:schemeClr val="bg1"/>
                </a:solidFill>
              </a:rPr>
              <a:t>l</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a:t>
            </a:r>
            <a:r>
              <a:rPr lang="en-US" spc="-20">
                <a:solidFill>
                  <a:schemeClr val="bg1"/>
                </a:solidFill>
              </a:rPr>
              <a:t>nshi</a:t>
            </a:r>
            <a:r>
              <a:rPr lang="en-US" spc="-15">
                <a:solidFill>
                  <a:schemeClr val="bg1"/>
                </a:solidFill>
              </a:rPr>
              <a:t>p</a:t>
            </a:r>
            <a:r>
              <a:rPr lang="en-US" spc="30">
                <a:solidFill>
                  <a:schemeClr val="bg1"/>
                </a:solidFill>
              </a:rPr>
              <a:t> </a:t>
            </a:r>
            <a:r>
              <a:rPr lang="en-US" spc="-20">
                <a:solidFill>
                  <a:schemeClr val="bg1"/>
                </a:solidFill>
              </a:rPr>
              <a:t>i</a:t>
            </a:r>
            <a:r>
              <a:rPr lang="en-US" spc="-15">
                <a:solidFill>
                  <a:schemeClr val="bg1"/>
                </a:solidFill>
              </a:rPr>
              <a:t>s</a:t>
            </a:r>
            <a:r>
              <a:rPr lang="en-US" spc="10">
                <a:solidFill>
                  <a:schemeClr val="bg1"/>
                </a:solidFill>
              </a:rPr>
              <a:t> </a:t>
            </a:r>
            <a:r>
              <a:rPr lang="en-US" spc="-20">
                <a:solidFill>
                  <a:schemeClr val="bg1"/>
                </a:solidFill>
              </a:rPr>
              <a:t>b</a:t>
            </a:r>
            <a:r>
              <a:rPr lang="en-US" spc="-30">
                <a:solidFill>
                  <a:schemeClr val="bg1"/>
                </a:solidFill>
              </a:rPr>
              <a:t>e</a:t>
            </a:r>
            <a:r>
              <a:rPr lang="en-US" spc="-15">
                <a:solidFill>
                  <a:schemeClr val="bg1"/>
                </a:solidFill>
              </a:rPr>
              <a:t>t</a:t>
            </a:r>
            <a:r>
              <a:rPr lang="en-US" spc="-40">
                <a:solidFill>
                  <a:schemeClr val="bg1"/>
                </a:solidFill>
              </a:rPr>
              <a:t>w</a:t>
            </a:r>
            <a:r>
              <a:rPr lang="en-US" spc="-15">
                <a:solidFill>
                  <a:schemeClr val="bg1"/>
                </a:solidFill>
              </a:rPr>
              <a:t>een</a:t>
            </a:r>
            <a:r>
              <a:rPr lang="en-US" spc="-5">
                <a:solidFill>
                  <a:schemeClr val="bg1"/>
                </a:solidFill>
              </a:rPr>
              <a:t> </a:t>
            </a:r>
            <a:r>
              <a:rPr lang="en-US" spc="-25">
                <a:solidFill>
                  <a:schemeClr val="bg1"/>
                </a:solidFill>
              </a:rPr>
              <a:t>N</a:t>
            </a:r>
            <a:r>
              <a:rPr lang="en-US" spc="-35">
                <a:solidFill>
                  <a:schemeClr val="bg1"/>
                </a:solidFill>
              </a:rPr>
              <a:t>Y</a:t>
            </a:r>
            <a:r>
              <a:rPr lang="en-US" spc="-20">
                <a:solidFill>
                  <a:schemeClr val="bg1"/>
                </a:solidFill>
              </a:rPr>
              <a:t>SED</a:t>
            </a:r>
            <a:r>
              <a:rPr lang="en-US" spc="10">
                <a:solidFill>
                  <a:schemeClr val="bg1"/>
                </a:solidFill>
              </a:rPr>
              <a:t> </a:t>
            </a:r>
            <a:r>
              <a:rPr lang="en-US" spc="-15">
                <a:solidFill>
                  <a:schemeClr val="bg1"/>
                </a:solidFill>
              </a:rPr>
              <a:t>a</a:t>
            </a:r>
            <a:r>
              <a:rPr lang="en-US" spc="-20">
                <a:solidFill>
                  <a:schemeClr val="bg1"/>
                </a:solidFill>
              </a:rPr>
              <a:t>n</a:t>
            </a:r>
            <a:r>
              <a:rPr lang="en-US" spc="-15">
                <a:solidFill>
                  <a:schemeClr val="bg1"/>
                </a:solidFill>
              </a:rPr>
              <a:t>d</a:t>
            </a:r>
            <a:r>
              <a:rPr lang="en-US" spc="20">
                <a:solidFill>
                  <a:schemeClr val="bg1"/>
                </a:solidFill>
              </a:rPr>
              <a:t> </a:t>
            </a:r>
            <a:r>
              <a:rPr lang="en-US" spc="-15">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20">
                <a:solidFill>
                  <a:schemeClr val="bg1"/>
                </a:solidFill>
              </a:rPr>
              <a:t>C</a:t>
            </a:r>
            <a:r>
              <a:rPr lang="en-US" spc="-55">
                <a:solidFill>
                  <a:schemeClr val="bg1"/>
                </a:solidFill>
              </a:rPr>
              <a:t>R</a:t>
            </a:r>
            <a:r>
              <a:rPr lang="en-US" spc="-15">
                <a:solidFill>
                  <a:schemeClr val="bg1"/>
                </a:solidFill>
              </a:rPr>
              <a:t>S</a:t>
            </a:r>
            <a:r>
              <a:rPr lang="en-US">
                <a:solidFill>
                  <a:schemeClr val="bg1"/>
                </a:solidFill>
              </a:rPr>
              <a:t> v</a:t>
            </a:r>
            <a:r>
              <a:rPr lang="en-US" spc="-15">
                <a:solidFill>
                  <a:schemeClr val="bg1"/>
                </a:solidFill>
              </a:rPr>
              <a:t>e</a:t>
            </a:r>
            <a:r>
              <a:rPr lang="en-US" spc="-20">
                <a:solidFill>
                  <a:schemeClr val="bg1"/>
                </a:solidFill>
              </a:rPr>
              <a:t>nd</a:t>
            </a:r>
            <a:r>
              <a:rPr lang="en-US" spc="-15">
                <a:solidFill>
                  <a:schemeClr val="bg1"/>
                </a:solidFill>
              </a:rPr>
              <a:t>or.</a:t>
            </a:r>
            <a:endParaRPr lang="en-US">
              <a:solidFill>
                <a:schemeClr val="bg1"/>
              </a:solidFill>
            </a:endParaRPr>
          </a:p>
          <a:p>
            <a:pPr marL="241300" indent="-228600">
              <a:lnSpc>
                <a:spcPct val="90000"/>
              </a:lnSpc>
              <a:spcBef>
                <a:spcPts val="670"/>
              </a:spcBef>
              <a:buFont typeface="Arial" panose="020B0604020202020204" pitchFamily="34" charset="0"/>
              <a:buChar char="•"/>
              <a:tabLst>
                <a:tab pos="241300" algn="l"/>
              </a:tabLst>
            </a:pPr>
            <a:r>
              <a:rPr lang="en-US" spc="-20">
                <a:solidFill>
                  <a:schemeClr val="bg1"/>
                </a:solidFill>
              </a:rPr>
              <a:t>Sub</a:t>
            </a:r>
            <a:r>
              <a:rPr lang="en-US" spc="-35">
                <a:solidFill>
                  <a:schemeClr val="bg1"/>
                </a:solidFill>
              </a:rPr>
              <a:t>c</a:t>
            </a:r>
            <a:r>
              <a:rPr lang="en-US" spc="-15">
                <a:solidFill>
                  <a:schemeClr val="bg1"/>
                </a:solidFill>
              </a:rPr>
              <a:t>o</a:t>
            </a:r>
            <a:r>
              <a:rPr lang="en-US" spc="-45">
                <a:solidFill>
                  <a:schemeClr val="bg1"/>
                </a:solidFill>
              </a:rPr>
              <a:t>n</a:t>
            </a:r>
            <a:r>
              <a:rPr lang="en-US" spc="-15">
                <a:solidFill>
                  <a:schemeClr val="bg1"/>
                </a:solidFill>
              </a:rPr>
              <a:t>t</a:t>
            </a:r>
            <a:r>
              <a:rPr lang="en-US" spc="-75">
                <a:solidFill>
                  <a:schemeClr val="bg1"/>
                </a:solidFill>
              </a:rPr>
              <a:t>r</a:t>
            </a:r>
            <a:r>
              <a:rPr lang="en-US" spc="-15">
                <a:solidFill>
                  <a:schemeClr val="bg1"/>
                </a:solidFill>
              </a:rPr>
              <a:t>a</a:t>
            </a:r>
            <a:r>
              <a:rPr lang="en-US" spc="-10">
                <a:solidFill>
                  <a:schemeClr val="bg1"/>
                </a:solidFill>
              </a:rPr>
              <a:t>c</a:t>
            </a:r>
            <a:r>
              <a:rPr lang="en-US" spc="-15">
                <a:solidFill>
                  <a:schemeClr val="bg1"/>
                </a:solidFill>
              </a:rPr>
              <a:t>t</a:t>
            </a:r>
            <a:r>
              <a:rPr lang="en-US" spc="-20">
                <a:solidFill>
                  <a:schemeClr val="bg1"/>
                </a:solidFill>
              </a:rPr>
              <a:t>in</a:t>
            </a:r>
            <a:r>
              <a:rPr lang="en-US" spc="-15">
                <a:solidFill>
                  <a:schemeClr val="bg1"/>
                </a:solidFill>
              </a:rPr>
              <a:t>g</a:t>
            </a:r>
            <a:r>
              <a:rPr lang="en-US" spc="55">
                <a:solidFill>
                  <a:schemeClr val="bg1"/>
                </a:solidFill>
              </a:rPr>
              <a:t> </a:t>
            </a:r>
            <a:r>
              <a:rPr lang="en-US" spc="-30">
                <a:solidFill>
                  <a:schemeClr val="bg1"/>
                </a:solidFill>
              </a:rPr>
              <a:t>m</a:t>
            </a:r>
            <a:r>
              <a:rPr lang="en-US" spc="-20">
                <a:solidFill>
                  <a:schemeClr val="bg1"/>
                </a:solidFill>
              </a:rPr>
              <a:t>u</a:t>
            </a:r>
            <a:r>
              <a:rPr lang="en-US" spc="-55">
                <a:solidFill>
                  <a:schemeClr val="bg1"/>
                </a:solidFill>
              </a:rPr>
              <a:t>s</a:t>
            </a:r>
            <a:r>
              <a:rPr lang="en-US" spc="-10">
                <a:solidFill>
                  <a:schemeClr val="bg1"/>
                </a:solidFill>
              </a:rPr>
              <a:t>t</a:t>
            </a:r>
            <a:r>
              <a:rPr lang="en-US" spc="25">
                <a:solidFill>
                  <a:schemeClr val="bg1"/>
                </a:solidFill>
              </a:rPr>
              <a:t> </a:t>
            </a:r>
            <a:r>
              <a:rPr lang="en-US" spc="-20">
                <a:solidFill>
                  <a:schemeClr val="bg1"/>
                </a:solidFill>
              </a:rPr>
              <a:t>b</a:t>
            </a:r>
            <a:r>
              <a:rPr lang="en-US" spc="-15">
                <a:solidFill>
                  <a:schemeClr val="bg1"/>
                </a:solidFill>
              </a:rPr>
              <a:t>e</a:t>
            </a:r>
            <a:r>
              <a:rPr lang="en-US" spc="15">
                <a:solidFill>
                  <a:schemeClr val="bg1"/>
                </a:solidFill>
              </a:rPr>
              <a:t> </a:t>
            </a:r>
            <a:r>
              <a:rPr lang="en-US" spc="-15">
                <a:solidFill>
                  <a:schemeClr val="bg1"/>
                </a:solidFill>
              </a:rPr>
              <a:t>a</a:t>
            </a:r>
            <a:r>
              <a:rPr lang="en-US" spc="-20">
                <a:solidFill>
                  <a:schemeClr val="bg1"/>
                </a:solidFill>
              </a:rPr>
              <a:t>pp</a:t>
            </a:r>
            <a:r>
              <a:rPr lang="en-US" spc="-65">
                <a:solidFill>
                  <a:schemeClr val="bg1"/>
                </a:solidFill>
              </a:rPr>
              <a:t>r</a:t>
            </a:r>
            <a:r>
              <a:rPr lang="en-US" spc="-30">
                <a:solidFill>
                  <a:schemeClr val="bg1"/>
                </a:solidFill>
              </a:rPr>
              <a:t>o</a:t>
            </a:r>
            <a:r>
              <a:rPr lang="en-US" spc="-45">
                <a:solidFill>
                  <a:schemeClr val="bg1"/>
                </a:solidFill>
              </a:rPr>
              <a:t>v</a:t>
            </a:r>
            <a:r>
              <a:rPr lang="en-US" spc="-15">
                <a:solidFill>
                  <a:schemeClr val="bg1"/>
                </a:solidFill>
              </a:rPr>
              <a:t>ed</a:t>
            </a:r>
            <a:r>
              <a:rPr lang="en-US" spc="20">
                <a:solidFill>
                  <a:schemeClr val="bg1"/>
                </a:solidFill>
              </a:rPr>
              <a:t> </a:t>
            </a:r>
            <a:r>
              <a:rPr lang="en-US" spc="-35">
                <a:solidFill>
                  <a:schemeClr val="bg1"/>
                </a:solidFill>
              </a:rPr>
              <a:t>b</a:t>
            </a:r>
            <a:r>
              <a:rPr lang="en-US" spc="-15">
                <a:solidFill>
                  <a:schemeClr val="bg1"/>
                </a:solidFill>
              </a:rPr>
              <a:t>y</a:t>
            </a:r>
            <a:r>
              <a:rPr lang="en-US" spc="10">
                <a:solidFill>
                  <a:schemeClr val="bg1"/>
                </a:solidFill>
              </a:rPr>
              <a:t> </a:t>
            </a:r>
            <a:r>
              <a:rPr lang="en-US" spc="-25">
                <a:solidFill>
                  <a:schemeClr val="bg1"/>
                </a:solidFill>
              </a:rPr>
              <a:t>N</a:t>
            </a:r>
            <a:r>
              <a:rPr lang="en-US" spc="-35">
                <a:solidFill>
                  <a:schemeClr val="bg1"/>
                </a:solidFill>
              </a:rPr>
              <a:t>Y</a:t>
            </a:r>
            <a:r>
              <a:rPr lang="en-US" spc="-20">
                <a:solidFill>
                  <a:schemeClr val="bg1"/>
                </a:solidFill>
              </a:rPr>
              <a:t>SED.</a:t>
            </a:r>
            <a:endParaRPr lang="en-US">
              <a:solidFill>
                <a:schemeClr val="bg1"/>
              </a:solidFill>
            </a:endParaRPr>
          </a:p>
          <a:p>
            <a:pPr marL="241300" indent="-228600">
              <a:lnSpc>
                <a:spcPct val="90000"/>
              </a:lnSpc>
              <a:spcBef>
                <a:spcPts val="660"/>
              </a:spcBef>
              <a:buFont typeface="Arial" panose="020B0604020202020204" pitchFamily="34" charset="0"/>
              <a:buChar char="•"/>
              <a:tabLst>
                <a:tab pos="241300" algn="l"/>
              </a:tabLst>
            </a:pPr>
            <a:r>
              <a:rPr lang="en-US" spc="-20">
                <a:solidFill>
                  <a:schemeClr val="bg1"/>
                </a:solidFill>
              </a:rPr>
              <a:t>Sub</a:t>
            </a:r>
            <a:r>
              <a:rPr lang="en-US" spc="-35">
                <a:solidFill>
                  <a:schemeClr val="bg1"/>
                </a:solidFill>
              </a:rPr>
              <a:t>c</a:t>
            </a:r>
            <a:r>
              <a:rPr lang="en-US" spc="-15">
                <a:solidFill>
                  <a:schemeClr val="bg1"/>
                </a:solidFill>
              </a:rPr>
              <a:t>o</a:t>
            </a:r>
            <a:r>
              <a:rPr lang="en-US" spc="-45">
                <a:solidFill>
                  <a:schemeClr val="bg1"/>
                </a:solidFill>
              </a:rPr>
              <a:t>n</a:t>
            </a:r>
            <a:r>
              <a:rPr lang="en-US" spc="-15">
                <a:solidFill>
                  <a:schemeClr val="bg1"/>
                </a:solidFill>
              </a:rPr>
              <a:t>t</a:t>
            </a:r>
            <a:r>
              <a:rPr lang="en-US" spc="-75">
                <a:solidFill>
                  <a:schemeClr val="bg1"/>
                </a:solidFill>
              </a:rPr>
              <a:t>r</a:t>
            </a:r>
            <a:r>
              <a:rPr lang="en-US" spc="-15">
                <a:solidFill>
                  <a:schemeClr val="bg1"/>
                </a:solidFill>
              </a:rPr>
              <a:t>a</a:t>
            </a:r>
            <a:r>
              <a:rPr lang="en-US" spc="-10">
                <a:solidFill>
                  <a:schemeClr val="bg1"/>
                </a:solidFill>
              </a:rPr>
              <a:t>c</a:t>
            </a:r>
            <a:r>
              <a:rPr lang="en-US" spc="-15">
                <a:solidFill>
                  <a:schemeClr val="bg1"/>
                </a:solidFill>
              </a:rPr>
              <a:t>t</a:t>
            </a:r>
            <a:r>
              <a:rPr lang="en-US" spc="-20">
                <a:solidFill>
                  <a:schemeClr val="bg1"/>
                </a:solidFill>
              </a:rPr>
              <a:t>in</a:t>
            </a:r>
            <a:r>
              <a:rPr lang="en-US" spc="-15">
                <a:solidFill>
                  <a:schemeClr val="bg1"/>
                </a:solidFill>
              </a:rPr>
              <a:t>g</a:t>
            </a:r>
            <a:r>
              <a:rPr lang="en-US" spc="55">
                <a:solidFill>
                  <a:schemeClr val="bg1"/>
                </a:solidFill>
              </a:rPr>
              <a:t> </a:t>
            </a:r>
            <a:r>
              <a:rPr lang="en-US" spc="-35">
                <a:solidFill>
                  <a:schemeClr val="bg1"/>
                </a:solidFill>
              </a:rPr>
              <a:t>c</a:t>
            </a:r>
            <a:r>
              <a:rPr lang="en-US" spc="-15">
                <a:solidFill>
                  <a:schemeClr val="bg1"/>
                </a:solidFill>
              </a:rPr>
              <a:t>an</a:t>
            </a:r>
            <a:r>
              <a:rPr lang="en-US" spc="-5">
                <a:solidFill>
                  <a:schemeClr val="bg1"/>
                </a:solidFill>
              </a:rPr>
              <a:t> </a:t>
            </a:r>
            <a:r>
              <a:rPr lang="en-US" spc="-15">
                <a:solidFill>
                  <a:schemeClr val="bg1"/>
                </a:solidFill>
              </a:rPr>
              <a:t>o</a:t>
            </a:r>
            <a:r>
              <a:rPr lang="en-US" spc="-20">
                <a:solidFill>
                  <a:schemeClr val="bg1"/>
                </a:solidFill>
              </a:rPr>
              <a:t>nl</a:t>
            </a:r>
            <a:r>
              <a:rPr lang="en-US" spc="-15">
                <a:solidFill>
                  <a:schemeClr val="bg1"/>
                </a:solidFill>
              </a:rPr>
              <a:t>y</a:t>
            </a:r>
            <a:r>
              <a:rPr lang="en-US" spc="10">
                <a:solidFill>
                  <a:schemeClr val="bg1"/>
                </a:solidFill>
              </a:rPr>
              <a:t> </a:t>
            </a:r>
            <a:r>
              <a:rPr lang="en-US" spc="-15">
                <a:solidFill>
                  <a:schemeClr val="bg1"/>
                </a:solidFill>
              </a:rPr>
              <a:t>a</a:t>
            </a:r>
            <a:r>
              <a:rPr lang="en-US" spc="-10">
                <a:solidFill>
                  <a:schemeClr val="bg1"/>
                </a:solidFill>
              </a:rPr>
              <a:t>c</a:t>
            </a:r>
            <a:r>
              <a:rPr lang="en-US" spc="-35">
                <a:solidFill>
                  <a:schemeClr val="bg1"/>
                </a:solidFill>
              </a:rPr>
              <a:t>c</a:t>
            </a:r>
            <a:r>
              <a:rPr lang="en-US" spc="-15">
                <a:solidFill>
                  <a:schemeClr val="bg1"/>
                </a:solidFill>
              </a:rPr>
              <a:t>o</a:t>
            </a:r>
            <a:r>
              <a:rPr lang="en-US" spc="-20">
                <a:solidFill>
                  <a:schemeClr val="bg1"/>
                </a:solidFill>
              </a:rPr>
              <a:t>u</a:t>
            </a:r>
            <a:r>
              <a:rPr lang="en-US" spc="-45">
                <a:solidFill>
                  <a:schemeClr val="bg1"/>
                </a:solidFill>
              </a:rPr>
              <a:t>n</a:t>
            </a:r>
            <a:r>
              <a:rPr lang="en-US" spc="-10">
                <a:solidFill>
                  <a:schemeClr val="bg1"/>
                </a:solidFill>
              </a:rPr>
              <a:t>t</a:t>
            </a:r>
            <a:r>
              <a:rPr lang="en-US" spc="25">
                <a:solidFill>
                  <a:schemeClr val="bg1"/>
                </a:solidFill>
              </a:rPr>
              <a:t> </a:t>
            </a:r>
            <a:r>
              <a:rPr lang="en-US" spc="-75">
                <a:solidFill>
                  <a:schemeClr val="bg1"/>
                </a:solidFill>
              </a:rPr>
              <a:t>f</a:t>
            </a:r>
            <a:r>
              <a:rPr lang="en-US" spc="-15">
                <a:solidFill>
                  <a:schemeClr val="bg1"/>
                </a:solidFill>
              </a:rPr>
              <a:t>or</a:t>
            </a:r>
            <a:r>
              <a:rPr lang="en-US" spc="-5">
                <a:solidFill>
                  <a:schemeClr val="bg1"/>
                </a:solidFill>
              </a:rPr>
              <a:t> </a:t>
            </a:r>
            <a:r>
              <a:rPr lang="en-US" spc="-20">
                <a:solidFill>
                  <a:schemeClr val="bg1"/>
                </a:solidFill>
              </a:rPr>
              <a:t>30%</a:t>
            </a:r>
            <a:r>
              <a:rPr lang="en-US" spc="20">
                <a:solidFill>
                  <a:schemeClr val="bg1"/>
                </a:solidFill>
              </a:rPr>
              <a:t> </a:t>
            </a:r>
            <a:r>
              <a:rPr lang="en-US" spc="-15">
                <a:solidFill>
                  <a:schemeClr val="bg1"/>
                </a:solidFill>
              </a:rPr>
              <a:t>of</a:t>
            </a:r>
            <a:r>
              <a:rPr lang="en-US">
                <a:solidFill>
                  <a:schemeClr val="bg1"/>
                </a:solidFill>
              </a:rPr>
              <a:t> </a:t>
            </a:r>
            <a:r>
              <a:rPr lang="en-US" spc="-15">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15">
                <a:solidFill>
                  <a:schemeClr val="bg1"/>
                </a:solidFill>
              </a:rPr>
              <a:t>a</a:t>
            </a:r>
            <a:r>
              <a:rPr lang="en-US" spc="-20">
                <a:solidFill>
                  <a:schemeClr val="bg1"/>
                </a:solidFill>
              </a:rPr>
              <a:t>nnu</a:t>
            </a:r>
            <a:r>
              <a:rPr lang="en-US" spc="-15">
                <a:solidFill>
                  <a:schemeClr val="bg1"/>
                </a:solidFill>
              </a:rPr>
              <a:t>a</a:t>
            </a:r>
            <a:r>
              <a:rPr lang="en-US">
                <a:solidFill>
                  <a:schemeClr val="bg1"/>
                </a:solidFill>
              </a:rPr>
              <a:t>l</a:t>
            </a:r>
            <a:r>
              <a:rPr lang="en-US" spc="20">
                <a:solidFill>
                  <a:schemeClr val="bg1"/>
                </a:solidFill>
              </a:rPr>
              <a:t> </a:t>
            </a:r>
            <a:r>
              <a:rPr lang="en-US" spc="-20">
                <a:solidFill>
                  <a:schemeClr val="bg1"/>
                </a:solidFill>
              </a:rPr>
              <a:t>C</a:t>
            </a:r>
            <a:r>
              <a:rPr lang="en-US" spc="-55">
                <a:solidFill>
                  <a:schemeClr val="bg1"/>
                </a:solidFill>
              </a:rPr>
              <a:t>R</a:t>
            </a:r>
            <a:r>
              <a:rPr lang="en-US" spc="-15">
                <a:solidFill>
                  <a:schemeClr val="bg1"/>
                </a:solidFill>
              </a:rPr>
              <a:t>S</a:t>
            </a:r>
            <a:r>
              <a:rPr lang="en-US">
                <a:solidFill>
                  <a:schemeClr val="bg1"/>
                </a:solidFill>
              </a:rPr>
              <a:t> </a:t>
            </a:r>
            <a:r>
              <a:rPr lang="en-US" spc="-20">
                <a:solidFill>
                  <a:schemeClr val="bg1"/>
                </a:solidFill>
              </a:rPr>
              <a:t>bud</a:t>
            </a:r>
            <a:r>
              <a:rPr lang="en-US" spc="-40">
                <a:solidFill>
                  <a:schemeClr val="bg1"/>
                </a:solidFill>
              </a:rPr>
              <a:t>g</a:t>
            </a:r>
            <a:r>
              <a:rPr lang="en-US" spc="-30">
                <a:solidFill>
                  <a:schemeClr val="bg1"/>
                </a:solidFill>
              </a:rPr>
              <a:t>e</a:t>
            </a:r>
            <a:r>
              <a:rPr lang="en-US" spc="-10">
                <a:solidFill>
                  <a:schemeClr val="bg1"/>
                </a:solidFill>
              </a:rPr>
              <a:t>t.</a:t>
            </a:r>
            <a:endParaRPr lang="en-US" spc="-10">
              <a:solidFill>
                <a:schemeClr val="bg1"/>
              </a:solidFill>
              <a:cs typeface="Calibri"/>
            </a:endParaRPr>
          </a:p>
          <a:p>
            <a:pPr marL="241300" indent="-228600">
              <a:lnSpc>
                <a:spcPct val="90000"/>
              </a:lnSpc>
              <a:spcBef>
                <a:spcPts val="660"/>
              </a:spcBef>
              <a:buFont typeface="Arial" panose="020B0604020202020204" pitchFamily="34" charset="0"/>
              <a:buChar char="•"/>
              <a:tabLst>
                <a:tab pos="241300" algn="l"/>
              </a:tabLst>
            </a:pPr>
            <a:r>
              <a:rPr lang="en-US">
                <a:solidFill>
                  <a:schemeClr val="bg1"/>
                </a:solidFill>
                <a:effectLst/>
              </a:rPr>
              <a:t>Subcontracting is </a:t>
            </a:r>
            <a:r>
              <a:rPr lang="en-US" b="1">
                <a:solidFill>
                  <a:schemeClr val="bg1"/>
                </a:solidFill>
                <a:effectLst/>
              </a:rPr>
              <a:t>not</a:t>
            </a:r>
            <a:r>
              <a:rPr lang="en-US">
                <a:solidFill>
                  <a:schemeClr val="bg1"/>
                </a:solidFill>
                <a:effectLst/>
              </a:rPr>
              <a:t> allowed for the provision of supported employment services.</a:t>
            </a:r>
            <a:endParaRPr lang="en-US">
              <a:solidFill>
                <a:schemeClr val="bg1"/>
              </a:solidFill>
              <a:effectLst/>
              <a:cs typeface="Calibri"/>
            </a:endParaRPr>
          </a:p>
          <a:p>
            <a:pPr marL="241300" indent="-228600">
              <a:lnSpc>
                <a:spcPct val="90000"/>
              </a:lnSpc>
              <a:spcBef>
                <a:spcPts val="660"/>
              </a:spcBef>
              <a:buFont typeface="Arial" panose="020B0604020202020204" pitchFamily="34" charset="0"/>
              <a:buChar char="•"/>
              <a:tabLst>
                <a:tab pos="241300" algn="l"/>
              </a:tabLst>
            </a:pPr>
            <a:endParaRPr lang="en-US">
              <a:solidFill>
                <a:schemeClr val="tx2"/>
              </a:solidFill>
            </a:endParaRPr>
          </a:p>
        </p:txBody>
      </p:sp>
      <p:pic>
        <p:nvPicPr>
          <p:cNvPr id="8" name="Picture 5" descr="a picture of two people shaking hands">
            <a:extLst>
              <a:ext uri="{FF2B5EF4-FFF2-40B4-BE49-F238E27FC236}">
                <a16:creationId xmlns:a16="http://schemas.microsoft.com/office/drawing/2014/main" id="{60B4D0EF-A278-6849-D685-A66236B43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1313" y="3208151"/>
            <a:ext cx="4569372" cy="30296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Slide 11" descr="slide 11 audio">
            <a:hlinkClick r:id="" action="ppaction://media"/>
            <a:extLst>
              <a:ext uri="{FF2B5EF4-FFF2-40B4-BE49-F238E27FC236}">
                <a16:creationId xmlns:a16="http://schemas.microsoft.com/office/drawing/2014/main" id="{C6B11CCA-67E2-FF92-DE37-BF51D6767D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6666" y="340083"/>
            <a:ext cx="609600" cy="609600"/>
          </a:xfrm>
          <a:prstGeom prst="rect">
            <a:avLst/>
          </a:prstGeom>
        </p:spPr>
      </p:pic>
    </p:spTree>
    <p:extLst>
      <p:ext uri="{BB962C8B-B14F-4D97-AF65-F5344CB8AC3E}">
        <p14:creationId xmlns:p14="http://schemas.microsoft.com/office/powerpoint/2010/main" val="1798681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5092A53E-A0B2-5B82-4478-578CA609EEE7}"/>
              </a:ext>
            </a:extLst>
          </p:cNvPr>
          <p:cNvSpPr txBox="1">
            <a:spLocks noGrp="1"/>
          </p:cNvSpPr>
          <p:nvPr>
            <p:ph type="title" idx="4294967295"/>
          </p:nvPr>
        </p:nvSpPr>
        <p:spPr>
          <a:xfrm>
            <a:off x="618186" y="526671"/>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chemeClr val="bg1"/>
                </a:solidFill>
                <a:effectLst/>
                <a:uLnTx/>
                <a:uFillTx/>
                <a:latin typeface="+mj-lt"/>
                <a:ea typeface="+mj-ea"/>
                <a:cs typeface="+mj-cs"/>
              </a:rPr>
              <a:t>CRS</a:t>
            </a:r>
            <a:r>
              <a:rPr kumimoji="0" lang="en-US" sz="3600" b="0" i="0" u="none" strike="noStrike" kern="1200" cap="none" spc="-320" normalizeH="0" baseline="0" noProof="0">
                <a:ln>
                  <a:noFill/>
                </a:ln>
                <a:solidFill>
                  <a:schemeClr val="bg1"/>
                </a:solidFill>
                <a:effectLst/>
                <a:uLnTx/>
                <a:uFillTx/>
                <a:latin typeface="+mj-lt"/>
                <a:ea typeface="+mj-ea"/>
                <a:cs typeface="+mj-cs"/>
              </a:rPr>
              <a:t> </a:t>
            </a:r>
            <a:r>
              <a:rPr kumimoji="0" lang="en-US" sz="3600" b="0" i="0" u="none" strike="noStrike" kern="1200" cap="none" spc="0" normalizeH="0" baseline="0" noProof="0">
                <a:ln>
                  <a:noFill/>
                </a:ln>
                <a:solidFill>
                  <a:schemeClr val="bg1"/>
                </a:solidFill>
                <a:effectLst/>
                <a:uLnTx/>
                <a:uFillTx/>
                <a:latin typeface="+mj-lt"/>
                <a:ea typeface="+mj-ea"/>
                <a:cs typeface="+mj-cs"/>
              </a:rPr>
              <a:t>App</a:t>
            </a:r>
            <a:r>
              <a:rPr kumimoji="0" lang="en-US" sz="3600" b="0" i="0" u="none" strike="noStrike" kern="1200" cap="none" spc="5" normalizeH="0" baseline="0" noProof="0">
                <a:ln>
                  <a:noFill/>
                </a:ln>
                <a:solidFill>
                  <a:schemeClr val="bg1"/>
                </a:solidFill>
                <a:effectLst/>
                <a:uLnTx/>
                <a:uFillTx/>
                <a:latin typeface="+mj-lt"/>
                <a:ea typeface="+mj-ea"/>
                <a:cs typeface="+mj-cs"/>
              </a:rPr>
              <a:t>lic</a:t>
            </a:r>
            <a:r>
              <a:rPr kumimoji="0" lang="en-US" sz="3600" b="0" i="0" u="none" strike="noStrike" kern="1200" cap="none" spc="0" normalizeH="0" baseline="0" noProof="0">
                <a:ln>
                  <a:noFill/>
                </a:ln>
                <a:solidFill>
                  <a:schemeClr val="bg1"/>
                </a:solidFill>
                <a:effectLst/>
                <a:uLnTx/>
                <a:uFillTx/>
                <a:latin typeface="+mj-lt"/>
                <a:ea typeface="+mj-ea"/>
                <a:cs typeface="+mj-cs"/>
              </a:rPr>
              <a:t>at</a:t>
            </a:r>
            <a:r>
              <a:rPr kumimoji="0" lang="en-US" sz="3600" b="0" i="0" u="none" strike="noStrike" kern="1200" cap="none" spc="5" normalizeH="0" baseline="0" noProof="0">
                <a:ln>
                  <a:noFill/>
                </a:ln>
                <a:solidFill>
                  <a:schemeClr val="bg1"/>
                </a:solidFill>
                <a:effectLst/>
                <a:uLnTx/>
                <a:uFillTx/>
                <a:latin typeface="+mj-lt"/>
                <a:ea typeface="+mj-ea"/>
                <a:cs typeface="+mj-cs"/>
              </a:rPr>
              <a:t>i</a:t>
            </a:r>
            <a:r>
              <a:rPr kumimoji="0" lang="en-US" sz="3600" b="0" i="0" u="none" strike="noStrike" kern="1200" cap="none" spc="0" normalizeH="0" baseline="0" noProof="0">
                <a:ln>
                  <a:noFill/>
                </a:ln>
                <a:solidFill>
                  <a:schemeClr val="bg1"/>
                </a:solidFill>
                <a:effectLst/>
                <a:uLnTx/>
                <a:uFillTx/>
                <a:latin typeface="+mj-lt"/>
                <a:ea typeface="+mj-ea"/>
                <a:cs typeface="+mj-cs"/>
              </a:rPr>
              <a:t>on</a:t>
            </a:r>
            <a:r>
              <a:rPr kumimoji="0" lang="en-US" sz="3600" b="0" i="0" u="none" strike="noStrike" kern="1200" cap="none" spc="-45" normalizeH="0" baseline="0" noProof="0">
                <a:ln>
                  <a:noFill/>
                </a:ln>
                <a:solidFill>
                  <a:schemeClr val="bg1"/>
                </a:solidFill>
                <a:effectLst/>
                <a:uLnTx/>
                <a:uFillTx/>
                <a:latin typeface="+mj-lt"/>
                <a:ea typeface="+mj-ea"/>
                <a:cs typeface="+mj-cs"/>
              </a:rPr>
              <a:t> </a:t>
            </a:r>
            <a:r>
              <a:rPr kumimoji="0" lang="en-US" sz="3600" b="0" i="0" u="none" strike="noStrike" kern="1200" cap="none" spc="0" normalizeH="0" baseline="0" noProof="0">
                <a:ln>
                  <a:noFill/>
                </a:ln>
                <a:solidFill>
                  <a:schemeClr val="bg1"/>
                </a:solidFill>
                <a:effectLst/>
                <a:uLnTx/>
                <a:uFillTx/>
                <a:latin typeface="+mj-lt"/>
                <a:ea typeface="+mj-ea"/>
                <a:cs typeface="+mj-cs"/>
              </a:rPr>
              <a:t>Pro</a:t>
            </a:r>
            <a:r>
              <a:rPr kumimoji="0" lang="en-US" sz="3600" b="0" i="0" u="none" strike="noStrike" kern="1200" cap="none" spc="5" normalizeH="0" baseline="0" noProof="0">
                <a:ln>
                  <a:noFill/>
                </a:ln>
                <a:solidFill>
                  <a:schemeClr val="bg1"/>
                </a:solidFill>
                <a:effectLst/>
                <a:uLnTx/>
                <a:uFillTx/>
                <a:latin typeface="+mj-lt"/>
                <a:ea typeface="+mj-ea"/>
                <a:cs typeface="+mj-cs"/>
              </a:rPr>
              <a:t>c</a:t>
            </a:r>
            <a:r>
              <a:rPr kumimoji="0" lang="en-US" sz="3600" b="0" i="0" u="none" strike="noStrike" kern="1200" cap="none" spc="0" normalizeH="0" baseline="0" noProof="0">
                <a:ln>
                  <a:noFill/>
                </a:ln>
                <a:solidFill>
                  <a:schemeClr val="bg1"/>
                </a:solidFill>
                <a:effectLst/>
                <a:uLnTx/>
                <a:uFillTx/>
                <a:latin typeface="+mj-lt"/>
                <a:ea typeface="+mj-ea"/>
                <a:cs typeface="+mj-cs"/>
              </a:rPr>
              <a:t>e</a:t>
            </a:r>
            <a:r>
              <a:rPr kumimoji="0" lang="en-US" sz="3600" b="0" i="0" u="none" strike="noStrike" kern="1200" cap="none" spc="5" normalizeH="0" baseline="0" noProof="0">
                <a:ln>
                  <a:noFill/>
                </a:ln>
                <a:solidFill>
                  <a:schemeClr val="bg1"/>
                </a:solidFill>
                <a:effectLst/>
                <a:uLnTx/>
                <a:uFillTx/>
                <a:latin typeface="+mj-lt"/>
                <a:ea typeface="+mj-ea"/>
                <a:cs typeface="+mj-cs"/>
              </a:rPr>
              <a:t>s</a:t>
            </a:r>
            <a:r>
              <a:rPr kumimoji="0" lang="en-US" sz="3600" b="0" i="0" u="none" strike="noStrike" kern="1200" cap="none" spc="0" normalizeH="0" baseline="0" noProof="0">
                <a:ln>
                  <a:noFill/>
                </a:ln>
                <a:solidFill>
                  <a:schemeClr val="bg1"/>
                </a:solidFill>
                <a:effectLst/>
                <a:uLnTx/>
                <a:uFillTx/>
                <a:latin typeface="+mj-lt"/>
                <a:ea typeface="+mj-ea"/>
                <a:cs typeface="+mj-cs"/>
              </a:rPr>
              <a:t>s</a:t>
            </a:r>
          </a:p>
        </p:txBody>
      </p:sp>
      <p:pic>
        <p:nvPicPr>
          <p:cNvPr id="7" name="Picture 2" descr="A stock photo of an application">
            <a:extLst>
              <a:ext uri="{FF2B5EF4-FFF2-40B4-BE49-F238E27FC236}">
                <a16:creationId xmlns:a16="http://schemas.microsoft.com/office/drawing/2014/main" id="{BB657D5B-3DF0-01B7-4D1D-087DF879C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992" y="2292185"/>
            <a:ext cx="478709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12" descr="slide 12 audio">
            <a:hlinkClick r:id="" action="ppaction://media"/>
            <a:extLst>
              <a:ext uri="{FF2B5EF4-FFF2-40B4-BE49-F238E27FC236}">
                <a16:creationId xmlns:a16="http://schemas.microsoft.com/office/drawing/2014/main" id="{AA8D5528-F114-4296-F838-E71D312767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6657" y="3123341"/>
            <a:ext cx="609600" cy="609600"/>
          </a:xfrm>
          <a:prstGeom prst="rect">
            <a:avLst/>
          </a:prstGeom>
        </p:spPr>
      </p:pic>
    </p:spTree>
    <p:extLst>
      <p:ext uri="{BB962C8B-B14F-4D97-AF65-F5344CB8AC3E}">
        <p14:creationId xmlns:p14="http://schemas.microsoft.com/office/powerpoint/2010/main" val="4869492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2B7F60DF-B3C7-2376-D31F-2E8A1C0552AC}"/>
              </a:ext>
            </a:extLst>
          </p:cNvPr>
          <p:cNvSpPr txBox="1">
            <a:spLocks noGrp="1"/>
          </p:cNvSpPr>
          <p:nvPr>
            <p:ph type="title"/>
          </p:nvPr>
        </p:nvSpPr>
        <p:spPr>
          <a:xfrm>
            <a:off x="733425" y="417532"/>
            <a:ext cx="10515600" cy="553998"/>
          </a:xfrm>
          <a:prstGeom prst="rect">
            <a:avLst/>
          </a:prstGeom>
        </p:spPr>
        <p:txBody>
          <a:bodyPr vert="horz" wrap="square" lIns="0" tIns="0" rIns="0" bIns="0" rtlCol="0" anchor="ctr">
            <a:spAutoFit/>
          </a:bodyPr>
          <a:lstStyle/>
          <a:p>
            <a:pPr marL="12700" algn="ctr">
              <a:lnSpc>
                <a:spcPct val="100000"/>
              </a:lnSpc>
            </a:pPr>
            <a:r>
              <a:rPr lang="en-US" sz="3600" spc="-55">
                <a:solidFill>
                  <a:schemeClr val="bg1"/>
                </a:solidFill>
                <a:latin typeface="Calibri Light"/>
                <a:cs typeface="Calibri Light"/>
              </a:rPr>
              <a:t>CRS RFP Application Timeline</a:t>
            </a:r>
            <a:endParaRPr lang="en-US">
              <a:solidFill>
                <a:schemeClr val="bg1"/>
              </a:solidFill>
            </a:endParaRPr>
          </a:p>
        </p:txBody>
      </p:sp>
      <p:sp>
        <p:nvSpPr>
          <p:cNvPr id="9" name="object 3" descr="June 1, 2023 &#10;C R S R F P released&#10;&#10;June 15, 2023&#10;Bidder’s Conference Webinar&#10;&#10;June 16, 2023&#10;All questions regarding C R S R F P must be emailed to CRS2024@nysed.gov&#10;&#10;June 30, 2023 &#10;ACCES-V R will post answers to the questions on the ACCES V R Procurement site.&#10;&#10;July 5, 2023&#10;Notice of Intent to submit an application for C R S R F P&#10;&#10;July 17, 2023&#10;C R S application due date, N Y S E D will not accept late submissions.">
            <a:extLst>
              <a:ext uri="{FF2B5EF4-FFF2-40B4-BE49-F238E27FC236}">
                <a16:creationId xmlns:a16="http://schemas.microsoft.com/office/drawing/2014/main" id="{083033DB-D98B-2DC9-BC4D-8D334E6B3F28}"/>
              </a:ext>
              <a:ext uri="{C183D7F6-B498-43B3-948B-1728B52AA6E4}">
                <adec:decorative xmlns:adec="http://schemas.microsoft.com/office/drawing/2017/decorative" val="0"/>
              </a:ext>
            </a:extLst>
          </p:cNvPr>
          <p:cNvSpPr/>
          <p:nvPr/>
        </p:nvSpPr>
        <p:spPr>
          <a:xfrm>
            <a:off x="876839" y="5366675"/>
            <a:ext cx="10616565" cy="281940"/>
          </a:xfrm>
          <a:custGeom>
            <a:avLst/>
            <a:gdLst/>
            <a:ahLst/>
            <a:cxnLst/>
            <a:rect l="l" t="t" r="r" b="b"/>
            <a:pathLst>
              <a:path w="10616565" h="281939">
                <a:moveTo>
                  <a:pt x="0" y="281940"/>
                </a:moveTo>
                <a:lnTo>
                  <a:pt x="10616184" y="281940"/>
                </a:lnTo>
                <a:lnTo>
                  <a:pt x="10616184" y="0"/>
                </a:lnTo>
                <a:lnTo>
                  <a:pt x="0" y="0"/>
                </a:lnTo>
                <a:lnTo>
                  <a:pt x="0" y="281940"/>
                </a:lnTo>
                <a:close/>
              </a:path>
            </a:pathLst>
          </a:custGeom>
          <a:solidFill>
            <a:srgbClr val="4472C4"/>
          </a:solidFill>
        </p:spPr>
        <p:txBody>
          <a:bodyPr wrap="square" lIns="0" tIns="0" rIns="0" bIns="0" rtlCol="0"/>
          <a:lstStyle/>
          <a:p>
            <a:endParaRPr/>
          </a:p>
        </p:txBody>
      </p:sp>
      <p:sp>
        <p:nvSpPr>
          <p:cNvPr id="10" name="object 4">
            <a:extLst>
              <a:ext uri="{FF2B5EF4-FFF2-40B4-BE49-F238E27FC236}">
                <a16:creationId xmlns:a16="http://schemas.microsoft.com/office/drawing/2014/main" id="{75106E22-8B64-31B3-8CCC-A6478CBFC5C9}"/>
              </a:ext>
              <a:ext uri="{C183D7F6-B498-43B3-948B-1728B52AA6E4}">
                <adec:decorative xmlns:adec="http://schemas.microsoft.com/office/drawing/2017/decorative" val="1"/>
              </a:ext>
            </a:extLst>
          </p:cNvPr>
          <p:cNvSpPr/>
          <p:nvPr/>
        </p:nvSpPr>
        <p:spPr>
          <a:xfrm flipV="1">
            <a:off x="876839" y="5401612"/>
            <a:ext cx="10165010" cy="525427"/>
          </a:xfrm>
          <a:custGeom>
            <a:avLst/>
            <a:gdLst/>
            <a:ahLst/>
            <a:cxnLst/>
            <a:rect l="l" t="t" r="r" b="b"/>
            <a:pathLst>
              <a:path w="10616565" h="10795">
                <a:moveTo>
                  <a:pt x="0" y="10668"/>
                </a:moveTo>
                <a:lnTo>
                  <a:pt x="10616184" y="10668"/>
                </a:lnTo>
                <a:lnTo>
                  <a:pt x="10616184" y="0"/>
                </a:lnTo>
                <a:lnTo>
                  <a:pt x="0" y="0"/>
                </a:lnTo>
                <a:lnTo>
                  <a:pt x="0" y="10668"/>
                </a:lnTo>
                <a:close/>
              </a:path>
            </a:pathLst>
          </a:custGeom>
          <a:solidFill>
            <a:srgbClr val="4472C4"/>
          </a:solidFill>
        </p:spPr>
        <p:txBody>
          <a:bodyPr wrap="square" lIns="0" tIns="0" rIns="0" bIns="0" rtlCol="0"/>
          <a:lstStyle/>
          <a:p>
            <a:endParaRPr/>
          </a:p>
        </p:txBody>
      </p:sp>
      <p:sp>
        <p:nvSpPr>
          <p:cNvPr id="11" name="object 5">
            <a:extLst>
              <a:ext uri="{FF2B5EF4-FFF2-40B4-BE49-F238E27FC236}">
                <a16:creationId xmlns:a16="http://schemas.microsoft.com/office/drawing/2014/main" id="{34DA01F0-39ED-5A31-AA09-B0F9B0E5A642}"/>
              </a:ext>
              <a:ext uri="{C183D7F6-B498-43B3-948B-1728B52AA6E4}">
                <adec:decorative xmlns:adec="http://schemas.microsoft.com/office/drawing/2017/decorative" val="1"/>
              </a:ext>
            </a:extLst>
          </p:cNvPr>
          <p:cNvSpPr/>
          <p:nvPr/>
        </p:nvSpPr>
        <p:spPr>
          <a:xfrm>
            <a:off x="876839" y="5648616"/>
            <a:ext cx="10616565" cy="250190"/>
          </a:xfrm>
          <a:custGeom>
            <a:avLst/>
            <a:gdLst/>
            <a:ahLst/>
            <a:cxnLst/>
            <a:rect l="l" t="t" r="r" b="b"/>
            <a:pathLst>
              <a:path w="10616565" h="250189">
                <a:moveTo>
                  <a:pt x="0" y="0"/>
                </a:moveTo>
                <a:lnTo>
                  <a:pt x="10616184" y="0"/>
                </a:lnTo>
                <a:lnTo>
                  <a:pt x="10616184" y="249935"/>
                </a:lnTo>
                <a:lnTo>
                  <a:pt x="0" y="249935"/>
                </a:lnTo>
                <a:lnTo>
                  <a:pt x="0" y="0"/>
                </a:lnTo>
                <a:close/>
              </a:path>
            </a:pathLst>
          </a:custGeom>
          <a:solidFill>
            <a:srgbClr val="CFD5EA"/>
          </a:solidFill>
        </p:spPr>
        <p:txBody>
          <a:bodyPr wrap="square" lIns="0" tIns="0" rIns="0" bIns="0" rtlCol="0" anchor="t"/>
          <a:lstStyle/>
          <a:p>
            <a:endParaRPr/>
          </a:p>
        </p:txBody>
      </p:sp>
      <p:sp>
        <p:nvSpPr>
          <p:cNvPr id="12" name="object 6">
            <a:extLst>
              <a:ext uri="{FF2B5EF4-FFF2-40B4-BE49-F238E27FC236}">
                <a16:creationId xmlns:a16="http://schemas.microsoft.com/office/drawing/2014/main" id="{DE65603B-19F8-B381-0885-CB9CF0A68C53}"/>
              </a:ext>
              <a:ext uri="{C183D7F6-B498-43B3-948B-1728B52AA6E4}">
                <adec:decorative xmlns:adec="http://schemas.microsoft.com/office/drawing/2017/decorative" val="1"/>
              </a:ext>
            </a:extLst>
          </p:cNvPr>
          <p:cNvSpPr txBox="1"/>
          <p:nvPr/>
        </p:nvSpPr>
        <p:spPr>
          <a:xfrm>
            <a:off x="3317942" y="5417092"/>
            <a:ext cx="5777230" cy="484748"/>
          </a:xfrm>
          <a:prstGeom prst="rect">
            <a:avLst/>
          </a:prstGeom>
        </p:spPr>
        <p:txBody>
          <a:bodyPr vert="horz" wrap="square" lIns="0" tIns="0" rIns="0" bIns="0" rtlCol="0" anchor="t">
            <a:spAutoFit/>
          </a:bodyPr>
          <a:lstStyle/>
          <a:p>
            <a:pPr marR="37465" algn="ctr">
              <a:lnSpc>
                <a:spcPct val="100000"/>
              </a:lnSpc>
            </a:pPr>
            <a:endParaRPr lang="en-US" sz="1400" spc="-5">
              <a:solidFill>
                <a:srgbClr val="FFFFFF"/>
              </a:solidFill>
              <a:latin typeface="Calibri"/>
              <a:cs typeface="Calibri"/>
            </a:endParaRPr>
          </a:p>
          <a:p>
            <a:pPr algn="ctr">
              <a:lnSpc>
                <a:spcPct val="100000"/>
              </a:lnSpc>
              <a:spcBef>
                <a:spcPts val="295"/>
              </a:spcBef>
            </a:pPr>
            <a:r>
              <a:rPr sz="1500" b="1" spc="-5">
                <a:latin typeface="Calibri"/>
                <a:cs typeface="Calibri"/>
              </a:rPr>
              <a:t>C</a:t>
            </a:r>
            <a:r>
              <a:rPr sz="1500" b="1" spc="-20">
                <a:latin typeface="Calibri"/>
                <a:cs typeface="Calibri"/>
              </a:rPr>
              <a:t>R</a:t>
            </a:r>
            <a:r>
              <a:rPr sz="1500" b="1" spc="-10">
                <a:latin typeface="Calibri"/>
                <a:cs typeface="Calibri"/>
              </a:rPr>
              <a:t>S</a:t>
            </a:r>
            <a:r>
              <a:rPr sz="1500" b="1" spc="5">
                <a:latin typeface="Calibri"/>
                <a:cs typeface="Calibri"/>
              </a:rPr>
              <a:t> </a:t>
            </a:r>
            <a:r>
              <a:rPr sz="1500" b="1" spc="-10">
                <a:latin typeface="Calibri"/>
                <a:cs typeface="Calibri"/>
              </a:rPr>
              <a:t>A</a:t>
            </a:r>
            <a:r>
              <a:rPr sz="1500" b="1" spc="-15">
                <a:latin typeface="Calibri"/>
                <a:cs typeface="Calibri"/>
              </a:rPr>
              <a:t>pp</a:t>
            </a:r>
            <a:r>
              <a:rPr sz="1500" b="1" spc="-5">
                <a:latin typeface="Calibri"/>
                <a:cs typeface="Calibri"/>
              </a:rPr>
              <a:t>li</a:t>
            </a:r>
            <a:r>
              <a:rPr sz="1500" b="1" spc="-20">
                <a:latin typeface="Calibri"/>
                <a:cs typeface="Calibri"/>
              </a:rPr>
              <a:t>ca</a:t>
            </a:r>
            <a:r>
              <a:rPr sz="1500" b="1" spc="-15">
                <a:latin typeface="Calibri"/>
                <a:cs typeface="Calibri"/>
              </a:rPr>
              <a:t>t</a:t>
            </a:r>
            <a:r>
              <a:rPr sz="1500" b="1" spc="-5">
                <a:latin typeface="Calibri"/>
                <a:cs typeface="Calibri"/>
              </a:rPr>
              <a:t>i</a:t>
            </a:r>
            <a:r>
              <a:rPr sz="1500" b="1" spc="-15">
                <a:latin typeface="Calibri"/>
                <a:cs typeface="Calibri"/>
              </a:rPr>
              <a:t>o</a:t>
            </a:r>
            <a:r>
              <a:rPr sz="1500" b="1" spc="-10">
                <a:latin typeface="Calibri"/>
                <a:cs typeface="Calibri"/>
              </a:rPr>
              <a:t>n</a:t>
            </a:r>
            <a:r>
              <a:rPr sz="1500" b="1" spc="-5">
                <a:latin typeface="Calibri"/>
                <a:cs typeface="Calibri"/>
              </a:rPr>
              <a:t> </a:t>
            </a:r>
            <a:r>
              <a:rPr sz="1500" b="1">
                <a:latin typeface="Calibri"/>
                <a:cs typeface="Calibri"/>
              </a:rPr>
              <a:t>D</a:t>
            </a:r>
            <a:r>
              <a:rPr sz="1500" b="1" spc="-5">
                <a:latin typeface="Calibri"/>
                <a:cs typeface="Calibri"/>
              </a:rPr>
              <a:t>u</a:t>
            </a:r>
            <a:r>
              <a:rPr sz="1500" b="1">
                <a:latin typeface="Calibri"/>
                <a:cs typeface="Calibri"/>
              </a:rPr>
              <a:t>e</a:t>
            </a:r>
            <a:r>
              <a:rPr sz="1500" b="1" spc="-5">
                <a:latin typeface="Calibri"/>
                <a:cs typeface="Calibri"/>
              </a:rPr>
              <a:t> </a:t>
            </a:r>
            <a:r>
              <a:rPr sz="1500" b="1">
                <a:latin typeface="Calibri"/>
                <a:cs typeface="Calibri"/>
              </a:rPr>
              <a:t>D</a:t>
            </a:r>
            <a:r>
              <a:rPr sz="1500" b="1" spc="-20">
                <a:latin typeface="Calibri"/>
                <a:cs typeface="Calibri"/>
              </a:rPr>
              <a:t>a</a:t>
            </a:r>
            <a:r>
              <a:rPr sz="1500" b="1" spc="-40">
                <a:latin typeface="Calibri"/>
                <a:cs typeface="Calibri"/>
              </a:rPr>
              <a:t>t</a:t>
            </a:r>
            <a:r>
              <a:rPr sz="1500" b="1">
                <a:latin typeface="Calibri"/>
                <a:cs typeface="Calibri"/>
              </a:rPr>
              <a:t>e</a:t>
            </a:r>
            <a:r>
              <a:rPr sz="1500" b="1" spc="-5">
                <a:latin typeface="Calibri"/>
                <a:cs typeface="Calibri"/>
              </a:rPr>
              <a:t> </a:t>
            </a:r>
            <a:r>
              <a:rPr sz="1500" b="1">
                <a:latin typeface="Calibri"/>
                <a:cs typeface="Calibri"/>
              </a:rPr>
              <a:t>–</a:t>
            </a:r>
            <a:r>
              <a:rPr sz="1500" b="1" spc="5">
                <a:latin typeface="Calibri"/>
                <a:cs typeface="Calibri"/>
              </a:rPr>
              <a:t> </a:t>
            </a:r>
            <a:r>
              <a:rPr sz="1500" b="1" spc="-15">
                <a:latin typeface="Calibri"/>
                <a:cs typeface="Calibri"/>
              </a:rPr>
              <a:t>N</a:t>
            </a:r>
            <a:r>
              <a:rPr sz="1500" b="1" spc="-35">
                <a:latin typeface="Calibri"/>
                <a:cs typeface="Calibri"/>
              </a:rPr>
              <a:t>Y</a:t>
            </a:r>
            <a:r>
              <a:rPr sz="1500" b="1" spc="-15">
                <a:latin typeface="Calibri"/>
                <a:cs typeface="Calibri"/>
              </a:rPr>
              <a:t>S</a:t>
            </a:r>
            <a:r>
              <a:rPr sz="1500" b="1" spc="-10">
                <a:latin typeface="Calibri"/>
                <a:cs typeface="Calibri"/>
              </a:rPr>
              <a:t>E</a:t>
            </a:r>
            <a:r>
              <a:rPr sz="1500" b="1">
                <a:latin typeface="Calibri"/>
                <a:cs typeface="Calibri"/>
              </a:rPr>
              <a:t>D</a:t>
            </a:r>
            <a:r>
              <a:rPr sz="1500" b="1" spc="-5">
                <a:latin typeface="Calibri"/>
                <a:cs typeface="Calibri"/>
              </a:rPr>
              <a:t> W</a:t>
            </a:r>
            <a:r>
              <a:rPr sz="1500" b="1" spc="-10">
                <a:latin typeface="Calibri"/>
                <a:cs typeface="Calibri"/>
              </a:rPr>
              <a:t>ILL</a:t>
            </a:r>
            <a:r>
              <a:rPr sz="1500" b="1" spc="10">
                <a:latin typeface="Calibri"/>
                <a:cs typeface="Calibri"/>
              </a:rPr>
              <a:t> </a:t>
            </a:r>
            <a:r>
              <a:rPr sz="1500" b="1" spc="-15">
                <a:latin typeface="Calibri"/>
                <a:cs typeface="Calibri"/>
              </a:rPr>
              <a:t>N</a:t>
            </a:r>
            <a:r>
              <a:rPr sz="1500" b="1" spc="-35">
                <a:latin typeface="Calibri"/>
                <a:cs typeface="Calibri"/>
              </a:rPr>
              <a:t>O</a:t>
            </a:r>
            <a:r>
              <a:rPr sz="1500" b="1">
                <a:latin typeface="Calibri"/>
                <a:cs typeface="Calibri"/>
              </a:rPr>
              <a:t>T</a:t>
            </a:r>
            <a:r>
              <a:rPr sz="1500" b="1" spc="-5">
                <a:latin typeface="Calibri"/>
                <a:cs typeface="Calibri"/>
              </a:rPr>
              <a:t> </a:t>
            </a:r>
            <a:r>
              <a:rPr sz="1500" b="1" spc="-20">
                <a:latin typeface="Calibri"/>
                <a:cs typeface="Calibri"/>
              </a:rPr>
              <a:t>A</a:t>
            </a:r>
            <a:r>
              <a:rPr sz="1500" b="1" spc="-5">
                <a:latin typeface="Calibri"/>
                <a:cs typeface="Calibri"/>
              </a:rPr>
              <a:t>CC</a:t>
            </a:r>
            <a:r>
              <a:rPr sz="1500" b="1">
                <a:latin typeface="Calibri"/>
                <a:cs typeface="Calibri"/>
              </a:rPr>
              <a:t>E</a:t>
            </a:r>
            <a:r>
              <a:rPr sz="1500" b="1" spc="5">
                <a:latin typeface="Calibri"/>
                <a:cs typeface="Calibri"/>
              </a:rPr>
              <a:t>P</a:t>
            </a:r>
            <a:r>
              <a:rPr sz="1500" b="1">
                <a:latin typeface="Calibri"/>
                <a:cs typeface="Calibri"/>
              </a:rPr>
              <a:t>T</a:t>
            </a:r>
            <a:r>
              <a:rPr sz="1500" b="1" spc="-15">
                <a:latin typeface="Calibri"/>
                <a:cs typeface="Calibri"/>
              </a:rPr>
              <a:t> </a:t>
            </a:r>
            <a:r>
              <a:rPr sz="1500" b="1" spc="-10">
                <a:latin typeface="Calibri"/>
                <a:cs typeface="Calibri"/>
              </a:rPr>
              <a:t>L</a:t>
            </a:r>
            <a:r>
              <a:rPr sz="1500" b="1" spc="-130">
                <a:latin typeface="Calibri"/>
                <a:cs typeface="Calibri"/>
              </a:rPr>
              <a:t>A</a:t>
            </a:r>
            <a:r>
              <a:rPr sz="1500" b="1">
                <a:latin typeface="Calibri"/>
                <a:cs typeface="Calibri"/>
              </a:rPr>
              <a:t>T</a:t>
            </a:r>
            <a:r>
              <a:rPr sz="1500" b="1" spc="-10">
                <a:latin typeface="Calibri"/>
                <a:cs typeface="Calibri"/>
              </a:rPr>
              <a:t>E</a:t>
            </a:r>
            <a:r>
              <a:rPr sz="1500" b="1" spc="-5">
                <a:latin typeface="Calibri"/>
                <a:cs typeface="Calibri"/>
              </a:rPr>
              <a:t> </a:t>
            </a:r>
            <a:r>
              <a:rPr sz="1500" b="1" spc="-15">
                <a:latin typeface="Calibri"/>
                <a:cs typeface="Calibri"/>
              </a:rPr>
              <a:t>S</a:t>
            </a:r>
            <a:r>
              <a:rPr sz="1500" b="1" spc="-10">
                <a:latin typeface="Calibri"/>
                <a:cs typeface="Calibri"/>
              </a:rPr>
              <a:t>U</a:t>
            </a:r>
            <a:r>
              <a:rPr sz="1500" b="1" spc="-15">
                <a:latin typeface="Calibri"/>
                <a:cs typeface="Calibri"/>
              </a:rPr>
              <a:t>BMISSI</a:t>
            </a:r>
            <a:r>
              <a:rPr sz="1500" b="1" spc="5">
                <a:latin typeface="Calibri"/>
                <a:cs typeface="Calibri"/>
              </a:rPr>
              <a:t>O</a:t>
            </a:r>
            <a:r>
              <a:rPr sz="1500" b="1" spc="-15">
                <a:latin typeface="Calibri"/>
                <a:cs typeface="Calibri"/>
              </a:rPr>
              <a:t>N</a:t>
            </a:r>
            <a:r>
              <a:rPr sz="1500" b="1" spc="-10">
                <a:latin typeface="Calibri"/>
                <a:cs typeface="Calibri"/>
              </a:rPr>
              <a:t>S</a:t>
            </a:r>
            <a:endParaRPr sz="1500">
              <a:latin typeface="Calibri"/>
              <a:cs typeface="Calibri"/>
            </a:endParaRPr>
          </a:p>
        </p:txBody>
      </p:sp>
      <p:sp>
        <p:nvSpPr>
          <p:cNvPr id="13" name="object 7">
            <a:extLst>
              <a:ext uri="{FF2B5EF4-FFF2-40B4-BE49-F238E27FC236}">
                <a16:creationId xmlns:a16="http://schemas.microsoft.com/office/drawing/2014/main" id="{5E42BA6C-A8ED-6E31-3115-86982173AD2B}"/>
              </a:ext>
              <a:ext uri="{C183D7F6-B498-43B3-948B-1728B52AA6E4}">
                <adec:decorative xmlns:adec="http://schemas.microsoft.com/office/drawing/2017/decorative" val="1"/>
              </a:ext>
            </a:extLst>
          </p:cNvPr>
          <p:cNvSpPr/>
          <p:nvPr/>
        </p:nvSpPr>
        <p:spPr>
          <a:xfrm>
            <a:off x="876839" y="4542193"/>
            <a:ext cx="10616565" cy="833755"/>
          </a:xfrm>
          <a:custGeom>
            <a:avLst/>
            <a:gdLst/>
            <a:ahLst/>
            <a:cxnLst/>
            <a:rect l="l" t="t" r="r" b="b"/>
            <a:pathLst>
              <a:path w="10616565" h="833754">
                <a:moveTo>
                  <a:pt x="5516486" y="625208"/>
                </a:moveTo>
                <a:lnTo>
                  <a:pt x="5099684" y="625208"/>
                </a:lnTo>
                <a:lnTo>
                  <a:pt x="5308092" y="833628"/>
                </a:lnTo>
                <a:lnTo>
                  <a:pt x="5516486" y="625208"/>
                </a:lnTo>
                <a:close/>
              </a:path>
              <a:path w="10616565" h="833754">
                <a:moveTo>
                  <a:pt x="5412295" y="541667"/>
                </a:moveTo>
                <a:lnTo>
                  <a:pt x="5203888" y="541667"/>
                </a:lnTo>
                <a:lnTo>
                  <a:pt x="5203888" y="625208"/>
                </a:lnTo>
                <a:lnTo>
                  <a:pt x="5412295" y="625208"/>
                </a:lnTo>
                <a:lnTo>
                  <a:pt x="5412295" y="541667"/>
                </a:lnTo>
                <a:close/>
              </a:path>
              <a:path w="10616565" h="833754">
                <a:moveTo>
                  <a:pt x="10616184" y="0"/>
                </a:moveTo>
                <a:lnTo>
                  <a:pt x="0" y="0"/>
                </a:lnTo>
                <a:lnTo>
                  <a:pt x="0" y="541667"/>
                </a:lnTo>
                <a:lnTo>
                  <a:pt x="10616184" y="541667"/>
                </a:lnTo>
                <a:lnTo>
                  <a:pt x="10616184" y="0"/>
                </a:lnTo>
                <a:close/>
              </a:path>
            </a:pathLst>
          </a:custGeom>
          <a:solidFill>
            <a:srgbClr val="4472C4"/>
          </a:solidFill>
        </p:spPr>
        <p:txBody>
          <a:bodyPr wrap="square" lIns="0" tIns="0" rIns="0" bIns="0" rtlCol="0"/>
          <a:lstStyle/>
          <a:p>
            <a:endParaRPr/>
          </a:p>
        </p:txBody>
      </p:sp>
      <p:sp>
        <p:nvSpPr>
          <p:cNvPr id="14" name="object 8">
            <a:extLst>
              <a:ext uri="{FF2B5EF4-FFF2-40B4-BE49-F238E27FC236}">
                <a16:creationId xmlns:a16="http://schemas.microsoft.com/office/drawing/2014/main" id="{737714E3-BE90-6CAE-CED3-6727B97A2948}"/>
              </a:ext>
              <a:ext uri="{C183D7F6-B498-43B3-948B-1728B52AA6E4}">
                <adec:decorative xmlns:adec="http://schemas.microsoft.com/office/drawing/2017/decorative" val="1"/>
              </a:ext>
            </a:extLst>
          </p:cNvPr>
          <p:cNvSpPr/>
          <p:nvPr/>
        </p:nvSpPr>
        <p:spPr>
          <a:xfrm>
            <a:off x="876839" y="4542193"/>
            <a:ext cx="10616565" cy="833755"/>
          </a:xfrm>
          <a:custGeom>
            <a:avLst/>
            <a:gdLst/>
            <a:ahLst/>
            <a:cxnLst/>
            <a:rect l="l" t="t" r="r" b="b"/>
            <a:pathLst>
              <a:path w="10616565" h="833754">
                <a:moveTo>
                  <a:pt x="10616184" y="541667"/>
                </a:moveTo>
                <a:lnTo>
                  <a:pt x="5412295" y="541667"/>
                </a:lnTo>
                <a:lnTo>
                  <a:pt x="5412295" y="625208"/>
                </a:lnTo>
                <a:lnTo>
                  <a:pt x="5516486" y="625208"/>
                </a:lnTo>
                <a:lnTo>
                  <a:pt x="5308092" y="833628"/>
                </a:lnTo>
                <a:lnTo>
                  <a:pt x="5099684" y="625208"/>
                </a:lnTo>
                <a:lnTo>
                  <a:pt x="5203888" y="625208"/>
                </a:lnTo>
                <a:lnTo>
                  <a:pt x="5203888" y="541667"/>
                </a:lnTo>
                <a:lnTo>
                  <a:pt x="0" y="541667"/>
                </a:lnTo>
                <a:lnTo>
                  <a:pt x="0" y="0"/>
                </a:lnTo>
                <a:lnTo>
                  <a:pt x="10616184" y="0"/>
                </a:lnTo>
                <a:lnTo>
                  <a:pt x="10616184" y="541667"/>
                </a:lnTo>
                <a:close/>
              </a:path>
            </a:pathLst>
          </a:custGeom>
          <a:ln w="12192">
            <a:solidFill>
              <a:srgbClr val="FFFFFF"/>
            </a:solidFill>
          </a:ln>
        </p:spPr>
        <p:txBody>
          <a:bodyPr wrap="square" lIns="0" tIns="0" rIns="0" bIns="0" rtlCol="0"/>
          <a:lstStyle/>
          <a:p>
            <a:endParaRPr/>
          </a:p>
        </p:txBody>
      </p:sp>
      <p:sp>
        <p:nvSpPr>
          <p:cNvPr id="15" name="object 9">
            <a:extLst>
              <a:ext uri="{FF2B5EF4-FFF2-40B4-BE49-F238E27FC236}">
                <a16:creationId xmlns:a16="http://schemas.microsoft.com/office/drawing/2014/main" id="{AEDE05E0-7175-E876-19A1-B411252EB655}"/>
              </a:ext>
              <a:ext uri="{C183D7F6-B498-43B3-948B-1728B52AA6E4}">
                <adec:decorative xmlns:adec="http://schemas.microsoft.com/office/drawing/2017/decorative" val="1"/>
              </a:ext>
            </a:extLst>
          </p:cNvPr>
          <p:cNvSpPr txBox="1"/>
          <p:nvPr/>
        </p:nvSpPr>
        <p:spPr>
          <a:xfrm>
            <a:off x="5697795" y="4554095"/>
            <a:ext cx="1278890"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07/5/2023</a:t>
            </a:r>
            <a:endParaRPr lang="en-US">
              <a:cs typeface="Calibri"/>
            </a:endParaRPr>
          </a:p>
        </p:txBody>
      </p:sp>
      <p:sp>
        <p:nvSpPr>
          <p:cNvPr id="16" name="object 10">
            <a:extLst>
              <a:ext uri="{FF2B5EF4-FFF2-40B4-BE49-F238E27FC236}">
                <a16:creationId xmlns:a16="http://schemas.microsoft.com/office/drawing/2014/main" id="{12E672DB-601D-C7BC-5E71-8AA48D1A0CDC}"/>
              </a:ext>
              <a:ext uri="{C183D7F6-B498-43B3-948B-1728B52AA6E4}">
                <adec:decorative xmlns:adec="http://schemas.microsoft.com/office/drawing/2017/decorative" val="1"/>
              </a:ext>
            </a:extLst>
          </p:cNvPr>
          <p:cNvSpPr txBox="1"/>
          <p:nvPr/>
        </p:nvSpPr>
        <p:spPr>
          <a:xfrm>
            <a:off x="876839" y="4834800"/>
            <a:ext cx="10616565" cy="230832"/>
          </a:xfrm>
          <a:prstGeom prst="rect">
            <a:avLst/>
          </a:prstGeom>
          <a:solidFill>
            <a:srgbClr val="CFD5EA"/>
          </a:solidFill>
        </p:spPr>
        <p:txBody>
          <a:bodyPr vert="horz" wrap="square" lIns="0" tIns="0" rIns="0" bIns="0" rtlCol="0" anchor="t">
            <a:spAutoFit/>
          </a:bodyPr>
          <a:lstStyle/>
          <a:p>
            <a:pPr marL="3212465">
              <a:lnSpc>
                <a:spcPct val="100000"/>
              </a:lnSpc>
            </a:pPr>
            <a:r>
              <a:rPr sz="1500" b="1" spc="-15">
                <a:latin typeface="Calibri"/>
                <a:cs typeface="Calibri"/>
              </a:rPr>
              <a:t>Not</a:t>
            </a:r>
            <a:r>
              <a:rPr sz="1500" b="1" spc="-5">
                <a:latin typeface="Calibri"/>
                <a:cs typeface="Calibri"/>
              </a:rPr>
              <a:t>ic</a:t>
            </a:r>
            <a:r>
              <a:rPr sz="1500" b="1">
                <a:latin typeface="Calibri"/>
                <a:cs typeface="Calibri"/>
              </a:rPr>
              <a:t>e</a:t>
            </a:r>
            <a:r>
              <a:rPr sz="1500" b="1" spc="5">
                <a:latin typeface="Calibri"/>
                <a:cs typeface="Calibri"/>
              </a:rPr>
              <a:t> </a:t>
            </a:r>
            <a:r>
              <a:rPr sz="1500" b="1" spc="-15">
                <a:latin typeface="Calibri"/>
                <a:cs typeface="Calibri"/>
              </a:rPr>
              <a:t>o</a:t>
            </a:r>
            <a:r>
              <a:rPr sz="1500" b="1">
                <a:latin typeface="Calibri"/>
                <a:cs typeface="Calibri"/>
              </a:rPr>
              <a:t>f </a:t>
            </a:r>
            <a:r>
              <a:rPr sz="1500" b="1" spc="-10">
                <a:latin typeface="Calibri"/>
                <a:cs typeface="Calibri"/>
              </a:rPr>
              <a:t>I</a:t>
            </a:r>
            <a:r>
              <a:rPr sz="1500" b="1" spc="-25">
                <a:latin typeface="Calibri"/>
                <a:cs typeface="Calibri"/>
              </a:rPr>
              <a:t>n</a:t>
            </a:r>
            <a:r>
              <a:rPr sz="1500" b="1" spc="-40">
                <a:latin typeface="Calibri"/>
                <a:cs typeface="Calibri"/>
              </a:rPr>
              <a:t>t</a:t>
            </a:r>
            <a:r>
              <a:rPr sz="1500" b="1">
                <a:latin typeface="Calibri"/>
                <a:cs typeface="Calibri"/>
              </a:rPr>
              <a:t>e</a:t>
            </a:r>
            <a:r>
              <a:rPr sz="1500" b="1" spc="-25">
                <a:latin typeface="Calibri"/>
                <a:cs typeface="Calibri"/>
              </a:rPr>
              <a:t>n</a:t>
            </a:r>
            <a:r>
              <a:rPr sz="1500" b="1" spc="-10">
                <a:latin typeface="Calibri"/>
                <a:cs typeface="Calibri"/>
              </a:rPr>
              <a:t>t</a:t>
            </a:r>
            <a:r>
              <a:rPr sz="1500" b="1" spc="5">
                <a:latin typeface="Calibri"/>
                <a:cs typeface="Calibri"/>
              </a:rPr>
              <a:t> </a:t>
            </a:r>
            <a:r>
              <a:rPr sz="1500" b="1" spc="-30">
                <a:latin typeface="Calibri"/>
                <a:cs typeface="Calibri"/>
              </a:rPr>
              <a:t>t</a:t>
            </a:r>
            <a:r>
              <a:rPr sz="1500" b="1" spc="-10">
                <a:latin typeface="Calibri"/>
                <a:cs typeface="Calibri"/>
              </a:rPr>
              <a:t>o</a:t>
            </a:r>
            <a:r>
              <a:rPr sz="1500" b="1" spc="5">
                <a:latin typeface="Calibri"/>
                <a:cs typeface="Calibri"/>
              </a:rPr>
              <a:t> </a:t>
            </a:r>
            <a:r>
              <a:rPr sz="1500" b="1" spc="-15">
                <a:latin typeface="Calibri"/>
                <a:cs typeface="Calibri"/>
              </a:rPr>
              <a:t>Sub</a:t>
            </a:r>
            <a:r>
              <a:rPr sz="1500" b="1">
                <a:latin typeface="Calibri"/>
                <a:cs typeface="Calibri"/>
              </a:rPr>
              <a:t>m</a:t>
            </a:r>
            <a:r>
              <a:rPr sz="1500" b="1" spc="-5">
                <a:latin typeface="Calibri"/>
                <a:cs typeface="Calibri"/>
              </a:rPr>
              <a:t>it</a:t>
            </a:r>
            <a:r>
              <a:rPr sz="1500" b="1" spc="-10">
                <a:latin typeface="Calibri"/>
                <a:cs typeface="Calibri"/>
              </a:rPr>
              <a:t> an</a:t>
            </a:r>
            <a:r>
              <a:rPr sz="1500" b="1" spc="-5">
                <a:latin typeface="Calibri"/>
                <a:cs typeface="Calibri"/>
              </a:rPr>
              <a:t> </a:t>
            </a:r>
            <a:r>
              <a:rPr sz="1500" b="1" spc="-10">
                <a:latin typeface="Calibri"/>
                <a:cs typeface="Calibri"/>
              </a:rPr>
              <a:t>A</a:t>
            </a:r>
            <a:r>
              <a:rPr sz="1500" b="1" spc="-15">
                <a:latin typeface="Calibri"/>
                <a:cs typeface="Calibri"/>
              </a:rPr>
              <a:t>pp</a:t>
            </a:r>
            <a:r>
              <a:rPr sz="1500" b="1" spc="-5">
                <a:latin typeface="Calibri"/>
                <a:cs typeface="Calibri"/>
              </a:rPr>
              <a:t>li</a:t>
            </a:r>
            <a:r>
              <a:rPr sz="1500" b="1" spc="-20">
                <a:latin typeface="Calibri"/>
                <a:cs typeface="Calibri"/>
              </a:rPr>
              <a:t>ca</a:t>
            </a:r>
            <a:r>
              <a:rPr sz="1500" b="1" spc="-15">
                <a:latin typeface="Calibri"/>
                <a:cs typeface="Calibri"/>
              </a:rPr>
              <a:t>t</a:t>
            </a:r>
            <a:r>
              <a:rPr sz="1500" b="1" spc="-5">
                <a:latin typeface="Calibri"/>
                <a:cs typeface="Calibri"/>
              </a:rPr>
              <a:t>i</a:t>
            </a:r>
            <a:r>
              <a:rPr sz="1500" b="1" spc="-15">
                <a:latin typeface="Calibri"/>
                <a:cs typeface="Calibri"/>
              </a:rPr>
              <a:t>o</a:t>
            </a:r>
            <a:r>
              <a:rPr sz="1500" b="1" spc="-10">
                <a:latin typeface="Calibri"/>
                <a:cs typeface="Calibri"/>
              </a:rPr>
              <a:t>n</a:t>
            </a:r>
            <a:r>
              <a:rPr sz="1500" b="1" spc="-5">
                <a:latin typeface="Calibri"/>
                <a:cs typeface="Calibri"/>
              </a:rPr>
              <a:t> </a:t>
            </a:r>
            <a:r>
              <a:rPr sz="1500" b="1" spc="-20">
                <a:latin typeface="Calibri"/>
                <a:cs typeface="Calibri"/>
              </a:rPr>
              <a:t>f</a:t>
            </a:r>
            <a:r>
              <a:rPr sz="1500" b="1" spc="-15">
                <a:latin typeface="Calibri"/>
                <a:cs typeface="Calibri"/>
              </a:rPr>
              <a:t>o</a:t>
            </a:r>
            <a:r>
              <a:rPr sz="1500" b="1">
                <a:latin typeface="Calibri"/>
                <a:cs typeface="Calibri"/>
              </a:rPr>
              <a:t>r </a:t>
            </a:r>
            <a:r>
              <a:rPr sz="1500" b="1" spc="-5">
                <a:latin typeface="Calibri"/>
                <a:cs typeface="Calibri"/>
              </a:rPr>
              <a:t>C</a:t>
            </a:r>
            <a:r>
              <a:rPr sz="1500" b="1" spc="-30">
                <a:latin typeface="Calibri"/>
                <a:cs typeface="Calibri"/>
              </a:rPr>
              <a:t>R</a:t>
            </a:r>
            <a:r>
              <a:rPr sz="1500" b="1" spc="-10">
                <a:latin typeface="Calibri"/>
                <a:cs typeface="Calibri"/>
              </a:rPr>
              <a:t>S</a:t>
            </a:r>
            <a:r>
              <a:rPr sz="1500" b="1" spc="5">
                <a:latin typeface="Calibri"/>
                <a:cs typeface="Calibri"/>
              </a:rPr>
              <a:t> </a:t>
            </a:r>
            <a:r>
              <a:rPr sz="1500" b="1" spc="-5">
                <a:latin typeface="Calibri"/>
                <a:cs typeface="Calibri"/>
              </a:rPr>
              <a:t>RFP</a:t>
            </a:r>
            <a:endParaRPr sz="1500">
              <a:latin typeface="Calibri"/>
              <a:cs typeface="Calibri"/>
            </a:endParaRPr>
          </a:p>
        </p:txBody>
      </p:sp>
      <p:sp>
        <p:nvSpPr>
          <p:cNvPr id="17" name="object 11">
            <a:extLst>
              <a:ext uri="{FF2B5EF4-FFF2-40B4-BE49-F238E27FC236}">
                <a16:creationId xmlns:a16="http://schemas.microsoft.com/office/drawing/2014/main" id="{6A571143-1ECB-A406-E933-B91D533ED152}"/>
              </a:ext>
              <a:ext uri="{C183D7F6-B498-43B3-948B-1728B52AA6E4}">
                <adec:decorative xmlns:adec="http://schemas.microsoft.com/office/drawing/2017/decorative" val="1"/>
              </a:ext>
            </a:extLst>
          </p:cNvPr>
          <p:cNvSpPr/>
          <p:nvPr/>
        </p:nvSpPr>
        <p:spPr>
          <a:xfrm>
            <a:off x="876839" y="3717710"/>
            <a:ext cx="10616565" cy="832485"/>
          </a:xfrm>
          <a:custGeom>
            <a:avLst/>
            <a:gdLst/>
            <a:ahLst/>
            <a:cxnLst/>
            <a:rect l="l" t="t" r="r" b="b"/>
            <a:pathLst>
              <a:path w="10616565" h="832485">
                <a:moveTo>
                  <a:pt x="5516118" y="624077"/>
                </a:moveTo>
                <a:lnTo>
                  <a:pt x="5100066" y="624077"/>
                </a:lnTo>
                <a:lnTo>
                  <a:pt x="5308092" y="832103"/>
                </a:lnTo>
                <a:lnTo>
                  <a:pt x="5516118" y="624077"/>
                </a:lnTo>
                <a:close/>
              </a:path>
              <a:path w="10616565" h="832485">
                <a:moveTo>
                  <a:pt x="5412105" y="540677"/>
                </a:moveTo>
                <a:lnTo>
                  <a:pt x="5204079" y="540677"/>
                </a:lnTo>
                <a:lnTo>
                  <a:pt x="5204079" y="624077"/>
                </a:lnTo>
                <a:lnTo>
                  <a:pt x="5412105" y="624077"/>
                </a:lnTo>
                <a:lnTo>
                  <a:pt x="5412105" y="540677"/>
                </a:lnTo>
                <a:close/>
              </a:path>
              <a:path w="10616565" h="832485">
                <a:moveTo>
                  <a:pt x="10616184" y="0"/>
                </a:moveTo>
                <a:lnTo>
                  <a:pt x="0" y="0"/>
                </a:lnTo>
                <a:lnTo>
                  <a:pt x="0" y="540677"/>
                </a:lnTo>
                <a:lnTo>
                  <a:pt x="10616184" y="540677"/>
                </a:lnTo>
                <a:lnTo>
                  <a:pt x="10616184" y="0"/>
                </a:lnTo>
                <a:close/>
              </a:path>
            </a:pathLst>
          </a:custGeom>
          <a:solidFill>
            <a:srgbClr val="4472C4"/>
          </a:solidFill>
        </p:spPr>
        <p:txBody>
          <a:bodyPr wrap="square" lIns="0" tIns="0" rIns="0" bIns="0" rtlCol="0"/>
          <a:lstStyle/>
          <a:p>
            <a:endParaRPr/>
          </a:p>
        </p:txBody>
      </p:sp>
      <p:sp>
        <p:nvSpPr>
          <p:cNvPr id="18" name="object 12">
            <a:extLst>
              <a:ext uri="{FF2B5EF4-FFF2-40B4-BE49-F238E27FC236}">
                <a16:creationId xmlns:a16="http://schemas.microsoft.com/office/drawing/2014/main" id="{8B79EFD1-3923-A91F-1FF5-003DB62E05A9}"/>
              </a:ext>
              <a:ext uri="{C183D7F6-B498-43B3-948B-1728B52AA6E4}">
                <adec:decorative xmlns:adec="http://schemas.microsoft.com/office/drawing/2017/decorative" val="1"/>
              </a:ext>
            </a:extLst>
          </p:cNvPr>
          <p:cNvSpPr/>
          <p:nvPr/>
        </p:nvSpPr>
        <p:spPr>
          <a:xfrm>
            <a:off x="876839" y="3717710"/>
            <a:ext cx="10616565" cy="832485"/>
          </a:xfrm>
          <a:custGeom>
            <a:avLst/>
            <a:gdLst/>
            <a:ahLst/>
            <a:cxnLst/>
            <a:rect l="l" t="t" r="r" b="b"/>
            <a:pathLst>
              <a:path w="10616565" h="832485">
                <a:moveTo>
                  <a:pt x="10616184" y="540677"/>
                </a:moveTo>
                <a:lnTo>
                  <a:pt x="5412105" y="540677"/>
                </a:lnTo>
                <a:lnTo>
                  <a:pt x="5412105" y="624077"/>
                </a:lnTo>
                <a:lnTo>
                  <a:pt x="5516118" y="624077"/>
                </a:lnTo>
                <a:lnTo>
                  <a:pt x="5308092" y="832103"/>
                </a:lnTo>
                <a:lnTo>
                  <a:pt x="5100066" y="624077"/>
                </a:lnTo>
                <a:lnTo>
                  <a:pt x="5204079" y="624077"/>
                </a:lnTo>
                <a:lnTo>
                  <a:pt x="5204079" y="540677"/>
                </a:lnTo>
                <a:lnTo>
                  <a:pt x="0" y="540677"/>
                </a:lnTo>
                <a:lnTo>
                  <a:pt x="0" y="0"/>
                </a:lnTo>
                <a:lnTo>
                  <a:pt x="10616184" y="0"/>
                </a:lnTo>
                <a:lnTo>
                  <a:pt x="10616184" y="540677"/>
                </a:lnTo>
                <a:close/>
              </a:path>
            </a:pathLst>
          </a:custGeom>
          <a:ln w="12192">
            <a:solidFill>
              <a:srgbClr val="FFFFFF"/>
            </a:solidFill>
          </a:ln>
        </p:spPr>
        <p:txBody>
          <a:bodyPr wrap="square" lIns="0" tIns="0" rIns="0" bIns="0" rtlCol="0"/>
          <a:lstStyle/>
          <a:p>
            <a:endParaRPr/>
          </a:p>
        </p:txBody>
      </p:sp>
      <p:sp>
        <p:nvSpPr>
          <p:cNvPr id="19" name="object 13">
            <a:extLst>
              <a:ext uri="{FF2B5EF4-FFF2-40B4-BE49-F238E27FC236}">
                <a16:creationId xmlns:a16="http://schemas.microsoft.com/office/drawing/2014/main" id="{41A4A8C2-8278-0CF9-6C37-16090EAEF559}"/>
              </a:ext>
              <a:ext uri="{C183D7F6-B498-43B3-948B-1728B52AA6E4}">
                <adec:decorative xmlns:adec="http://schemas.microsoft.com/office/drawing/2017/decorative" val="1"/>
              </a:ext>
            </a:extLst>
          </p:cNvPr>
          <p:cNvSpPr txBox="1"/>
          <p:nvPr/>
        </p:nvSpPr>
        <p:spPr>
          <a:xfrm>
            <a:off x="5697795" y="3748293"/>
            <a:ext cx="1164590"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06/30/2023</a:t>
            </a:r>
          </a:p>
        </p:txBody>
      </p:sp>
      <p:sp>
        <p:nvSpPr>
          <p:cNvPr id="20" name="object 14">
            <a:extLst>
              <a:ext uri="{FF2B5EF4-FFF2-40B4-BE49-F238E27FC236}">
                <a16:creationId xmlns:a16="http://schemas.microsoft.com/office/drawing/2014/main" id="{F34F76EE-0527-4F57-5228-181C27FCF927}"/>
              </a:ext>
              <a:ext uri="{C183D7F6-B498-43B3-948B-1728B52AA6E4}">
                <adec:decorative xmlns:adec="http://schemas.microsoft.com/office/drawing/2017/decorative" val="1"/>
              </a:ext>
            </a:extLst>
          </p:cNvPr>
          <p:cNvSpPr/>
          <p:nvPr/>
        </p:nvSpPr>
        <p:spPr>
          <a:xfrm>
            <a:off x="876839" y="4010316"/>
            <a:ext cx="10616565" cy="248920"/>
          </a:xfrm>
          <a:custGeom>
            <a:avLst/>
            <a:gdLst/>
            <a:ahLst/>
            <a:cxnLst/>
            <a:rect l="l" t="t" r="r" b="b"/>
            <a:pathLst>
              <a:path w="10616565" h="248920">
                <a:moveTo>
                  <a:pt x="0" y="0"/>
                </a:moveTo>
                <a:lnTo>
                  <a:pt x="10616184" y="0"/>
                </a:lnTo>
                <a:lnTo>
                  <a:pt x="10616184" y="248411"/>
                </a:lnTo>
                <a:lnTo>
                  <a:pt x="0" y="248411"/>
                </a:lnTo>
                <a:lnTo>
                  <a:pt x="0" y="0"/>
                </a:lnTo>
                <a:close/>
              </a:path>
            </a:pathLst>
          </a:custGeom>
          <a:ln w="12192">
            <a:solidFill>
              <a:srgbClr val="CFD5EA"/>
            </a:solidFill>
          </a:ln>
        </p:spPr>
        <p:txBody>
          <a:bodyPr wrap="square" lIns="0" tIns="0" rIns="0" bIns="0" rtlCol="0"/>
          <a:lstStyle/>
          <a:p>
            <a:endParaRPr/>
          </a:p>
        </p:txBody>
      </p:sp>
      <p:sp>
        <p:nvSpPr>
          <p:cNvPr id="21" name="object 15">
            <a:extLst>
              <a:ext uri="{FF2B5EF4-FFF2-40B4-BE49-F238E27FC236}">
                <a16:creationId xmlns:a16="http://schemas.microsoft.com/office/drawing/2014/main" id="{2317DD42-EA85-8A8C-5B1E-B2F4307B0E50}"/>
              </a:ext>
              <a:ext uri="{C183D7F6-B498-43B3-948B-1728B52AA6E4}">
                <adec:decorative xmlns:adec="http://schemas.microsoft.com/office/drawing/2017/decorative" val="1"/>
              </a:ext>
            </a:extLst>
          </p:cNvPr>
          <p:cNvSpPr txBox="1"/>
          <p:nvPr/>
        </p:nvSpPr>
        <p:spPr>
          <a:xfrm>
            <a:off x="876839" y="4010316"/>
            <a:ext cx="10616565" cy="230832"/>
          </a:xfrm>
          <a:prstGeom prst="rect">
            <a:avLst/>
          </a:prstGeom>
          <a:solidFill>
            <a:srgbClr val="CFD5EA"/>
          </a:solidFill>
        </p:spPr>
        <p:txBody>
          <a:bodyPr vert="horz" wrap="square" lIns="0" tIns="0" rIns="0" bIns="0" rtlCol="0" anchor="t">
            <a:spAutoFit/>
          </a:bodyPr>
          <a:lstStyle/>
          <a:p>
            <a:pPr marL="1925955"/>
            <a:r>
              <a:rPr sz="1500" b="1" spc="-20">
                <a:latin typeface="Calibri"/>
                <a:cs typeface="Calibri"/>
              </a:rPr>
              <a:t>A</a:t>
            </a:r>
            <a:r>
              <a:rPr sz="1500" b="1" spc="-5">
                <a:latin typeface="Calibri"/>
                <a:cs typeface="Calibri"/>
              </a:rPr>
              <a:t>CC</a:t>
            </a:r>
            <a:r>
              <a:rPr sz="1500" b="1" spc="-15">
                <a:latin typeface="Calibri"/>
                <a:cs typeface="Calibri"/>
              </a:rPr>
              <a:t>ES</a:t>
            </a:r>
            <a:r>
              <a:rPr sz="1500" b="1" spc="-5">
                <a:latin typeface="Calibri"/>
                <a:cs typeface="Calibri"/>
              </a:rPr>
              <a:t>-</a:t>
            </a:r>
            <a:r>
              <a:rPr sz="1500" b="1">
                <a:latin typeface="Calibri"/>
                <a:cs typeface="Calibri"/>
              </a:rPr>
              <a:t>V</a:t>
            </a:r>
            <a:r>
              <a:rPr sz="1500" b="1" spc="-10">
                <a:latin typeface="Calibri"/>
                <a:cs typeface="Calibri"/>
              </a:rPr>
              <a:t>R </a:t>
            </a:r>
            <a:r>
              <a:rPr sz="1500" b="1" spc="-20">
                <a:latin typeface="Calibri"/>
                <a:cs typeface="Calibri"/>
              </a:rPr>
              <a:t>w</a:t>
            </a:r>
            <a:r>
              <a:rPr sz="1500" b="1" spc="-5">
                <a:latin typeface="Calibri"/>
                <a:cs typeface="Calibri"/>
              </a:rPr>
              <a:t>ill</a:t>
            </a:r>
            <a:r>
              <a:rPr sz="1500" b="1">
                <a:latin typeface="Calibri"/>
                <a:cs typeface="Calibri"/>
              </a:rPr>
              <a:t> </a:t>
            </a:r>
            <a:r>
              <a:rPr sz="1500" b="1" spc="-15">
                <a:latin typeface="Calibri"/>
                <a:cs typeface="Calibri"/>
              </a:rPr>
              <a:t>po</a:t>
            </a:r>
            <a:r>
              <a:rPr sz="1500" b="1" spc="-25">
                <a:latin typeface="Calibri"/>
                <a:cs typeface="Calibri"/>
              </a:rPr>
              <a:t>s</a:t>
            </a:r>
            <a:r>
              <a:rPr sz="1500" b="1" spc="-10">
                <a:latin typeface="Calibri"/>
                <a:cs typeface="Calibri"/>
              </a:rPr>
              <a:t>t </a:t>
            </a:r>
            <a:r>
              <a:rPr lang="en-US" sz="1500" b="1" spc="-10">
                <a:latin typeface="Calibri"/>
                <a:cs typeface="Calibri"/>
              </a:rPr>
              <a:t>a</a:t>
            </a:r>
            <a:r>
              <a:rPr lang="en-US" sz="1500" b="1" spc="-15">
                <a:latin typeface="Calibri"/>
                <a:cs typeface="Calibri"/>
              </a:rPr>
              <a:t>n</a:t>
            </a:r>
            <a:r>
              <a:rPr lang="en-US" sz="1500" b="1" spc="-25">
                <a:latin typeface="Calibri"/>
                <a:cs typeface="Calibri"/>
              </a:rPr>
              <a:t>s</a:t>
            </a:r>
            <a:r>
              <a:rPr lang="en-US" sz="1500" b="1" spc="-15">
                <a:latin typeface="Calibri"/>
                <a:cs typeface="Calibri"/>
              </a:rPr>
              <a:t>w</a:t>
            </a:r>
            <a:r>
              <a:rPr lang="en-US" sz="1500" b="1">
                <a:latin typeface="Calibri"/>
                <a:cs typeface="Calibri"/>
              </a:rPr>
              <a:t>e</a:t>
            </a:r>
            <a:r>
              <a:rPr lang="en-US" sz="1500" b="1" spc="-30">
                <a:latin typeface="Calibri"/>
                <a:cs typeface="Calibri"/>
              </a:rPr>
              <a:t>r</a:t>
            </a:r>
            <a:r>
              <a:rPr lang="en-US" sz="1500" b="1" spc="-10">
                <a:latin typeface="Calibri"/>
                <a:cs typeface="Calibri"/>
              </a:rPr>
              <a:t>s</a:t>
            </a:r>
            <a:r>
              <a:rPr lang="en-US" sz="1500" b="1" spc="10">
                <a:latin typeface="Calibri"/>
                <a:cs typeface="Calibri"/>
              </a:rPr>
              <a:t> </a:t>
            </a:r>
            <a:r>
              <a:rPr sz="1500" b="1" spc="-30">
                <a:latin typeface="Calibri"/>
                <a:cs typeface="Calibri"/>
              </a:rPr>
              <a:t>t</a:t>
            </a:r>
            <a:r>
              <a:rPr sz="1500" b="1" spc="-10">
                <a:latin typeface="Calibri"/>
                <a:cs typeface="Calibri"/>
              </a:rPr>
              <a:t>o</a:t>
            </a:r>
            <a:r>
              <a:rPr sz="1500" b="1" spc="5">
                <a:latin typeface="Calibri"/>
                <a:cs typeface="Calibri"/>
              </a:rPr>
              <a:t> </a:t>
            </a:r>
            <a:r>
              <a:rPr sz="1500" b="1" spc="-15">
                <a:latin typeface="Calibri"/>
                <a:cs typeface="Calibri"/>
              </a:rPr>
              <a:t>t</a:t>
            </a:r>
            <a:r>
              <a:rPr sz="1500" b="1" spc="-5">
                <a:latin typeface="Calibri"/>
                <a:cs typeface="Calibri"/>
              </a:rPr>
              <a:t>h</a:t>
            </a:r>
            <a:r>
              <a:rPr sz="1500" b="1">
                <a:latin typeface="Calibri"/>
                <a:cs typeface="Calibri"/>
              </a:rPr>
              <a:t>e</a:t>
            </a:r>
            <a:r>
              <a:rPr lang="en-US" sz="1500" b="1" spc="-5">
                <a:latin typeface="Calibri"/>
                <a:cs typeface="Calibri"/>
              </a:rPr>
              <a:t> qu</a:t>
            </a:r>
            <a:r>
              <a:rPr lang="en-US" sz="1500" b="1">
                <a:latin typeface="Calibri"/>
                <a:cs typeface="Calibri"/>
              </a:rPr>
              <a:t>e</a:t>
            </a:r>
            <a:r>
              <a:rPr lang="en-US" sz="1500" b="1" spc="-25">
                <a:latin typeface="Calibri"/>
                <a:cs typeface="Calibri"/>
              </a:rPr>
              <a:t>s</a:t>
            </a:r>
            <a:r>
              <a:rPr lang="en-US" sz="1500" b="1" spc="-15">
                <a:latin typeface="Calibri"/>
                <a:cs typeface="Calibri"/>
              </a:rPr>
              <a:t>t</a:t>
            </a:r>
            <a:r>
              <a:rPr lang="en-US" sz="1500" b="1" spc="-5">
                <a:latin typeface="Calibri"/>
                <a:cs typeface="Calibri"/>
              </a:rPr>
              <a:t>i</a:t>
            </a:r>
            <a:r>
              <a:rPr lang="en-US" sz="1500" b="1" spc="-15">
                <a:latin typeface="Calibri"/>
                <a:cs typeface="Calibri"/>
              </a:rPr>
              <a:t>on</a:t>
            </a:r>
            <a:r>
              <a:rPr lang="en-US" sz="1500" b="1" spc="-10">
                <a:latin typeface="Calibri"/>
                <a:cs typeface="Calibri"/>
              </a:rPr>
              <a:t>s</a:t>
            </a:r>
            <a:r>
              <a:rPr sz="1500" b="1" spc="-5">
                <a:latin typeface="Calibri"/>
                <a:cs typeface="Calibri"/>
              </a:rPr>
              <a:t> </a:t>
            </a:r>
            <a:r>
              <a:rPr sz="1500" b="1" spc="-15">
                <a:latin typeface="Calibri"/>
                <a:cs typeface="Calibri"/>
              </a:rPr>
              <a:t>o</a:t>
            </a:r>
            <a:r>
              <a:rPr sz="1500" b="1" spc="-10">
                <a:latin typeface="Calibri"/>
                <a:cs typeface="Calibri"/>
              </a:rPr>
              <a:t>n</a:t>
            </a:r>
            <a:r>
              <a:rPr sz="1500" b="1" spc="5">
                <a:latin typeface="Calibri"/>
                <a:cs typeface="Calibri"/>
              </a:rPr>
              <a:t> </a:t>
            </a:r>
            <a:r>
              <a:rPr sz="1500" b="1" spc="-15">
                <a:latin typeface="Calibri"/>
                <a:cs typeface="Calibri"/>
              </a:rPr>
              <a:t>t</a:t>
            </a:r>
            <a:r>
              <a:rPr sz="1500" b="1" spc="-5">
                <a:latin typeface="Calibri"/>
                <a:cs typeface="Calibri"/>
              </a:rPr>
              <a:t>h</a:t>
            </a:r>
            <a:r>
              <a:rPr sz="1500" b="1">
                <a:latin typeface="Calibri"/>
                <a:cs typeface="Calibri"/>
              </a:rPr>
              <a:t>e</a:t>
            </a:r>
            <a:r>
              <a:rPr sz="1500" b="1" spc="-5">
                <a:latin typeface="Calibri"/>
                <a:cs typeface="Calibri"/>
              </a:rPr>
              <a:t> </a:t>
            </a:r>
            <a:r>
              <a:rPr sz="1500" b="1" spc="-20">
                <a:latin typeface="Calibri"/>
                <a:cs typeface="Calibri"/>
              </a:rPr>
              <a:t>A</a:t>
            </a:r>
            <a:r>
              <a:rPr sz="1500" b="1" spc="-5">
                <a:latin typeface="Calibri"/>
                <a:cs typeface="Calibri"/>
              </a:rPr>
              <a:t>CC</a:t>
            </a:r>
            <a:r>
              <a:rPr sz="1500" b="1" spc="-15">
                <a:latin typeface="Calibri"/>
                <a:cs typeface="Calibri"/>
              </a:rPr>
              <a:t>ES</a:t>
            </a:r>
            <a:r>
              <a:rPr sz="1500" b="1" spc="-5">
                <a:latin typeface="Calibri"/>
                <a:cs typeface="Calibri"/>
              </a:rPr>
              <a:t>-</a:t>
            </a:r>
            <a:r>
              <a:rPr sz="1500" b="1">
                <a:latin typeface="Calibri"/>
                <a:cs typeface="Calibri"/>
              </a:rPr>
              <a:t>VR</a:t>
            </a:r>
            <a:r>
              <a:rPr sz="1500" b="1" spc="-10">
                <a:latin typeface="Calibri"/>
                <a:cs typeface="Calibri"/>
              </a:rPr>
              <a:t> </a:t>
            </a:r>
            <a:r>
              <a:rPr sz="1500" b="1" spc="5">
                <a:latin typeface="Calibri"/>
                <a:cs typeface="Calibri"/>
              </a:rPr>
              <a:t>P</a:t>
            </a:r>
            <a:r>
              <a:rPr sz="1500" b="1" spc="-30">
                <a:latin typeface="Calibri"/>
                <a:cs typeface="Calibri"/>
              </a:rPr>
              <a:t>r</a:t>
            </a:r>
            <a:r>
              <a:rPr sz="1500" b="1" spc="-15">
                <a:latin typeface="Calibri"/>
                <a:cs typeface="Calibri"/>
              </a:rPr>
              <a:t>o</a:t>
            </a:r>
            <a:r>
              <a:rPr sz="1500" b="1" spc="-5">
                <a:latin typeface="Calibri"/>
                <a:cs typeface="Calibri"/>
              </a:rPr>
              <a:t>c</a:t>
            </a:r>
            <a:r>
              <a:rPr sz="1500" b="1" spc="-15">
                <a:latin typeface="Calibri"/>
                <a:cs typeface="Calibri"/>
              </a:rPr>
              <a:t>u</a:t>
            </a:r>
            <a:r>
              <a:rPr sz="1500" b="1" spc="-20">
                <a:latin typeface="Calibri"/>
                <a:cs typeface="Calibri"/>
              </a:rPr>
              <a:t>r</a:t>
            </a:r>
            <a:r>
              <a:rPr sz="1500" b="1">
                <a:latin typeface="Calibri"/>
                <a:cs typeface="Calibri"/>
              </a:rPr>
              <a:t>eme</a:t>
            </a:r>
            <a:r>
              <a:rPr sz="1500" b="1" spc="-15">
                <a:latin typeface="Calibri"/>
                <a:cs typeface="Calibri"/>
              </a:rPr>
              <a:t>n</a:t>
            </a:r>
            <a:r>
              <a:rPr sz="1500" b="1" spc="-10">
                <a:latin typeface="Calibri"/>
                <a:cs typeface="Calibri"/>
              </a:rPr>
              <a:t>t</a:t>
            </a:r>
            <a:r>
              <a:rPr lang="en-US" sz="1500" b="1" spc="5">
                <a:latin typeface="Calibri"/>
                <a:cs typeface="Calibri"/>
              </a:rPr>
              <a:t> site.</a:t>
            </a:r>
            <a:endParaRPr lang="en-US" sz="1500" b="1" spc="-15">
              <a:latin typeface="Calibri"/>
              <a:cs typeface="Calibri"/>
            </a:endParaRPr>
          </a:p>
        </p:txBody>
      </p:sp>
      <p:sp>
        <p:nvSpPr>
          <p:cNvPr id="22" name="object 16">
            <a:extLst>
              <a:ext uri="{FF2B5EF4-FFF2-40B4-BE49-F238E27FC236}">
                <a16:creationId xmlns:a16="http://schemas.microsoft.com/office/drawing/2014/main" id="{BD91C941-7899-93D5-C8B4-1F3E8F76F30A}"/>
              </a:ext>
              <a:ext uri="{C183D7F6-B498-43B3-948B-1728B52AA6E4}">
                <adec:decorative xmlns:adec="http://schemas.microsoft.com/office/drawing/2017/decorative" val="1"/>
              </a:ext>
            </a:extLst>
          </p:cNvPr>
          <p:cNvSpPr/>
          <p:nvPr/>
        </p:nvSpPr>
        <p:spPr>
          <a:xfrm>
            <a:off x="876839" y="2893226"/>
            <a:ext cx="10616565" cy="832485"/>
          </a:xfrm>
          <a:custGeom>
            <a:avLst/>
            <a:gdLst/>
            <a:ahLst/>
            <a:cxnLst/>
            <a:rect l="l" t="t" r="r" b="b"/>
            <a:pathLst>
              <a:path w="10616565" h="832485">
                <a:moveTo>
                  <a:pt x="5516118" y="624078"/>
                </a:moveTo>
                <a:lnTo>
                  <a:pt x="5100066" y="624078"/>
                </a:lnTo>
                <a:lnTo>
                  <a:pt x="5308092" y="832104"/>
                </a:lnTo>
                <a:lnTo>
                  <a:pt x="5516118" y="624078"/>
                </a:lnTo>
                <a:close/>
              </a:path>
              <a:path w="10616565" h="832485">
                <a:moveTo>
                  <a:pt x="5412105" y="540677"/>
                </a:moveTo>
                <a:lnTo>
                  <a:pt x="5204079" y="540677"/>
                </a:lnTo>
                <a:lnTo>
                  <a:pt x="5204079" y="624078"/>
                </a:lnTo>
                <a:lnTo>
                  <a:pt x="5412105" y="624078"/>
                </a:lnTo>
                <a:lnTo>
                  <a:pt x="5412105" y="540677"/>
                </a:lnTo>
                <a:close/>
              </a:path>
              <a:path w="10616565" h="832485">
                <a:moveTo>
                  <a:pt x="10616184" y="0"/>
                </a:moveTo>
                <a:lnTo>
                  <a:pt x="0" y="0"/>
                </a:lnTo>
                <a:lnTo>
                  <a:pt x="0" y="540677"/>
                </a:lnTo>
                <a:lnTo>
                  <a:pt x="10616184" y="540677"/>
                </a:lnTo>
                <a:lnTo>
                  <a:pt x="10616184" y="0"/>
                </a:lnTo>
                <a:close/>
              </a:path>
            </a:pathLst>
          </a:custGeom>
          <a:solidFill>
            <a:srgbClr val="4472C4"/>
          </a:solidFill>
        </p:spPr>
        <p:txBody>
          <a:bodyPr wrap="square" lIns="0" tIns="0" rIns="0" bIns="0" rtlCol="0"/>
          <a:lstStyle/>
          <a:p>
            <a:endParaRPr/>
          </a:p>
        </p:txBody>
      </p:sp>
      <p:sp>
        <p:nvSpPr>
          <p:cNvPr id="23" name="object 17">
            <a:extLst>
              <a:ext uri="{FF2B5EF4-FFF2-40B4-BE49-F238E27FC236}">
                <a16:creationId xmlns:a16="http://schemas.microsoft.com/office/drawing/2014/main" id="{E3213ADD-5AD5-8B61-0722-1D018A533442}"/>
              </a:ext>
              <a:ext uri="{C183D7F6-B498-43B3-948B-1728B52AA6E4}">
                <adec:decorative xmlns:adec="http://schemas.microsoft.com/office/drawing/2017/decorative" val="1"/>
              </a:ext>
            </a:extLst>
          </p:cNvPr>
          <p:cNvSpPr/>
          <p:nvPr/>
        </p:nvSpPr>
        <p:spPr>
          <a:xfrm>
            <a:off x="876839" y="2893226"/>
            <a:ext cx="10616565" cy="832485"/>
          </a:xfrm>
          <a:custGeom>
            <a:avLst/>
            <a:gdLst/>
            <a:ahLst/>
            <a:cxnLst/>
            <a:rect l="l" t="t" r="r" b="b"/>
            <a:pathLst>
              <a:path w="10616565" h="832485">
                <a:moveTo>
                  <a:pt x="10616184" y="540677"/>
                </a:moveTo>
                <a:lnTo>
                  <a:pt x="5412105" y="540677"/>
                </a:lnTo>
                <a:lnTo>
                  <a:pt x="5412105" y="624078"/>
                </a:lnTo>
                <a:lnTo>
                  <a:pt x="5516118" y="624078"/>
                </a:lnTo>
                <a:lnTo>
                  <a:pt x="5308092" y="832104"/>
                </a:lnTo>
                <a:lnTo>
                  <a:pt x="5100066" y="624078"/>
                </a:lnTo>
                <a:lnTo>
                  <a:pt x="5204079" y="624078"/>
                </a:lnTo>
                <a:lnTo>
                  <a:pt x="5204079" y="540677"/>
                </a:lnTo>
                <a:lnTo>
                  <a:pt x="0" y="540677"/>
                </a:lnTo>
                <a:lnTo>
                  <a:pt x="0" y="0"/>
                </a:lnTo>
                <a:lnTo>
                  <a:pt x="10616184" y="0"/>
                </a:lnTo>
                <a:lnTo>
                  <a:pt x="10616184" y="540677"/>
                </a:lnTo>
                <a:close/>
              </a:path>
            </a:pathLst>
          </a:custGeom>
          <a:ln w="12192">
            <a:solidFill>
              <a:srgbClr val="FFFFFF"/>
            </a:solidFill>
          </a:ln>
        </p:spPr>
        <p:txBody>
          <a:bodyPr wrap="square" lIns="0" tIns="0" rIns="0" bIns="0" rtlCol="0"/>
          <a:lstStyle/>
          <a:p>
            <a:endParaRPr/>
          </a:p>
        </p:txBody>
      </p:sp>
      <p:sp>
        <p:nvSpPr>
          <p:cNvPr id="24" name="object 18">
            <a:extLst>
              <a:ext uri="{FF2B5EF4-FFF2-40B4-BE49-F238E27FC236}">
                <a16:creationId xmlns:a16="http://schemas.microsoft.com/office/drawing/2014/main" id="{C180C5BC-191A-73B3-6AD3-6E0390D60A78}"/>
              </a:ext>
              <a:ext uri="{C183D7F6-B498-43B3-948B-1728B52AA6E4}">
                <adec:decorative xmlns:adec="http://schemas.microsoft.com/office/drawing/2017/decorative" val="1"/>
              </a:ext>
            </a:extLst>
          </p:cNvPr>
          <p:cNvSpPr txBox="1"/>
          <p:nvPr/>
        </p:nvSpPr>
        <p:spPr>
          <a:xfrm>
            <a:off x="5697795" y="2942489"/>
            <a:ext cx="1164590"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06/16/2023</a:t>
            </a:r>
            <a:endParaRPr lang="en-US">
              <a:latin typeface="Calibri"/>
              <a:cs typeface="Calibri"/>
            </a:endParaRPr>
          </a:p>
        </p:txBody>
      </p:sp>
      <p:sp>
        <p:nvSpPr>
          <p:cNvPr id="25" name="object 19">
            <a:extLst>
              <a:ext uri="{FF2B5EF4-FFF2-40B4-BE49-F238E27FC236}">
                <a16:creationId xmlns:a16="http://schemas.microsoft.com/office/drawing/2014/main" id="{4DC461B9-A3B9-F9D8-1FB3-8BF859B66C61}"/>
              </a:ext>
              <a:ext uri="{C183D7F6-B498-43B3-948B-1728B52AA6E4}">
                <adec:decorative xmlns:adec="http://schemas.microsoft.com/office/drawing/2017/decorative" val="1"/>
              </a:ext>
            </a:extLst>
          </p:cNvPr>
          <p:cNvSpPr txBox="1"/>
          <p:nvPr/>
        </p:nvSpPr>
        <p:spPr>
          <a:xfrm>
            <a:off x="876839" y="3184307"/>
            <a:ext cx="10616565" cy="230832"/>
          </a:xfrm>
          <a:prstGeom prst="rect">
            <a:avLst/>
          </a:prstGeom>
          <a:solidFill>
            <a:srgbClr val="CFD5EA"/>
          </a:solidFill>
        </p:spPr>
        <p:txBody>
          <a:bodyPr vert="horz" wrap="square" lIns="0" tIns="0" rIns="0" bIns="0" rtlCol="0" anchor="t">
            <a:spAutoFit/>
          </a:bodyPr>
          <a:lstStyle/>
          <a:p>
            <a:pPr marL="2705100"/>
            <a:r>
              <a:rPr sz="1500" b="1" spc="-10">
                <a:latin typeface="Calibri"/>
                <a:cs typeface="Calibri"/>
              </a:rPr>
              <a:t>All</a:t>
            </a:r>
            <a:r>
              <a:rPr lang="en-US" sz="1500" b="1" spc="-15">
                <a:latin typeface="Calibri"/>
                <a:cs typeface="Calibri"/>
              </a:rPr>
              <a:t> q</a:t>
            </a:r>
            <a:r>
              <a:rPr lang="en-US" sz="1500" b="1" spc="-5">
                <a:latin typeface="Calibri"/>
                <a:cs typeface="Calibri"/>
              </a:rPr>
              <a:t>u</a:t>
            </a:r>
            <a:r>
              <a:rPr lang="en-US" sz="1500" b="1">
                <a:latin typeface="Calibri"/>
                <a:cs typeface="Calibri"/>
              </a:rPr>
              <a:t>e</a:t>
            </a:r>
            <a:r>
              <a:rPr lang="en-US" sz="1500" b="1" spc="-25">
                <a:latin typeface="Calibri"/>
                <a:cs typeface="Calibri"/>
              </a:rPr>
              <a:t>s</a:t>
            </a:r>
            <a:r>
              <a:rPr lang="en-US" sz="1500" b="1" spc="-15">
                <a:latin typeface="Calibri"/>
                <a:cs typeface="Calibri"/>
              </a:rPr>
              <a:t>t</a:t>
            </a:r>
            <a:r>
              <a:rPr lang="en-US" sz="1500" b="1" spc="-5">
                <a:latin typeface="Calibri"/>
                <a:cs typeface="Calibri"/>
              </a:rPr>
              <a:t>i</a:t>
            </a:r>
            <a:r>
              <a:rPr lang="en-US" sz="1500" b="1" spc="-15">
                <a:latin typeface="Calibri"/>
                <a:cs typeface="Calibri"/>
              </a:rPr>
              <a:t>on</a:t>
            </a:r>
            <a:r>
              <a:rPr lang="en-US" sz="1500" b="1" spc="-10">
                <a:latin typeface="Calibri"/>
                <a:cs typeface="Calibri"/>
              </a:rPr>
              <a:t>s</a:t>
            </a:r>
            <a:r>
              <a:rPr lang="en-US" sz="1500" b="1" spc="-5">
                <a:latin typeface="Calibri"/>
                <a:cs typeface="Calibri"/>
              </a:rPr>
              <a:t> regarding</a:t>
            </a:r>
            <a:r>
              <a:rPr lang="en-US" sz="1500" b="1" spc="-10">
                <a:latin typeface="Calibri"/>
                <a:cs typeface="Calibri"/>
              </a:rPr>
              <a:t> </a:t>
            </a:r>
            <a:r>
              <a:rPr sz="1500" b="1" spc="-5">
                <a:latin typeface="Calibri"/>
                <a:cs typeface="Calibri"/>
              </a:rPr>
              <a:t>C</a:t>
            </a:r>
            <a:r>
              <a:rPr sz="1500" b="1" spc="-20">
                <a:latin typeface="Calibri"/>
                <a:cs typeface="Calibri"/>
              </a:rPr>
              <a:t>R</a:t>
            </a:r>
            <a:r>
              <a:rPr sz="1500" b="1" spc="-10">
                <a:latin typeface="Calibri"/>
                <a:cs typeface="Calibri"/>
              </a:rPr>
              <a:t>S</a:t>
            </a:r>
            <a:r>
              <a:rPr sz="1500" b="1" spc="-5">
                <a:latin typeface="Calibri"/>
                <a:cs typeface="Calibri"/>
              </a:rPr>
              <a:t> </a:t>
            </a:r>
            <a:r>
              <a:rPr sz="1500" b="1" spc="-15">
                <a:latin typeface="Calibri"/>
                <a:cs typeface="Calibri"/>
              </a:rPr>
              <a:t>RF</a:t>
            </a:r>
            <a:r>
              <a:rPr sz="1500" b="1">
                <a:latin typeface="Calibri"/>
                <a:cs typeface="Calibri"/>
              </a:rPr>
              <a:t>P</a:t>
            </a:r>
            <a:r>
              <a:rPr sz="1500" b="1" spc="10">
                <a:latin typeface="Calibri"/>
                <a:cs typeface="Calibri"/>
              </a:rPr>
              <a:t> </a:t>
            </a:r>
            <a:r>
              <a:rPr sz="1500" b="1">
                <a:latin typeface="Calibri"/>
                <a:cs typeface="Calibri"/>
              </a:rPr>
              <a:t>m</a:t>
            </a:r>
            <a:r>
              <a:rPr sz="1500" b="1" spc="-15">
                <a:latin typeface="Calibri"/>
                <a:cs typeface="Calibri"/>
              </a:rPr>
              <a:t>u</a:t>
            </a:r>
            <a:r>
              <a:rPr sz="1500" b="1" spc="-25">
                <a:latin typeface="Calibri"/>
                <a:cs typeface="Calibri"/>
              </a:rPr>
              <a:t>s</a:t>
            </a:r>
            <a:r>
              <a:rPr sz="1500" b="1" spc="-10">
                <a:latin typeface="Calibri"/>
                <a:cs typeface="Calibri"/>
              </a:rPr>
              <a:t>t </a:t>
            </a:r>
            <a:r>
              <a:rPr sz="1500" b="1" spc="-5">
                <a:latin typeface="Calibri"/>
                <a:cs typeface="Calibri"/>
              </a:rPr>
              <a:t>b</a:t>
            </a:r>
            <a:r>
              <a:rPr sz="1500" b="1">
                <a:latin typeface="Calibri"/>
                <a:cs typeface="Calibri"/>
              </a:rPr>
              <a:t>e</a:t>
            </a:r>
            <a:r>
              <a:rPr lang="en-US" sz="1500" b="1" spc="-5">
                <a:latin typeface="Calibri"/>
                <a:cs typeface="Calibri"/>
              </a:rPr>
              <a:t> e</a:t>
            </a:r>
            <a:r>
              <a:rPr lang="en-US" sz="1500" b="1">
                <a:latin typeface="Calibri"/>
                <a:cs typeface="Calibri"/>
              </a:rPr>
              <a:t>m</a:t>
            </a:r>
            <a:r>
              <a:rPr lang="en-US" sz="1500" b="1" spc="-5">
                <a:latin typeface="Calibri"/>
                <a:cs typeface="Calibri"/>
              </a:rPr>
              <a:t>ail</a:t>
            </a:r>
            <a:r>
              <a:rPr lang="en-US" sz="1500" b="1">
                <a:latin typeface="Calibri"/>
                <a:cs typeface="Calibri"/>
              </a:rPr>
              <a:t>e</a:t>
            </a:r>
            <a:r>
              <a:rPr lang="en-US" sz="1500" b="1" spc="-10">
                <a:latin typeface="Calibri"/>
                <a:cs typeface="Calibri"/>
              </a:rPr>
              <a:t>d</a:t>
            </a:r>
            <a:r>
              <a:rPr sz="1500" b="1" spc="-20">
                <a:latin typeface="Calibri"/>
                <a:cs typeface="Calibri"/>
              </a:rPr>
              <a:t> </a:t>
            </a:r>
            <a:r>
              <a:rPr sz="1500" b="1" spc="-30">
                <a:latin typeface="Calibri"/>
                <a:cs typeface="Calibri"/>
              </a:rPr>
              <a:t>t</a:t>
            </a:r>
            <a:r>
              <a:rPr sz="1500" b="1" spc="-10">
                <a:latin typeface="Calibri"/>
                <a:cs typeface="Calibri"/>
              </a:rPr>
              <a:t>o</a:t>
            </a:r>
            <a:r>
              <a:rPr sz="1500" b="1" spc="5">
                <a:latin typeface="Calibri"/>
                <a:cs typeface="Calibri"/>
              </a:rPr>
              <a:t> </a:t>
            </a:r>
            <a:r>
              <a:rPr lang="en-US" sz="1500" b="1" spc="-5">
                <a:latin typeface="Calibri"/>
                <a:cs typeface="Calibri"/>
                <a:hlinkClick r:id="rId6"/>
              </a:rPr>
              <a:t>C</a:t>
            </a:r>
            <a:r>
              <a:rPr lang="en-US" sz="1500" b="1" spc="-20">
                <a:latin typeface="Calibri"/>
                <a:cs typeface="Calibri"/>
                <a:hlinkClick r:id="rId6"/>
              </a:rPr>
              <a:t>R</a:t>
            </a:r>
            <a:r>
              <a:rPr lang="en-US" sz="1500" b="1" spc="-15">
                <a:latin typeface="Calibri"/>
                <a:cs typeface="Calibri"/>
                <a:hlinkClick r:id="rId6"/>
              </a:rPr>
              <a:t>S2024</a:t>
            </a:r>
            <a:r>
              <a:rPr sz="1500" b="1" spc="-5">
                <a:latin typeface="Calibri"/>
                <a:cs typeface="Calibri"/>
                <a:hlinkClick r:id="rId6"/>
              </a:rPr>
              <a:t>@</a:t>
            </a:r>
            <a:r>
              <a:rPr sz="1500" b="1" spc="-35">
                <a:latin typeface="Calibri"/>
                <a:cs typeface="Calibri"/>
                <a:hlinkClick r:id="rId6"/>
              </a:rPr>
              <a:t>n</a:t>
            </a:r>
            <a:r>
              <a:rPr sz="1500" b="1" spc="-25">
                <a:latin typeface="Calibri"/>
                <a:cs typeface="Calibri"/>
                <a:hlinkClick r:id="rId6"/>
              </a:rPr>
              <a:t>y</a:t>
            </a:r>
            <a:r>
              <a:rPr sz="1500" b="1" spc="-10">
                <a:latin typeface="Calibri"/>
                <a:cs typeface="Calibri"/>
                <a:hlinkClick r:id="rId6"/>
              </a:rPr>
              <a:t>s</a:t>
            </a:r>
            <a:r>
              <a:rPr sz="1500" b="1">
                <a:latin typeface="Calibri"/>
                <a:cs typeface="Calibri"/>
                <a:hlinkClick r:id="rId6"/>
              </a:rPr>
              <a:t>e</a:t>
            </a:r>
            <a:r>
              <a:rPr sz="1500" b="1" spc="-15">
                <a:latin typeface="Calibri"/>
                <a:cs typeface="Calibri"/>
                <a:hlinkClick r:id="rId6"/>
              </a:rPr>
              <a:t>d</a:t>
            </a:r>
            <a:r>
              <a:rPr sz="1500" b="1" spc="5">
                <a:latin typeface="Calibri"/>
                <a:cs typeface="Calibri"/>
                <a:hlinkClick r:id="rId6"/>
              </a:rPr>
              <a:t>.</a:t>
            </a:r>
            <a:r>
              <a:rPr sz="1500" b="1" spc="-20">
                <a:latin typeface="Calibri"/>
                <a:cs typeface="Calibri"/>
                <a:hlinkClick r:id="rId6"/>
              </a:rPr>
              <a:t>g</a:t>
            </a:r>
            <a:r>
              <a:rPr sz="1500" b="1" spc="-15">
                <a:latin typeface="Calibri"/>
                <a:cs typeface="Calibri"/>
                <a:hlinkClick r:id="rId6"/>
              </a:rPr>
              <a:t>o</a:t>
            </a:r>
            <a:r>
              <a:rPr sz="1500" b="1">
                <a:latin typeface="Calibri"/>
                <a:cs typeface="Calibri"/>
                <a:hlinkClick r:id="rId6"/>
              </a:rPr>
              <a:t>v</a:t>
            </a:r>
            <a:r>
              <a:rPr lang="en-US" sz="1500" b="1">
                <a:latin typeface="Calibri"/>
                <a:cs typeface="Calibri"/>
                <a:hlinkClick r:id="rId6"/>
              </a:rPr>
              <a:t>.</a:t>
            </a:r>
            <a:endParaRPr lang="en-US" sz="1500">
              <a:latin typeface="Calibri"/>
              <a:cs typeface="Calibri"/>
            </a:endParaRPr>
          </a:p>
        </p:txBody>
      </p:sp>
      <p:sp>
        <p:nvSpPr>
          <p:cNvPr id="26" name="object 20">
            <a:extLst>
              <a:ext uri="{FF2B5EF4-FFF2-40B4-BE49-F238E27FC236}">
                <a16:creationId xmlns:a16="http://schemas.microsoft.com/office/drawing/2014/main" id="{E2F1D24B-C8C8-5404-B20F-5823134E1FF7}"/>
              </a:ext>
              <a:ext uri="{C183D7F6-B498-43B3-948B-1728B52AA6E4}">
                <adec:decorative xmlns:adec="http://schemas.microsoft.com/office/drawing/2017/decorative" val="1"/>
              </a:ext>
            </a:extLst>
          </p:cNvPr>
          <p:cNvSpPr/>
          <p:nvPr/>
        </p:nvSpPr>
        <p:spPr>
          <a:xfrm>
            <a:off x="876839" y="2058074"/>
            <a:ext cx="10616565" cy="832485"/>
          </a:xfrm>
          <a:custGeom>
            <a:avLst/>
            <a:gdLst/>
            <a:ahLst/>
            <a:cxnLst/>
            <a:rect l="l" t="t" r="r" b="b"/>
            <a:pathLst>
              <a:path w="10616565" h="832485">
                <a:moveTo>
                  <a:pt x="5516118" y="624077"/>
                </a:moveTo>
                <a:lnTo>
                  <a:pt x="5100066" y="624077"/>
                </a:lnTo>
                <a:lnTo>
                  <a:pt x="5308092" y="832103"/>
                </a:lnTo>
                <a:lnTo>
                  <a:pt x="5516118" y="624077"/>
                </a:lnTo>
                <a:close/>
              </a:path>
              <a:path w="10616565" h="832485">
                <a:moveTo>
                  <a:pt x="5412105" y="540677"/>
                </a:moveTo>
                <a:lnTo>
                  <a:pt x="5204079" y="540677"/>
                </a:lnTo>
                <a:lnTo>
                  <a:pt x="5204079" y="624077"/>
                </a:lnTo>
                <a:lnTo>
                  <a:pt x="5412105" y="624077"/>
                </a:lnTo>
                <a:lnTo>
                  <a:pt x="5412105" y="540677"/>
                </a:lnTo>
                <a:close/>
              </a:path>
              <a:path w="10616565" h="832485">
                <a:moveTo>
                  <a:pt x="10616184" y="0"/>
                </a:moveTo>
                <a:lnTo>
                  <a:pt x="0" y="0"/>
                </a:lnTo>
                <a:lnTo>
                  <a:pt x="0" y="540677"/>
                </a:lnTo>
                <a:lnTo>
                  <a:pt x="10616184" y="540677"/>
                </a:lnTo>
                <a:lnTo>
                  <a:pt x="10616184" y="0"/>
                </a:lnTo>
                <a:close/>
              </a:path>
            </a:pathLst>
          </a:custGeom>
          <a:solidFill>
            <a:srgbClr val="4472C4"/>
          </a:solidFill>
        </p:spPr>
        <p:txBody>
          <a:bodyPr wrap="square" lIns="0" tIns="0" rIns="0" bIns="0" rtlCol="0"/>
          <a:lstStyle/>
          <a:p>
            <a:endParaRPr/>
          </a:p>
        </p:txBody>
      </p:sp>
      <p:sp>
        <p:nvSpPr>
          <p:cNvPr id="27" name="object 21">
            <a:extLst>
              <a:ext uri="{FF2B5EF4-FFF2-40B4-BE49-F238E27FC236}">
                <a16:creationId xmlns:a16="http://schemas.microsoft.com/office/drawing/2014/main" id="{FFE41DA4-E68A-EBD7-734D-FAF46C53321F}"/>
              </a:ext>
              <a:ext uri="{C183D7F6-B498-43B3-948B-1728B52AA6E4}">
                <adec:decorative xmlns:adec="http://schemas.microsoft.com/office/drawing/2017/decorative" val="1"/>
              </a:ext>
            </a:extLst>
          </p:cNvPr>
          <p:cNvSpPr/>
          <p:nvPr/>
        </p:nvSpPr>
        <p:spPr>
          <a:xfrm>
            <a:off x="876839" y="2058074"/>
            <a:ext cx="10616565" cy="832485"/>
          </a:xfrm>
          <a:custGeom>
            <a:avLst/>
            <a:gdLst/>
            <a:ahLst/>
            <a:cxnLst/>
            <a:rect l="l" t="t" r="r" b="b"/>
            <a:pathLst>
              <a:path w="10616565" h="832485">
                <a:moveTo>
                  <a:pt x="10616184" y="540677"/>
                </a:moveTo>
                <a:lnTo>
                  <a:pt x="5412105" y="540677"/>
                </a:lnTo>
                <a:lnTo>
                  <a:pt x="5412105" y="624077"/>
                </a:lnTo>
                <a:lnTo>
                  <a:pt x="5516118" y="624077"/>
                </a:lnTo>
                <a:lnTo>
                  <a:pt x="5308092" y="832103"/>
                </a:lnTo>
                <a:lnTo>
                  <a:pt x="5100066" y="624077"/>
                </a:lnTo>
                <a:lnTo>
                  <a:pt x="5204079" y="624077"/>
                </a:lnTo>
                <a:lnTo>
                  <a:pt x="5204079" y="540677"/>
                </a:lnTo>
                <a:lnTo>
                  <a:pt x="0" y="540677"/>
                </a:lnTo>
                <a:lnTo>
                  <a:pt x="0" y="0"/>
                </a:lnTo>
                <a:lnTo>
                  <a:pt x="10616184" y="0"/>
                </a:lnTo>
                <a:lnTo>
                  <a:pt x="10616184" y="540677"/>
                </a:lnTo>
                <a:close/>
              </a:path>
            </a:pathLst>
          </a:custGeom>
          <a:ln w="12192">
            <a:solidFill>
              <a:srgbClr val="FFFFFF"/>
            </a:solidFill>
          </a:ln>
        </p:spPr>
        <p:txBody>
          <a:bodyPr wrap="square" lIns="0" tIns="0" rIns="0" bIns="0" rtlCol="0"/>
          <a:lstStyle/>
          <a:p>
            <a:endParaRPr/>
          </a:p>
        </p:txBody>
      </p:sp>
      <p:sp>
        <p:nvSpPr>
          <p:cNvPr id="28" name="object 22">
            <a:extLst>
              <a:ext uri="{FF2B5EF4-FFF2-40B4-BE49-F238E27FC236}">
                <a16:creationId xmlns:a16="http://schemas.microsoft.com/office/drawing/2014/main" id="{3AE78B94-4AB4-40E3-B351-517FF072DAFC}"/>
              </a:ext>
              <a:ext uri="{C183D7F6-B498-43B3-948B-1728B52AA6E4}">
                <adec:decorative xmlns:adec="http://schemas.microsoft.com/office/drawing/2017/decorative" val="1"/>
              </a:ext>
            </a:extLst>
          </p:cNvPr>
          <p:cNvSpPr txBox="1"/>
          <p:nvPr/>
        </p:nvSpPr>
        <p:spPr>
          <a:xfrm>
            <a:off x="5678745" y="2078674"/>
            <a:ext cx="1231265"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06/15/2023</a:t>
            </a:r>
            <a:endParaRPr lang="en-US">
              <a:latin typeface="Calibri"/>
              <a:cs typeface="Calibri"/>
            </a:endParaRPr>
          </a:p>
        </p:txBody>
      </p:sp>
      <p:sp>
        <p:nvSpPr>
          <p:cNvPr id="29" name="object 23">
            <a:extLst>
              <a:ext uri="{FF2B5EF4-FFF2-40B4-BE49-F238E27FC236}">
                <a16:creationId xmlns:a16="http://schemas.microsoft.com/office/drawing/2014/main" id="{F7CA1455-9681-9063-0AF7-AD07AED6AA05}"/>
              </a:ext>
              <a:ext uri="{C183D7F6-B498-43B3-948B-1728B52AA6E4}">
                <adec:decorative xmlns:adec="http://schemas.microsoft.com/office/drawing/2017/decorative" val="1"/>
              </a:ext>
            </a:extLst>
          </p:cNvPr>
          <p:cNvSpPr txBox="1"/>
          <p:nvPr/>
        </p:nvSpPr>
        <p:spPr>
          <a:xfrm>
            <a:off x="876839" y="2359823"/>
            <a:ext cx="10616565" cy="230832"/>
          </a:xfrm>
          <a:prstGeom prst="rect">
            <a:avLst/>
          </a:prstGeom>
          <a:solidFill>
            <a:srgbClr val="CFD5EA"/>
          </a:solidFill>
        </p:spPr>
        <p:txBody>
          <a:bodyPr vert="horz" wrap="square" lIns="0" tIns="0" rIns="0" bIns="0" rtlCol="0" anchor="t">
            <a:spAutoFit/>
          </a:bodyPr>
          <a:lstStyle/>
          <a:p>
            <a:pPr marL="635" algn="ctr">
              <a:lnSpc>
                <a:spcPct val="100000"/>
              </a:lnSpc>
            </a:pPr>
            <a:r>
              <a:rPr sz="1500" b="1" spc="-15">
                <a:latin typeface="Calibri"/>
                <a:cs typeface="Calibri"/>
              </a:rPr>
              <a:t>B</a:t>
            </a:r>
            <a:r>
              <a:rPr sz="1500" b="1" spc="-5">
                <a:latin typeface="Calibri"/>
                <a:cs typeface="Calibri"/>
              </a:rPr>
              <a:t>i</a:t>
            </a:r>
            <a:r>
              <a:rPr sz="1500" b="1" spc="-15">
                <a:latin typeface="Calibri"/>
                <a:cs typeface="Calibri"/>
              </a:rPr>
              <a:t>dd</a:t>
            </a:r>
            <a:r>
              <a:rPr sz="1500" b="1" spc="-10">
                <a:latin typeface="Calibri"/>
                <a:cs typeface="Calibri"/>
              </a:rPr>
              <a:t>e</a:t>
            </a:r>
            <a:r>
              <a:rPr sz="1500" b="1" spc="-30">
                <a:latin typeface="Calibri"/>
                <a:cs typeface="Calibri"/>
              </a:rPr>
              <a:t>r</a:t>
            </a:r>
            <a:r>
              <a:rPr sz="1500" b="1" spc="-10">
                <a:latin typeface="Calibri"/>
                <a:cs typeface="Calibri"/>
              </a:rPr>
              <a:t>s</a:t>
            </a:r>
            <a:r>
              <a:rPr sz="1500" b="1" spc="10">
                <a:latin typeface="Calibri"/>
                <a:cs typeface="Calibri"/>
              </a:rPr>
              <a:t> </a:t>
            </a:r>
            <a:r>
              <a:rPr sz="1500" b="1" spc="-15">
                <a:latin typeface="Calibri"/>
                <a:cs typeface="Calibri"/>
              </a:rPr>
              <a:t>Co</a:t>
            </a:r>
            <a:r>
              <a:rPr sz="1500" b="1" spc="-25">
                <a:latin typeface="Calibri"/>
                <a:cs typeface="Calibri"/>
              </a:rPr>
              <a:t>n</a:t>
            </a:r>
            <a:r>
              <a:rPr sz="1500" b="1" spc="-20">
                <a:latin typeface="Calibri"/>
                <a:cs typeface="Calibri"/>
              </a:rPr>
              <a:t>f</a:t>
            </a:r>
            <a:r>
              <a:rPr sz="1500" b="1">
                <a:latin typeface="Calibri"/>
                <a:cs typeface="Calibri"/>
              </a:rPr>
              <a:t>e</a:t>
            </a:r>
            <a:r>
              <a:rPr sz="1500" b="1" spc="-20">
                <a:latin typeface="Calibri"/>
                <a:cs typeface="Calibri"/>
              </a:rPr>
              <a:t>r</a:t>
            </a:r>
            <a:r>
              <a:rPr sz="1500" b="1">
                <a:latin typeface="Calibri"/>
                <a:cs typeface="Calibri"/>
              </a:rPr>
              <a:t>e</a:t>
            </a:r>
            <a:r>
              <a:rPr sz="1500" b="1" spc="-5">
                <a:latin typeface="Calibri"/>
                <a:cs typeface="Calibri"/>
              </a:rPr>
              <a:t>nc</a:t>
            </a:r>
            <a:r>
              <a:rPr sz="1500" b="1">
                <a:latin typeface="Calibri"/>
                <a:cs typeface="Calibri"/>
              </a:rPr>
              <a:t>e</a:t>
            </a:r>
            <a:r>
              <a:rPr sz="1500" b="1" spc="-5">
                <a:latin typeface="Calibri"/>
                <a:cs typeface="Calibri"/>
              </a:rPr>
              <a:t> </a:t>
            </a:r>
            <a:r>
              <a:rPr sz="1500" b="1" spc="-55">
                <a:latin typeface="Calibri"/>
                <a:cs typeface="Calibri"/>
              </a:rPr>
              <a:t>W</a:t>
            </a:r>
            <a:r>
              <a:rPr sz="1500" b="1">
                <a:latin typeface="Calibri"/>
                <a:cs typeface="Calibri"/>
              </a:rPr>
              <a:t>e</a:t>
            </a:r>
            <a:r>
              <a:rPr sz="1500" b="1" spc="-15">
                <a:latin typeface="Calibri"/>
                <a:cs typeface="Calibri"/>
              </a:rPr>
              <a:t>b</a:t>
            </a:r>
            <a:r>
              <a:rPr sz="1500" b="1" spc="-5">
                <a:latin typeface="Calibri"/>
                <a:cs typeface="Calibri"/>
              </a:rPr>
              <a:t>i</a:t>
            </a:r>
            <a:r>
              <a:rPr sz="1500" b="1" spc="-15">
                <a:latin typeface="Calibri"/>
                <a:cs typeface="Calibri"/>
              </a:rPr>
              <a:t>n</a:t>
            </a:r>
            <a:r>
              <a:rPr sz="1500" b="1" spc="-10">
                <a:latin typeface="Calibri"/>
                <a:cs typeface="Calibri"/>
              </a:rPr>
              <a:t>a</a:t>
            </a:r>
            <a:r>
              <a:rPr sz="1500" b="1">
                <a:latin typeface="Calibri"/>
                <a:cs typeface="Calibri"/>
              </a:rPr>
              <a:t>r</a:t>
            </a:r>
            <a:endParaRPr sz="1500">
              <a:latin typeface="Calibri"/>
              <a:cs typeface="Calibri"/>
            </a:endParaRPr>
          </a:p>
        </p:txBody>
      </p:sp>
      <p:sp>
        <p:nvSpPr>
          <p:cNvPr id="31" name="object 24">
            <a:extLst>
              <a:ext uri="{FF2B5EF4-FFF2-40B4-BE49-F238E27FC236}">
                <a16:creationId xmlns:a16="http://schemas.microsoft.com/office/drawing/2014/main" id="{147DBCB2-9AE8-77C1-8C37-CFDF2338BDB1}"/>
              </a:ext>
              <a:ext uri="{C183D7F6-B498-43B3-948B-1728B52AA6E4}">
                <adec:decorative xmlns:adec="http://schemas.microsoft.com/office/drawing/2017/decorative" val="1"/>
              </a:ext>
            </a:extLst>
          </p:cNvPr>
          <p:cNvSpPr/>
          <p:nvPr/>
        </p:nvSpPr>
        <p:spPr>
          <a:xfrm>
            <a:off x="876839" y="1242733"/>
            <a:ext cx="10616565" cy="833755"/>
          </a:xfrm>
          <a:custGeom>
            <a:avLst/>
            <a:gdLst/>
            <a:ahLst/>
            <a:cxnLst/>
            <a:rect l="l" t="t" r="r" b="b"/>
            <a:pathLst>
              <a:path w="10616565" h="833755">
                <a:moveTo>
                  <a:pt x="5516486" y="625208"/>
                </a:moveTo>
                <a:lnTo>
                  <a:pt x="5099684" y="625208"/>
                </a:lnTo>
                <a:lnTo>
                  <a:pt x="5308092" y="833628"/>
                </a:lnTo>
                <a:lnTo>
                  <a:pt x="5516486" y="625208"/>
                </a:lnTo>
                <a:close/>
              </a:path>
              <a:path w="10616565" h="833755">
                <a:moveTo>
                  <a:pt x="5412295" y="541667"/>
                </a:moveTo>
                <a:lnTo>
                  <a:pt x="5203888" y="541667"/>
                </a:lnTo>
                <a:lnTo>
                  <a:pt x="5203888" y="625208"/>
                </a:lnTo>
                <a:lnTo>
                  <a:pt x="5412295" y="625208"/>
                </a:lnTo>
                <a:lnTo>
                  <a:pt x="5412295" y="541667"/>
                </a:lnTo>
                <a:close/>
              </a:path>
              <a:path w="10616565" h="833755">
                <a:moveTo>
                  <a:pt x="10616184" y="0"/>
                </a:moveTo>
                <a:lnTo>
                  <a:pt x="0" y="0"/>
                </a:lnTo>
                <a:lnTo>
                  <a:pt x="0" y="541667"/>
                </a:lnTo>
                <a:lnTo>
                  <a:pt x="10616184" y="541667"/>
                </a:lnTo>
                <a:lnTo>
                  <a:pt x="10616184" y="0"/>
                </a:lnTo>
                <a:close/>
              </a:path>
            </a:pathLst>
          </a:custGeom>
          <a:solidFill>
            <a:srgbClr val="4472C4"/>
          </a:solidFill>
        </p:spPr>
        <p:txBody>
          <a:bodyPr wrap="square" lIns="0" tIns="0" rIns="0" bIns="0" rtlCol="0"/>
          <a:lstStyle/>
          <a:p>
            <a:endParaRPr/>
          </a:p>
        </p:txBody>
      </p:sp>
      <p:sp>
        <p:nvSpPr>
          <p:cNvPr id="33" name="object 25">
            <a:extLst>
              <a:ext uri="{FF2B5EF4-FFF2-40B4-BE49-F238E27FC236}">
                <a16:creationId xmlns:a16="http://schemas.microsoft.com/office/drawing/2014/main" id="{3DAD1E86-9D12-FEA6-B41D-D001D015F180}"/>
              </a:ext>
              <a:ext uri="{C183D7F6-B498-43B3-948B-1728B52AA6E4}">
                <adec:decorative xmlns:adec="http://schemas.microsoft.com/office/drawing/2017/decorative" val="1"/>
              </a:ext>
            </a:extLst>
          </p:cNvPr>
          <p:cNvSpPr/>
          <p:nvPr/>
        </p:nvSpPr>
        <p:spPr>
          <a:xfrm>
            <a:off x="876839" y="1242733"/>
            <a:ext cx="10616565" cy="833755"/>
          </a:xfrm>
          <a:custGeom>
            <a:avLst/>
            <a:gdLst/>
            <a:ahLst/>
            <a:cxnLst/>
            <a:rect l="l" t="t" r="r" b="b"/>
            <a:pathLst>
              <a:path w="10616565" h="833755">
                <a:moveTo>
                  <a:pt x="10616184" y="541667"/>
                </a:moveTo>
                <a:lnTo>
                  <a:pt x="5412295" y="541667"/>
                </a:lnTo>
                <a:lnTo>
                  <a:pt x="5412295" y="625208"/>
                </a:lnTo>
                <a:lnTo>
                  <a:pt x="5516486" y="625208"/>
                </a:lnTo>
                <a:lnTo>
                  <a:pt x="5308092" y="833628"/>
                </a:lnTo>
                <a:lnTo>
                  <a:pt x="5099684" y="625208"/>
                </a:lnTo>
                <a:lnTo>
                  <a:pt x="5203888" y="625208"/>
                </a:lnTo>
                <a:lnTo>
                  <a:pt x="5203888" y="541667"/>
                </a:lnTo>
                <a:lnTo>
                  <a:pt x="0" y="541667"/>
                </a:lnTo>
                <a:lnTo>
                  <a:pt x="0" y="0"/>
                </a:lnTo>
                <a:lnTo>
                  <a:pt x="10616184" y="0"/>
                </a:lnTo>
                <a:lnTo>
                  <a:pt x="10616184" y="541667"/>
                </a:lnTo>
                <a:close/>
              </a:path>
            </a:pathLst>
          </a:custGeom>
          <a:ln w="12192">
            <a:solidFill>
              <a:srgbClr val="FFFFFF"/>
            </a:solidFill>
          </a:ln>
        </p:spPr>
        <p:txBody>
          <a:bodyPr wrap="square" lIns="0" tIns="0" rIns="0" bIns="0" rtlCol="0"/>
          <a:lstStyle/>
          <a:p>
            <a:endParaRPr/>
          </a:p>
        </p:txBody>
      </p:sp>
      <p:sp>
        <p:nvSpPr>
          <p:cNvPr id="37" name="object 27">
            <a:extLst>
              <a:ext uri="{FF2B5EF4-FFF2-40B4-BE49-F238E27FC236}">
                <a16:creationId xmlns:a16="http://schemas.microsoft.com/office/drawing/2014/main" id="{B8FBD65F-165A-08BF-B8DB-03625B37FFD7}"/>
              </a:ext>
              <a:ext uri="{C183D7F6-B498-43B3-948B-1728B52AA6E4}">
                <adec:decorative xmlns:adec="http://schemas.microsoft.com/office/drawing/2017/decorative" val="1"/>
              </a:ext>
            </a:extLst>
          </p:cNvPr>
          <p:cNvSpPr txBox="1"/>
          <p:nvPr/>
        </p:nvSpPr>
        <p:spPr>
          <a:xfrm>
            <a:off x="890950" y="1535339"/>
            <a:ext cx="10616565" cy="248920"/>
          </a:xfrm>
          <a:prstGeom prst="rect">
            <a:avLst/>
          </a:prstGeom>
          <a:solidFill>
            <a:srgbClr val="CFD5EA"/>
          </a:solidFill>
        </p:spPr>
        <p:txBody>
          <a:bodyPr vert="horz" wrap="square" lIns="0" tIns="0" rIns="0" bIns="0" rtlCol="0">
            <a:spAutoFit/>
          </a:bodyPr>
          <a:lstStyle/>
          <a:p>
            <a:pPr marL="635" algn="ctr">
              <a:lnSpc>
                <a:spcPct val="100000"/>
              </a:lnSpc>
            </a:pPr>
            <a:r>
              <a:rPr sz="1500" b="1" spc="-5">
                <a:latin typeface="Calibri"/>
                <a:cs typeface="Calibri"/>
              </a:rPr>
              <a:t>C</a:t>
            </a:r>
            <a:r>
              <a:rPr sz="1500" b="1" spc="-30">
                <a:latin typeface="Calibri"/>
                <a:cs typeface="Calibri"/>
              </a:rPr>
              <a:t>R</a:t>
            </a:r>
            <a:r>
              <a:rPr sz="1500" b="1" spc="-10">
                <a:latin typeface="Calibri"/>
                <a:cs typeface="Calibri"/>
              </a:rPr>
              <a:t>S</a:t>
            </a:r>
            <a:r>
              <a:rPr sz="1500" b="1" spc="5">
                <a:latin typeface="Calibri"/>
                <a:cs typeface="Calibri"/>
              </a:rPr>
              <a:t> </a:t>
            </a:r>
            <a:r>
              <a:rPr sz="1500" b="1" spc="-15">
                <a:latin typeface="Calibri"/>
                <a:cs typeface="Calibri"/>
              </a:rPr>
              <a:t>RF</a:t>
            </a:r>
            <a:r>
              <a:rPr sz="1500" b="1">
                <a:latin typeface="Calibri"/>
                <a:cs typeface="Calibri"/>
              </a:rPr>
              <a:t>P </a:t>
            </a:r>
            <a:r>
              <a:rPr sz="1500" b="1" spc="-40">
                <a:latin typeface="Calibri"/>
                <a:cs typeface="Calibri"/>
              </a:rPr>
              <a:t>R</a:t>
            </a:r>
            <a:r>
              <a:rPr sz="1500" b="1">
                <a:latin typeface="Calibri"/>
                <a:cs typeface="Calibri"/>
              </a:rPr>
              <a:t>elea</a:t>
            </a:r>
            <a:r>
              <a:rPr sz="1500" b="1" spc="-10">
                <a:latin typeface="Calibri"/>
                <a:cs typeface="Calibri"/>
              </a:rPr>
              <a:t>sed</a:t>
            </a:r>
            <a:endParaRPr sz="1500">
              <a:latin typeface="Calibri"/>
              <a:cs typeface="Calibri"/>
            </a:endParaRPr>
          </a:p>
        </p:txBody>
      </p:sp>
      <p:sp>
        <p:nvSpPr>
          <p:cNvPr id="39" name="object 9">
            <a:extLst>
              <a:ext uri="{FF2B5EF4-FFF2-40B4-BE49-F238E27FC236}">
                <a16:creationId xmlns:a16="http://schemas.microsoft.com/office/drawing/2014/main" id="{E6095AC5-CE4E-51BA-B87C-D30D22450E46}"/>
              </a:ext>
              <a:ext uri="{C183D7F6-B498-43B3-948B-1728B52AA6E4}">
                <adec:decorative xmlns:adec="http://schemas.microsoft.com/office/drawing/2017/decorative" val="1"/>
              </a:ext>
            </a:extLst>
          </p:cNvPr>
          <p:cNvSpPr txBox="1"/>
          <p:nvPr/>
        </p:nvSpPr>
        <p:spPr>
          <a:xfrm>
            <a:off x="5707319" y="5373245"/>
            <a:ext cx="1145540"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07/17/2023</a:t>
            </a:r>
            <a:endParaRPr lang="en-US"/>
          </a:p>
        </p:txBody>
      </p:sp>
      <p:pic>
        <p:nvPicPr>
          <p:cNvPr id="7" name="Slide 13" descr="slide 13 audio">
            <a:hlinkClick r:id="" action="ppaction://media"/>
            <a:extLst>
              <a:ext uri="{FF2B5EF4-FFF2-40B4-BE49-F238E27FC236}">
                <a16:creationId xmlns:a16="http://schemas.microsoft.com/office/drawing/2014/main" id="{E7B0FB70-CB61-EB88-A6AD-FEB5205DF3F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839" y="215601"/>
            <a:ext cx="609600" cy="609600"/>
          </a:xfrm>
          <a:prstGeom prst="rect">
            <a:avLst/>
          </a:prstGeom>
        </p:spPr>
      </p:pic>
      <p:sp>
        <p:nvSpPr>
          <p:cNvPr id="35" name="object 26">
            <a:extLst>
              <a:ext uri="{FF2B5EF4-FFF2-40B4-BE49-F238E27FC236}">
                <a16:creationId xmlns:a16="http://schemas.microsoft.com/office/drawing/2014/main" id="{9A08FBA2-B0DD-D6B9-F893-CDCE57FA0FC3}"/>
              </a:ext>
              <a:ext uri="{C183D7F6-B498-43B3-948B-1728B52AA6E4}">
                <adec:decorative xmlns:adec="http://schemas.microsoft.com/office/drawing/2017/decorative" val="1"/>
              </a:ext>
            </a:extLst>
          </p:cNvPr>
          <p:cNvSpPr txBox="1"/>
          <p:nvPr/>
        </p:nvSpPr>
        <p:spPr>
          <a:xfrm>
            <a:off x="5678745" y="1257858"/>
            <a:ext cx="1497965" cy="276999"/>
          </a:xfrm>
          <a:prstGeom prst="rect">
            <a:avLst/>
          </a:prstGeom>
        </p:spPr>
        <p:txBody>
          <a:bodyPr vert="horz" wrap="square" lIns="0" tIns="0" rIns="0" bIns="0" rtlCol="0" anchor="t">
            <a:spAutoFit/>
          </a:bodyPr>
          <a:lstStyle/>
          <a:p>
            <a:pPr marL="12700">
              <a:lnSpc>
                <a:spcPct val="100000"/>
              </a:lnSpc>
            </a:pPr>
            <a:r>
              <a:rPr lang="en-US" spc="-5">
                <a:solidFill>
                  <a:srgbClr val="FFFFFF"/>
                </a:solidFill>
                <a:latin typeface="Calibri"/>
                <a:cs typeface="Calibri"/>
              </a:rPr>
              <a:t>06/01/2023</a:t>
            </a:r>
          </a:p>
        </p:txBody>
      </p:sp>
    </p:spTree>
    <p:extLst>
      <p:ext uri="{BB962C8B-B14F-4D97-AF65-F5344CB8AC3E}">
        <p14:creationId xmlns:p14="http://schemas.microsoft.com/office/powerpoint/2010/main" val="25690785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27314427-FA78-8AB1-FDA0-29BC510FBA8D}"/>
              </a:ext>
            </a:extLst>
          </p:cNvPr>
          <p:cNvSpPr txBox="1">
            <a:spLocks noGrp="1"/>
          </p:cNvSpPr>
          <p:nvPr>
            <p:ph type="title" idx="4294967295"/>
          </p:nvPr>
        </p:nvSpPr>
        <p:spPr>
          <a:xfrm>
            <a:off x="7333149" y="653400"/>
            <a:ext cx="4403330" cy="338883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5" normalizeH="0" baseline="0" noProof="0">
                <a:ln>
                  <a:noFill/>
                </a:ln>
                <a:solidFill>
                  <a:schemeClr val="bg1"/>
                </a:solidFill>
                <a:effectLst/>
                <a:uLnTx/>
                <a:uFillTx/>
                <a:latin typeface="Calibri Light"/>
                <a:ea typeface="+mj-ea"/>
                <a:cs typeface="Calibri Light"/>
              </a:rPr>
              <a:t>Pr</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e-</a:t>
            </a:r>
            <a:r>
              <a:rPr kumimoji="0" lang="en-US" sz="3600" b="0" i="0" u="none" strike="noStrike" kern="1200" cap="none" spc="-55" normalizeH="0" baseline="0" noProof="0">
                <a:ln>
                  <a:noFill/>
                </a:ln>
                <a:solidFill>
                  <a:schemeClr val="bg1"/>
                </a:solidFill>
                <a:effectLst/>
                <a:uLnTx/>
                <a:uFillTx/>
                <a:latin typeface="Calibri Light"/>
                <a:ea typeface="+mj-ea"/>
                <a:cs typeface="Calibri Light"/>
              </a:rPr>
              <a:t>Qualification</a:t>
            </a:r>
            <a:r>
              <a:rPr kumimoji="0" lang="en-US" sz="3600" b="0" i="0" u="none" strike="noStrike" kern="1200" cap="none" spc="15" normalizeH="0" baseline="0" noProof="0">
                <a:ln>
                  <a:noFill/>
                </a:ln>
                <a:solidFill>
                  <a:schemeClr val="bg1"/>
                </a:solidFill>
                <a:effectLst/>
                <a:uLnTx/>
                <a:uFillTx/>
                <a:latin typeface="Calibri Light"/>
                <a:ea typeface="+mj-ea"/>
                <a:cs typeface="Calibri Light"/>
              </a:rPr>
              <a:t> </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5" normalizeH="0" baseline="0" noProof="0">
                <a:ln>
                  <a:noFill/>
                </a:ln>
                <a:solidFill>
                  <a:schemeClr val="bg1"/>
                </a:solidFill>
                <a:effectLst/>
                <a:uLnTx/>
                <a:uFillTx/>
                <a:latin typeface="Calibri Light"/>
                <a:ea typeface="+mj-ea"/>
                <a:cs typeface="Calibri Light"/>
              </a:rPr>
              <a:t>f</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o</a:t>
            </a:r>
            <a:r>
              <a:rPr kumimoji="0" lang="en-US" sz="3600" b="0" i="0" u="none" strike="noStrike" kern="1200" cap="none" spc="0" normalizeH="0" baseline="0" noProof="0">
                <a:ln>
                  <a:noFill/>
                </a:ln>
                <a:solidFill>
                  <a:schemeClr val="bg1"/>
                </a:solidFill>
                <a:effectLst/>
                <a:uLnTx/>
                <a:uFillTx/>
                <a:latin typeface="Calibri Light"/>
                <a:ea typeface="+mj-ea"/>
                <a:cs typeface="Calibri Light"/>
              </a:rPr>
              <a:t>r</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 </a:t>
            </a:r>
            <a:br>
              <a:rPr kumimoji="0" lang="en-US" sz="3600" b="0" i="0" u="none" strike="noStrike" kern="1200" cap="none" spc="5" normalizeH="0" baseline="0" noProof="0">
                <a:ln>
                  <a:noFill/>
                </a:ln>
                <a:solidFill>
                  <a:schemeClr val="bg1"/>
                </a:solidFill>
                <a:effectLst/>
                <a:uLnTx/>
                <a:uFillTx/>
                <a:latin typeface="Calibri Light"/>
                <a:ea typeface="+mj-ea"/>
                <a:cs typeface="Calibri Light"/>
              </a:rPr>
            </a:br>
            <a:r>
              <a:rPr kumimoji="0" lang="en-US" sz="3600" b="0" i="0" u="none" strike="noStrike" kern="1200" cap="none" spc="-5" normalizeH="0" baseline="0" noProof="0">
                <a:ln>
                  <a:noFill/>
                </a:ln>
                <a:solidFill>
                  <a:schemeClr val="bg1"/>
                </a:solidFill>
                <a:effectLst/>
                <a:uLnTx/>
                <a:uFillTx/>
                <a:latin typeface="Calibri Light"/>
                <a:ea typeface="+mj-ea"/>
                <a:cs typeface="Calibri Light"/>
              </a:rPr>
              <a:t>No</a:t>
            </a:r>
            <a:r>
              <a:rPr kumimoji="0" lang="en-US" sz="3600" b="0" i="0" u="none" strike="noStrike" kern="1200" cap="none" spc="-10" normalizeH="0" baseline="0" noProof="0">
                <a:ln>
                  <a:noFill/>
                </a:ln>
                <a:solidFill>
                  <a:schemeClr val="bg1"/>
                </a:solidFill>
                <a:effectLst/>
                <a:uLnTx/>
                <a:uFillTx/>
                <a:latin typeface="Calibri Light"/>
                <a:ea typeface="+mj-ea"/>
                <a:cs typeface="Calibri Light"/>
              </a:rPr>
              <a:t>t-</a:t>
            </a:r>
            <a:r>
              <a:rPr kumimoji="0" lang="en-US" sz="3600" b="0" i="0" u="none" strike="noStrike" kern="1200" cap="none" spc="-60" normalizeH="0" baseline="0" noProof="0">
                <a:ln>
                  <a:noFill/>
                </a:ln>
                <a:solidFill>
                  <a:schemeClr val="bg1"/>
                </a:solidFill>
                <a:effectLst/>
                <a:uLnTx/>
                <a:uFillTx/>
                <a:latin typeface="Calibri Light"/>
                <a:ea typeface="+mj-ea"/>
                <a:cs typeface="Calibri Light"/>
              </a:rPr>
              <a:t>F</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o</a:t>
            </a:r>
            <a:r>
              <a:rPr kumimoji="0" lang="en-US" sz="3600" b="0" i="0" u="none" strike="noStrike" kern="1200" cap="none" spc="0" normalizeH="0" baseline="0" noProof="0">
                <a:ln>
                  <a:noFill/>
                </a:ln>
                <a:solidFill>
                  <a:schemeClr val="bg1"/>
                </a:solidFill>
                <a:effectLst/>
                <a:uLnTx/>
                <a:uFillTx/>
                <a:latin typeface="Calibri Light"/>
                <a:ea typeface="+mj-ea"/>
                <a:cs typeface="Calibri Light"/>
              </a:rPr>
              <a:t>r</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a:t>
            </a:r>
            <a:r>
              <a:rPr kumimoji="0" lang="en-US" sz="3600" b="0" i="0" u="none" strike="noStrike" kern="1200" cap="none" spc="-55" normalizeH="0" baseline="0" noProof="0">
                <a:ln>
                  <a:noFill/>
                </a:ln>
                <a:solidFill>
                  <a:schemeClr val="bg1"/>
                </a:solidFill>
                <a:effectLst/>
                <a:uLnTx/>
                <a:uFillTx/>
                <a:latin typeface="Calibri Light"/>
                <a:ea typeface="+mj-ea"/>
                <a:cs typeface="Calibri Light"/>
              </a:rPr>
              <a:t>P</a:t>
            </a:r>
            <a:r>
              <a:rPr kumimoji="0" lang="en-US" sz="3600" b="0" i="0" u="none" strike="noStrike" kern="1200" cap="none" spc="-80" normalizeH="0" baseline="0" noProof="0">
                <a:ln>
                  <a:noFill/>
                </a:ln>
                <a:solidFill>
                  <a:schemeClr val="bg1"/>
                </a:solidFill>
                <a:effectLst/>
                <a:uLnTx/>
                <a:uFillTx/>
                <a:latin typeface="Calibri Light"/>
                <a:ea typeface="+mj-ea"/>
                <a:cs typeface="Calibri Light"/>
              </a:rPr>
              <a:t>r</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o</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f</a:t>
            </a:r>
            <a:r>
              <a:rPr kumimoji="0" lang="en-US" sz="3600" b="0" i="0" u="none" strike="noStrike" kern="1200" cap="none" spc="0" normalizeH="0" baseline="0" noProof="0">
                <a:ln>
                  <a:noFill/>
                </a:ln>
                <a:solidFill>
                  <a:schemeClr val="bg1"/>
                </a:solidFill>
                <a:effectLst/>
                <a:uLnTx/>
                <a:uFillTx/>
                <a:latin typeface="Calibri Light"/>
                <a:ea typeface="+mj-ea"/>
                <a:cs typeface="Calibri Light"/>
              </a:rPr>
              <a:t>i</a:t>
            </a:r>
            <a:r>
              <a:rPr kumimoji="0" lang="en-US" sz="3600" b="0" i="0" u="none" strike="noStrike" kern="1200" cap="none" spc="-15" normalizeH="0" baseline="0" noProof="0">
                <a:ln>
                  <a:noFill/>
                </a:ln>
                <a:solidFill>
                  <a:schemeClr val="bg1"/>
                </a:solidFill>
                <a:effectLst/>
                <a:uLnTx/>
                <a:uFillTx/>
                <a:latin typeface="Calibri Light"/>
                <a:ea typeface="+mj-ea"/>
                <a:cs typeface="Calibri Light"/>
              </a:rPr>
              <a:t>t</a:t>
            </a:r>
            <a:r>
              <a:rPr kumimoji="0" lang="en-US" sz="3600" b="0" i="0" u="none" strike="noStrike" kern="1200" cap="none" spc="20" normalizeH="0" baseline="0" noProof="0">
                <a:ln>
                  <a:noFill/>
                </a:ln>
                <a:solidFill>
                  <a:schemeClr val="bg1"/>
                </a:solidFill>
                <a:effectLst/>
                <a:uLnTx/>
                <a:uFillTx/>
                <a:latin typeface="Calibri Light"/>
                <a:ea typeface="+mj-ea"/>
                <a:cs typeface="Calibri Light"/>
              </a:rPr>
              <a:t> </a:t>
            </a:r>
          </a:p>
          <a:p>
            <a:pPr marL="1270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 normalizeH="0" baseline="0" noProof="0">
                <a:ln>
                  <a:noFill/>
                </a:ln>
                <a:solidFill>
                  <a:schemeClr val="bg1"/>
                </a:solidFill>
                <a:effectLst/>
                <a:uLnTx/>
                <a:uFillTx/>
                <a:latin typeface="Calibri Light"/>
                <a:ea typeface="+mj-ea"/>
                <a:cs typeface="Calibri Light"/>
              </a:rPr>
              <a:t>B</a:t>
            </a:r>
            <a:r>
              <a:rPr kumimoji="0" lang="en-US" sz="3600" b="0" i="0" u="none" strike="noStrike" kern="1200" cap="none" spc="-10" normalizeH="0" baseline="0" noProof="0">
                <a:ln>
                  <a:noFill/>
                </a:ln>
                <a:solidFill>
                  <a:schemeClr val="bg1"/>
                </a:solidFill>
                <a:effectLst/>
                <a:uLnTx/>
                <a:uFillTx/>
                <a:latin typeface="Calibri Light"/>
                <a:ea typeface="+mj-ea"/>
                <a:cs typeface="Calibri Light"/>
              </a:rPr>
              <a:t>i</a:t>
            </a:r>
            <a:r>
              <a:rPr kumimoji="0" lang="en-US" sz="3600" b="0" i="0" u="none" strike="noStrike" kern="1200" cap="none" spc="0" normalizeH="0" baseline="0" noProof="0">
                <a:ln>
                  <a:noFill/>
                </a:ln>
                <a:solidFill>
                  <a:schemeClr val="bg1"/>
                </a:solidFill>
                <a:effectLst/>
                <a:uLnTx/>
                <a:uFillTx/>
                <a:latin typeface="Calibri Light"/>
                <a:ea typeface="+mj-ea"/>
                <a:cs typeface="Calibri Light"/>
              </a:rPr>
              <a:t>dd</a:t>
            </a:r>
            <a:r>
              <a:rPr kumimoji="0" lang="en-US" sz="3600" b="0" i="0" u="none" strike="noStrike" kern="1200" cap="none" spc="-5" normalizeH="0" baseline="0" noProof="0">
                <a:ln>
                  <a:noFill/>
                </a:ln>
                <a:solidFill>
                  <a:schemeClr val="bg1"/>
                </a:solidFill>
                <a:effectLst/>
                <a:uLnTx/>
                <a:uFillTx/>
                <a:latin typeface="Calibri Light"/>
                <a:ea typeface="+mj-ea"/>
                <a:cs typeface="Calibri Light"/>
              </a:rPr>
              <a:t>e</a:t>
            </a:r>
            <a:r>
              <a:rPr kumimoji="0" lang="en-US" sz="3600" b="0" i="0" u="none" strike="noStrike" kern="1200" cap="none" spc="-80" normalizeH="0" baseline="0" noProof="0">
                <a:ln>
                  <a:noFill/>
                </a:ln>
                <a:solidFill>
                  <a:schemeClr val="bg1"/>
                </a:solidFill>
                <a:effectLst/>
                <a:uLnTx/>
                <a:uFillTx/>
                <a:latin typeface="Calibri Light"/>
                <a:ea typeface="+mj-ea"/>
                <a:cs typeface="Calibri Light"/>
              </a:rPr>
              <a:t>r</a:t>
            </a:r>
            <a:r>
              <a:rPr kumimoji="0" lang="en-US" sz="3600" b="0" i="0" u="none" strike="noStrike" kern="1200" cap="none" spc="0" normalizeH="0" baseline="0" noProof="0">
                <a:ln>
                  <a:noFill/>
                </a:ln>
                <a:solidFill>
                  <a:schemeClr val="bg1"/>
                </a:solidFill>
                <a:effectLst/>
                <a:uLnTx/>
                <a:uFillTx/>
                <a:latin typeface="Calibri Light"/>
                <a:ea typeface="+mj-ea"/>
                <a:cs typeface="Calibri Light"/>
              </a:rPr>
              <a:t>s</a:t>
            </a:r>
          </a:p>
        </p:txBody>
      </p:sp>
      <p:graphicFrame>
        <p:nvGraphicFramePr>
          <p:cNvPr id="8" name="object 3" descr="Grants Gateway: https://grantsreform.ny.gov/Grantees&#10;All not-for-profit applicants are required to be prequalified in the Grants Gateway by July 17, 2023 at 5pm, to be eligible to compete for this grant opportunity.">
            <a:extLst>
              <a:ext uri="{FF2B5EF4-FFF2-40B4-BE49-F238E27FC236}">
                <a16:creationId xmlns:a16="http://schemas.microsoft.com/office/drawing/2014/main" id="{1576470B-5AED-E08A-7B42-7E10698F1AE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9951552"/>
              </p:ext>
            </p:extLst>
          </p:nvPr>
        </p:nvGraphicFramePr>
        <p:xfrm>
          <a:off x="230554" y="349274"/>
          <a:ext cx="626364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Recorded Sound" descr="audio slide 14">
            <a:hlinkClick r:id="" action="ppaction://media"/>
            <a:extLst>
              <a:ext uri="{FF2B5EF4-FFF2-40B4-BE49-F238E27FC236}">
                <a16:creationId xmlns:a16="http://schemas.microsoft.com/office/drawing/2014/main" id="{23C10C13-264B-9E88-97F4-B5D0802630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67820" y="6100035"/>
            <a:ext cx="509587" cy="509587"/>
          </a:xfrm>
          <a:prstGeom prst="rect">
            <a:avLst/>
          </a:prstGeom>
        </p:spPr>
      </p:pic>
    </p:spTree>
    <p:extLst>
      <p:ext uri="{BB962C8B-B14F-4D97-AF65-F5344CB8AC3E}">
        <p14:creationId xmlns:p14="http://schemas.microsoft.com/office/powerpoint/2010/main" val="26489266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7E924480-D952-DD19-732E-567AF5D907CD}"/>
              </a:ext>
            </a:extLst>
          </p:cNvPr>
          <p:cNvSpPr txBox="1">
            <a:spLocks noGrp="1"/>
          </p:cNvSpPr>
          <p:nvPr>
            <p:ph type="title"/>
          </p:nvPr>
        </p:nvSpPr>
        <p:spPr>
          <a:xfrm>
            <a:off x="5619652" y="98464"/>
            <a:ext cx="4977976" cy="1454051"/>
          </a:xfrm>
          <a:prstGeom prst="rect">
            <a:avLst/>
          </a:prstGeom>
        </p:spPr>
        <p:txBody>
          <a:bodyPr vert="horz" lIns="91440" tIns="45720" rIns="91440" bIns="45720" rtlCol="0" anchor="ctr">
            <a:normAutofit/>
          </a:bodyPr>
          <a:lstStyle/>
          <a:p>
            <a:pPr marL="12700"/>
            <a:r>
              <a:rPr lang="en-US" sz="3600" b="0" kern="1200" spc="-5">
                <a:solidFill>
                  <a:schemeClr val="bg1"/>
                </a:solidFill>
                <a:latin typeface="+mj-lt"/>
                <a:ea typeface="+mj-ea"/>
                <a:cs typeface="+mj-cs"/>
              </a:rPr>
              <a:t>S</a:t>
            </a:r>
            <a:r>
              <a:rPr lang="en-US" sz="3600" b="0" kern="1200">
                <a:solidFill>
                  <a:schemeClr val="bg1"/>
                </a:solidFill>
                <a:latin typeface="+mj-lt"/>
                <a:ea typeface="+mj-ea"/>
                <a:cs typeface="+mj-cs"/>
              </a:rPr>
              <a:t>ub</a:t>
            </a:r>
            <a:r>
              <a:rPr lang="en-US" sz="3600" b="0" kern="1200" spc="-5">
                <a:solidFill>
                  <a:schemeClr val="bg1"/>
                </a:solidFill>
                <a:latin typeface="+mj-lt"/>
                <a:ea typeface="+mj-ea"/>
                <a:cs typeface="+mj-cs"/>
              </a:rPr>
              <a:t>m</a:t>
            </a:r>
            <a:r>
              <a:rPr lang="en-US" sz="3600" b="0" kern="1200">
                <a:solidFill>
                  <a:schemeClr val="bg1"/>
                </a:solidFill>
                <a:latin typeface="+mj-lt"/>
                <a:ea typeface="+mj-ea"/>
                <a:cs typeface="+mj-cs"/>
              </a:rPr>
              <a:t>iss</a:t>
            </a:r>
            <a:r>
              <a:rPr lang="en-US" sz="3600" b="0" kern="1200" spc="-10">
                <a:solidFill>
                  <a:schemeClr val="bg1"/>
                </a:solidFill>
                <a:latin typeface="+mj-lt"/>
                <a:ea typeface="+mj-ea"/>
                <a:cs typeface="+mj-cs"/>
              </a:rPr>
              <a:t>io</a:t>
            </a:r>
            <a:r>
              <a:rPr lang="en-US" sz="3600" b="0" kern="1200">
                <a:solidFill>
                  <a:schemeClr val="bg1"/>
                </a:solidFill>
                <a:latin typeface="+mj-lt"/>
                <a:ea typeface="+mj-ea"/>
                <a:cs typeface="+mj-cs"/>
              </a:rPr>
              <a:t>n</a:t>
            </a:r>
            <a:r>
              <a:rPr lang="en-US" sz="3600" b="0" kern="1200" spc="-10">
                <a:solidFill>
                  <a:schemeClr val="bg1"/>
                </a:solidFill>
                <a:latin typeface="+mj-lt"/>
                <a:ea typeface="+mj-ea"/>
                <a:cs typeface="+mj-cs"/>
              </a:rPr>
              <a:t> </a:t>
            </a:r>
            <a:r>
              <a:rPr lang="en-US" sz="3600" b="0" kern="1200">
                <a:solidFill>
                  <a:schemeClr val="bg1"/>
                </a:solidFill>
                <a:latin typeface="+mj-lt"/>
                <a:ea typeface="+mj-ea"/>
                <a:cs typeface="+mj-cs"/>
              </a:rPr>
              <a:t>D</a:t>
            </a:r>
            <a:r>
              <a:rPr lang="en-US" sz="3600" b="0" kern="1200" spc="-10">
                <a:solidFill>
                  <a:schemeClr val="bg1"/>
                </a:solidFill>
                <a:latin typeface="+mj-lt"/>
                <a:ea typeface="+mj-ea"/>
                <a:cs typeface="+mj-cs"/>
              </a:rPr>
              <a:t>o</a:t>
            </a:r>
            <a:r>
              <a:rPr lang="en-US" sz="3600" b="0" kern="1200" spc="-5">
                <a:solidFill>
                  <a:schemeClr val="bg1"/>
                </a:solidFill>
                <a:latin typeface="+mj-lt"/>
                <a:ea typeface="+mj-ea"/>
                <a:cs typeface="+mj-cs"/>
              </a:rPr>
              <a:t>c</a:t>
            </a:r>
            <a:r>
              <a:rPr lang="en-US" sz="3600" b="0" kern="1200">
                <a:solidFill>
                  <a:schemeClr val="bg1"/>
                </a:solidFill>
                <a:latin typeface="+mj-lt"/>
                <a:ea typeface="+mj-ea"/>
                <a:cs typeface="+mj-cs"/>
              </a:rPr>
              <a:t>u</a:t>
            </a:r>
            <a:r>
              <a:rPr lang="en-US" sz="3600" b="0" kern="1200" spc="-5">
                <a:solidFill>
                  <a:schemeClr val="bg1"/>
                </a:solidFill>
                <a:latin typeface="+mj-lt"/>
                <a:ea typeface="+mj-ea"/>
                <a:cs typeface="+mj-cs"/>
              </a:rPr>
              <a:t>me</a:t>
            </a:r>
            <a:r>
              <a:rPr lang="en-US" sz="3600" b="0" kern="1200" spc="-45">
                <a:solidFill>
                  <a:schemeClr val="bg1"/>
                </a:solidFill>
                <a:latin typeface="+mj-lt"/>
                <a:ea typeface="+mj-ea"/>
                <a:cs typeface="+mj-cs"/>
              </a:rPr>
              <a:t>n</a:t>
            </a:r>
            <a:r>
              <a:rPr lang="en-US" sz="3600" b="0" kern="1200" spc="-15">
                <a:solidFill>
                  <a:schemeClr val="bg1"/>
                </a:solidFill>
                <a:latin typeface="+mj-lt"/>
                <a:ea typeface="+mj-ea"/>
                <a:cs typeface="+mj-cs"/>
              </a:rPr>
              <a:t>t</a:t>
            </a:r>
            <a:r>
              <a:rPr lang="en-US" sz="3600" b="0" kern="1200" spc="5">
                <a:solidFill>
                  <a:schemeClr val="bg1"/>
                </a:solidFill>
                <a:latin typeface="+mj-lt"/>
                <a:ea typeface="+mj-ea"/>
                <a:cs typeface="+mj-cs"/>
              </a:rPr>
              <a:t> </a:t>
            </a:r>
            <a:r>
              <a:rPr lang="en-US" sz="3600" b="0" kern="1200" spc="-90">
                <a:solidFill>
                  <a:schemeClr val="bg1"/>
                </a:solidFill>
                <a:latin typeface="+mj-lt"/>
                <a:ea typeface="+mj-ea"/>
                <a:cs typeface="+mj-cs"/>
              </a:rPr>
              <a:t>R</a:t>
            </a:r>
            <a:r>
              <a:rPr lang="en-US" sz="3600" b="0" kern="1200" spc="-5">
                <a:solidFill>
                  <a:schemeClr val="bg1"/>
                </a:solidFill>
                <a:latin typeface="+mj-lt"/>
                <a:ea typeface="+mj-ea"/>
                <a:cs typeface="+mj-cs"/>
              </a:rPr>
              <a:t>e</a:t>
            </a:r>
            <a:r>
              <a:rPr lang="en-US" sz="3600" b="0" kern="1200">
                <a:solidFill>
                  <a:schemeClr val="bg1"/>
                </a:solidFill>
                <a:latin typeface="+mj-lt"/>
                <a:ea typeface="+mj-ea"/>
                <a:cs typeface="+mj-cs"/>
              </a:rPr>
              <a:t>qu</a:t>
            </a:r>
            <a:r>
              <a:rPr lang="en-US" sz="3600" b="0" kern="1200" spc="-10">
                <a:solidFill>
                  <a:schemeClr val="bg1"/>
                </a:solidFill>
                <a:latin typeface="+mj-lt"/>
                <a:ea typeface="+mj-ea"/>
                <a:cs typeface="+mj-cs"/>
              </a:rPr>
              <a:t>i</a:t>
            </a:r>
            <a:r>
              <a:rPr lang="en-US" sz="3600" b="0" kern="1200" spc="-55">
                <a:solidFill>
                  <a:schemeClr val="bg1"/>
                </a:solidFill>
                <a:latin typeface="+mj-lt"/>
                <a:ea typeface="+mj-ea"/>
                <a:cs typeface="+mj-cs"/>
              </a:rPr>
              <a:t>r</a:t>
            </a:r>
            <a:r>
              <a:rPr lang="en-US" sz="3600" b="0" kern="1200" spc="-5">
                <a:solidFill>
                  <a:schemeClr val="bg1"/>
                </a:solidFill>
                <a:latin typeface="+mj-lt"/>
                <a:ea typeface="+mj-ea"/>
                <a:cs typeface="+mj-cs"/>
              </a:rPr>
              <a:t>eme</a:t>
            </a:r>
            <a:r>
              <a:rPr lang="en-US" sz="3600" b="0" kern="1200" spc="-45">
                <a:solidFill>
                  <a:schemeClr val="bg1"/>
                </a:solidFill>
                <a:latin typeface="+mj-lt"/>
                <a:ea typeface="+mj-ea"/>
                <a:cs typeface="+mj-cs"/>
              </a:rPr>
              <a:t>n</a:t>
            </a:r>
            <a:r>
              <a:rPr lang="en-US" sz="3600" b="0" kern="1200" spc="-15">
                <a:solidFill>
                  <a:schemeClr val="bg1"/>
                </a:solidFill>
                <a:latin typeface="+mj-lt"/>
                <a:ea typeface="+mj-ea"/>
                <a:cs typeface="+mj-cs"/>
              </a:rPr>
              <a:t>t</a:t>
            </a:r>
            <a:r>
              <a:rPr lang="en-US" sz="3600" b="0" kern="1200">
                <a:solidFill>
                  <a:schemeClr val="bg1"/>
                </a:solidFill>
                <a:latin typeface="+mj-lt"/>
                <a:ea typeface="+mj-ea"/>
                <a:cs typeface="+mj-cs"/>
              </a:rPr>
              <a:t>s</a:t>
            </a:r>
            <a:endParaRPr lang="en-US" sz="3600" kern="1200">
              <a:solidFill>
                <a:schemeClr val="bg1"/>
              </a:solidFill>
              <a:latin typeface="+mj-lt"/>
              <a:ea typeface="+mj-ea"/>
              <a:cs typeface="+mj-cs"/>
            </a:endParaRPr>
          </a:p>
        </p:txBody>
      </p:sp>
      <p:sp>
        <p:nvSpPr>
          <p:cNvPr id="7" name="object 3">
            <a:extLst>
              <a:ext uri="{FF2B5EF4-FFF2-40B4-BE49-F238E27FC236}">
                <a16:creationId xmlns:a16="http://schemas.microsoft.com/office/drawing/2014/main" id="{B5BF055D-941A-ADED-1089-D7E350C23DD5}"/>
              </a:ext>
            </a:extLst>
          </p:cNvPr>
          <p:cNvSpPr txBox="1"/>
          <p:nvPr/>
        </p:nvSpPr>
        <p:spPr>
          <a:xfrm>
            <a:off x="5860536" y="1343380"/>
            <a:ext cx="5643484" cy="3650332"/>
          </a:xfrm>
          <a:prstGeom prst="rect">
            <a:avLst/>
          </a:prstGeom>
        </p:spPr>
        <p:txBody>
          <a:bodyPr vert="horz" lIns="91440" tIns="45720" rIns="91440" bIns="45720" rtlCol="0" anchor="ctr">
            <a:normAutofit/>
          </a:bodyPr>
          <a:lstStyle/>
          <a:p>
            <a:pPr marL="298450" indent="-285750">
              <a:lnSpc>
                <a:spcPct val="90000"/>
              </a:lnSpc>
              <a:buFont typeface="Wingdings" panose="020B0604020202020204" pitchFamily="34" charset="0"/>
              <a:buChar char="q"/>
              <a:tabLst>
                <a:tab pos="241300" algn="l"/>
              </a:tabLst>
            </a:pPr>
            <a:r>
              <a:rPr lang="en-US" spc="-20">
                <a:solidFill>
                  <a:schemeClr val="bg1"/>
                </a:solidFill>
              </a:rPr>
              <a:t>Appli</a:t>
            </a:r>
            <a:r>
              <a:rPr lang="en-US" spc="-35">
                <a:solidFill>
                  <a:schemeClr val="bg1"/>
                </a:solidFill>
              </a:rPr>
              <a:t>ca</a:t>
            </a:r>
            <a:r>
              <a:rPr lang="en-US" spc="-15">
                <a:solidFill>
                  <a:schemeClr val="bg1"/>
                </a:solidFill>
              </a:rPr>
              <a:t>t</a:t>
            </a:r>
            <a:r>
              <a:rPr lang="en-US" spc="-20">
                <a:solidFill>
                  <a:schemeClr val="bg1"/>
                </a:solidFill>
              </a:rPr>
              <a:t>i</a:t>
            </a:r>
            <a:r>
              <a:rPr lang="en-US" spc="-15">
                <a:solidFill>
                  <a:schemeClr val="bg1"/>
                </a:solidFill>
              </a:rPr>
              <a:t>o</a:t>
            </a:r>
            <a:r>
              <a:rPr lang="en-US" spc="-20">
                <a:solidFill>
                  <a:schemeClr val="bg1"/>
                </a:solidFill>
              </a:rPr>
              <a:t>n</a:t>
            </a:r>
            <a:r>
              <a:rPr lang="en-US" spc="-15">
                <a:solidFill>
                  <a:schemeClr val="bg1"/>
                </a:solidFill>
              </a:rPr>
              <a:t>/Ba</a:t>
            </a:r>
            <a:r>
              <a:rPr lang="en-US" spc="-20">
                <a:solidFill>
                  <a:schemeClr val="bg1"/>
                </a:solidFill>
              </a:rPr>
              <a:t>si</a:t>
            </a:r>
            <a:r>
              <a:rPr lang="en-US" spc="-15">
                <a:solidFill>
                  <a:schemeClr val="bg1"/>
                </a:solidFill>
              </a:rPr>
              <a:t>c</a:t>
            </a:r>
            <a:r>
              <a:rPr lang="en-US" spc="55">
                <a:solidFill>
                  <a:schemeClr val="bg1"/>
                </a:solidFill>
              </a:rPr>
              <a:t> </a:t>
            </a:r>
            <a:r>
              <a:rPr lang="en-US" spc="-10">
                <a:solidFill>
                  <a:schemeClr val="bg1"/>
                </a:solidFill>
              </a:rPr>
              <a:t>I</a:t>
            </a:r>
            <a:r>
              <a:rPr lang="en-US" spc="-35">
                <a:solidFill>
                  <a:schemeClr val="bg1"/>
                </a:solidFill>
              </a:rPr>
              <a:t>n</a:t>
            </a:r>
            <a:r>
              <a:rPr lang="en-US" spc="-75">
                <a:solidFill>
                  <a:schemeClr val="bg1"/>
                </a:solidFill>
              </a:rPr>
              <a:t>f</a:t>
            </a:r>
            <a:r>
              <a:rPr lang="en-US" spc="-15">
                <a:solidFill>
                  <a:schemeClr val="bg1"/>
                </a:solidFill>
              </a:rPr>
              <a:t>or</a:t>
            </a:r>
            <a:r>
              <a:rPr lang="en-US" spc="-30">
                <a:solidFill>
                  <a:schemeClr val="bg1"/>
                </a:solidFill>
              </a:rPr>
              <a:t>m</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a:t>
            </a:r>
            <a:r>
              <a:rPr lang="en-US" spc="10">
                <a:solidFill>
                  <a:schemeClr val="bg1"/>
                </a:solidFill>
              </a:rPr>
              <a:t> </a:t>
            </a:r>
            <a:r>
              <a:rPr lang="en-US" spc="-55">
                <a:solidFill>
                  <a:schemeClr val="bg1"/>
                </a:solidFill>
              </a:rPr>
              <a:t>F</a:t>
            </a:r>
            <a:r>
              <a:rPr lang="en-US" spc="-15">
                <a:solidFill>
                  <a:schemeClr val="bg1"/>
                </a:solidFill>
              </a:rPr>
              <a:t>or</a:t>
            </a:r>
            <a:r>
              <a:rPr lang="en-US" spc="-25">
                <a:solidFill>
                  <a:schemeClr val="bg1"/>
                </a:solidFill>
              </a:rPr>
              <a:t>m</a:t>
            </a:r>
            <a:r>
              <a:rPr lang="en-US" spc="10">
                <a:solidFill>
                  <a:schemeClr val="bg1"/>
                </a:solidFill>
              </a:rPr>
              <a:t> </a:t>
            </a:r>
            <a:r>
              <a:rPr lang="en-US" spc="-10">
                <a:solidFill>
                  <a:schemeClr val="bg1"/>
                </a:solidFill>
              </a:rPr>
              <a:t>(</a:t>
            </a:r>
            <a:r>
              <a:rPr lang="en-US" spc="-90">
                <a:solidFill>
                  <a:schemeClr val="bg1"/>
                </a:solidFill>
              </a:rPr>
              <a:t>A</a:t>
            </a:r>
            <a:r>
              <a:rPr lang="en-US" spc="-50">
                <a:solidFill>
                  <a:schemeClr val="bg1"/>
                </a:solidFill>
              </a:rPr>
              <a:t>tt</a:t>
            </a:r>
            <a:r>
              <a:rPr lang="en-US" spc="-15">
                <a:solidFill>
                  <a:schemeClr val="bg1"/>
                </a:solidFill>
              </a:rPr>
              <a:t>a</a:t>
            </a:r>
            <a:r>
              <a:rPr lang="en-US" spc="-10">
                <a:solidFill>
                  <a:schemeClr val="bg1"/>
                </a:solidFill>
              </a:rPr>
              <a:t>c</a:t>
            </a:r>
            <a:r>
              <a:rPr lang="en-US" spc="-20">
                <a:solidFill>
                  <a:schemeClr val="bg1"/>
                </a:solidFill>
              </a:rPr>
              <a:t>h</a:t>
            </a:r>
            <a:r>
              <a:rPr lang="en-US" spc="-30">
                <a:solidFill>
                  <a:schemeClr val="bg1"/>
                </a:solidFill>
              </a:rPr>
              <a:t>m</a:t>
            </a:r>
            <a:r>
              <a:rPr lang="en-US" spc="-15">
                <a:solidFill>
                  <a:schemeClr val="bg1"/>
                </a:solidFill>
              </a:rPr>
              <a:t>e</a:t>
            </a:r>
            <a:r>
              <a:rPr lang="en-US" spc="-45">
                <a:solidFill>
                  <a:schemeClr val="bg1"/>
                </a:solidFill>
              </a:rPr>
              <a:t>n</a:t>
            </a:r>
            <a:r>
              <a:rPr lang="en-US" spc="-10">
                <a:solidFill>
                  <a:schemeClr val="bg1"/>
                </a:solidFill>
              </a:rPr>
              <a:t>t</a:t>
            </a:r>
            <a:r>
              <a:rPr lang="en-US" spc="25">
                <a:solidFill>
                  <a:schemeClr val="bg1"/>
                </a:solidFill>
              </a:rPr>
              <a:t> </a:t>
            </a:r>
            <a:r>
              <a:rPr lang="en-US" spc="-20">
                <a:solidFill>
                  <a:schemeClr val="bg1"/>
                </a:solidFill>
              </a:rPr>
              <a:t>1</a:t>
            </a:r>
            <a:r>
              <a:rPr lang="en-US" spc="-10">
                <a:solidFill>
                  <a:schemeClr val="bg1"/>
                </a:solidFill>
              </a:rPr>
              <a:t>)</a:t>
            </a:r>
            <a:endParaRPr lang="en-US">
              <a:solidFill>
                <a:schemeClr val="bg1"/>
              </a:solidFill>
              <a:cs typeface="Calibri" panose="020F0502020204030204"/>
            </a:endParaRPr>
          </a:p>
          <a:p>
            <a:pPr marL="298450" indent="-285750">
              <a:lnSpc>
                <a:spcPct val="90000"/>
              </a:lnSpc>
              <a:spcBef>
                <a:spcPts val="670"/>
              </a:spcBef>
              <a:buFont typeface="Wingdings" panose="020B0604020202020204" pitchFamily="34" charset="0"/>
              <a:buChar char="q"/>
              <a:tabLst>
                <a:tab pos="241300" algn="l"/>
              </a:tabLst>
            </a:pPr>
            <a:r>
              <a:rPr lang="en-US" spc="-20">
                <a:solidFill>
                  <a:schemeClr val="bg1"/>
                </a:solidFill>
              </a:rPr>
              <a:t>C</a:t>
            </a:r>
            <a:r>
              <a:rPr lang="en-US" spc="-55">
                <a:solidFill>
                  <a:schemeClr val="bg1"/>
                </a:solidFill>
              </a:rPr>
              <a:t>R</a:t>
            </a:r>
            <a:r>
              <a:rPr lang="en-US" spc="-15">
                <a:solidFill>
                  <a:schemeClr val="bg1"/>
                </a:solidFill>
              </a:rPr>
              <a:t>S</a:t>
            </a:r>
            <a:r>
              <a:rPr lang="en-US">
                <a:solidFill>
                  <a:schemeClr val="bg1"/>
                </a:solidFill>
              </a:rPr>
              <a:t> </a:t>
            </a:r>
            <a:r>
              <a:rPr lang="en-US" spc="-20">
                <a:solidFill>
                  <a:schemeClr val="bg1"/>
                </a:solidFill>
              </a:rPr>
              <a:t>Se</a:t>
            </a:r>
            <a:r>
              <a:rPr lang="en-US" spc="5">
                <a:solidFill>
                  <a:schemeClr val="bg1"/>
                </a:solidFill>
              </a:rPr>
              <a:t>r</a:t>
            </a:r>
            <a:r>
              <a:rPr lang="en-US" spc="-20">
                <a:solidFill>
                  <a:schemeClr val="bg1"/>
                </a:solidFill>
              </a:rPr>
              <a:t>v</a:t>
            </a:r>
            <a:r>
              <a:rPr lang="en-US" spc="-10">
                <a:solidFill>
                  <a:schemeClr val="bg1"/>
                </a:solidFill>
              </a:rPr>
              <a:t>ic</a:t>
            </a:r>
            <a:r>
              <a:rPr lang="en-US" spc="-15">
                <a:solidFill>
                  <a:schemeClr val="bg1"/>
                </a:solidFill>
              </a:rPr>
              <a:t>e</a:t>
            </a:r>
            <a:r>
              <a:rPr lang="en-US" spc="15">
                <a:solidFill>
                  <a:schemeClr val="bg1"/>
                </a:solidFill>
              </a:rPr>
              <a:t> </a:t>
            </a:r>
            <a:r>
              <a:rPr lang="en-US" spc="-55">
                <a:solidFill>
                  <a:schemeClr val="bg1"/>
                </a:solidFill>
              </a:rPr>
              <a:t>F</a:t>
            </a:r>
            <a:r>
              <a:rPr lang="en-US" spc="-15">
                <a:solidFill>
                  <a:schemeClr val="bg1"/>
                </a:solidFill>
              </a:rPr>
              <a:t>or</a:t>
            </a:r>
            <a:r>
              <a:rPr lang="en-US" spc="-30">
                <a:solidFill>
                  <a:schemeClr val="bg1"/>
                </a:solidFill>
              </a:rPr>
              <a:t>m</a:t>
            </a:r>
            <a:r>
              <a:rPr lang="en-US" spc="-15">
                <a:solidFill>
                  <a:schemeClr val="bg1"/>
                </a:solidFill>
              </a:rPr>
              <a:t>s</a:t>
            </a:r>
            <a:r>
              <a:rPr lang="en-US" spc="10">
                <a:solidFill>
                  <a:schemeClr val="bg1"/>
                </a:solidFill>
              </a:rPr>
              <a:t> </a:t>
            </a:r>
            <a:r>
              <a:rPr lang="en-US" spc="-10">
                <a:solidFill>
                  <a:schemeClr val="bg1"/>
                </a:solidFill>
              </a:rPr>
              <a:t>(</a:t>
            </a:r>
            <a:r>
              <a:rPr lang="en-US" spc="-90">
                <a:solidFill>
                  <a:schemeClr val="bg1"/>
                </a:solidFill>
              </a:rPr>
              <a:t>A</a:t>
            </a:r>
            <a:r>
              <a:rPr lang="en-US" spc="-50">
                <a:solidFill>
                  <a:schemeClr val="bg1"/>
                </a:solidFill>
              </a:rPr>
              <a:t>tt</a:t>
            </a:r>
            <a:r>
              <a:rPr lang="en-US" spc="-15">
                <a:solidFill>
                  <a:schemeClr val="bg1"/>
                </a:solidFill>
              </a:rPr>
              <a:t>a</a:t>
            </a:r>
            <a:r>
              <a:rPr lang="en-US" spc="-10">
                <a:solidFill>
                  <a:schemeClr val="bg1"/>
                </a:solidFill>
              </a:rPr>
              <a:t>c</a:t>
            </a:r>
            <a:r>
              <a:rPr lang="en-US" spc="-20">
                <a:solidFill>
                  <a:schemeClr val="bg1"/>
                </a:solidFill>
              </a:rPr>
              <a:t>h</a:t>
            </a:r>
            <a:r>
              <a:rPr lang="en-US" spc="-30">
                <a:solidFill>
                  <a:schemeClr val="bg1"/>
                </a:solidFill>
              </a:rPr>
              <a:t>m</a:t>
            </a:r>
            <a:r>
              <a:rPr lang="en-US" spc="-15">
                <a:solidFill>
                  <a:schemeClr val="bg1"/>
                </a:solidFill>
              </a:rPr>
              <a:t>e</a:t>
            </a:r>
            <a:r>
              <a:rPr lang="en-US" spc="-45">
                <a:solidFill>
                  <a:schemeClr val="bg1"/>
                </a:solidFill>
              </a:rPr>
              <a:t>n</a:t>
            </a:r>
            <a:r>
              <a:rPr lang="en-US" spc="-10">
                <a:solidFill>
                  <a:schemeClr val="bg1"/>
                </a:solidFill>
              </a:rPr>
              <a:t>t</a:t>
            </a:r>
            <a:r>
              <a:rPr lang="en-US" spc="25">
                <a:solidFill>
                  <a:schemeClr val="bg1"/>
                </a:solidFill>
              </a:rPr>
              <a:t> </a:t>
            </a:r>
            <a:r>
              <a:rPr lang="en-US" spc="-20">
                <a:solidFill>
                  <a:schemeClr val="bg1"/>
                </a:solidFill>
              </a:rPr>
              <a:t>1A through 1I)</a:t>
            </a:r>
            <a:endParaRPr lang="en-US">
              <a:solidFill>
                <a:schemeClr val="bg1"/>
              </a:solidFill>
              <a:cs typeface="Calibri" panose="020F0502020204030204"/>
            </a:endParaRPr>
          </a:p>
          <a:p>
            <a:pPr marL="298450" indent="-285750">
              <a:lnSpc>
                <a:spcPct val="90000"/>
              </a:lnSpc>
              <a:spcBef>
                <a:spcPts val="660"/>
              </a:spcBef>
              <a:buFont typeface="Wingdings" panose="020B0604020202020204" pitchFamily="34" charset="0"/>
              <a:buChar char="q"/>
              <a:tabLst>
                <a:tab pos="241300" algn="l"/>
              </a:tabLst>
            </a:pPr>
            <a:r>
              <a:rPr lang="en-US" spc="-65">
                <a:solidFill>
                  <a:schemeClr val="bg1"/>
                </a:solidFill>
              </a:rPr>
              <a:t>R</a:t>
            </a:r>
            <a:r>
              <a:rPr lang="en-US" spc="-15">
                <a:solidFill>
                  <a:schemeClr val="bg1"/>
                </a:solidFill>
              </a:rPr>
              <a:t>e</a:t>
            </a:r>
            <a:r>
              <a:rPr lang="en-US" spc="-20">
                <a:solidFill>
                  <a:schemeClr val="bg1"/>
                </a:solidFill>
              </a:rPr>
              <a:t>su</a:t>
            </a:r>
            <a:r>
              <a:rPr lang="en-US" spc="-30">
                <a:solidFill>
                  <a:schemeClr val="bg1"/>
                </a:solidFill>
              </a:rPr>
              <a:t>m</a:t>
            </a:r>
            <a:r>
              <a:rPr lang="en-US" spc="-15">
                <a:solidFill>
                  <a:schemeClr val="bg1"/>
                </a:solidFill>
              </a:rPr>
              <a:t>es</a:t>
            </a:r>
            <a:r>
              <a:rPr lang="en-US" spc="25">
                <a:solidFill>
                  <a:schemeClr val="bg1"/>
                </a:solidFill>
              </a:rPr>
              <a:t> </a:t>
            </a:r>
            <a:r>
              <a:rPr lang="en-US" spc="-15">
                <a:solidFill>
                  <a:schemeClr val="bg1"/>
                </a:solidFill>
              </a:rPr>
              <a:t>of</a:t>
            </a:r>
            <a:r>
              <a:rPr lang="en-US">
                <a:solidFill>
                  <a:schemeClr val="bg1"/>
                </a:solidFill>
              </a:rPr>
              <a:t> q</a:t>
            </a:r>
            <a:r>
              <a:rPr lang="en-US" spc="-20">
                <a:solidFill>
                  <a:schemeClr val="bg1"/>
                </a:solidFill>
              </a:rPr>
              <a:t>u</a:t>
            </a:r>
            <a:r>
              <a:rPr lang="en-US" spc="-15">
                <a:solidFill>
                  <a:schemeClr val="bg1"/>
                </a:solidFill>
              </a:rPr>
              <a:t>a</a:t>
            </a:r>
            <a:r>
              <a:rPr lang="en-US" spc="-10">
                <a:solidFill>
                  <a:schemeClr val="bg1"/>
                </a:solidFill>
              </a:rPr>
              <a:t>li</a:t>
            </a:r>
            <a:r>
              <a:rPr lang="en-US" spc="-5">
                <a:solidFill>
                  <a:schemeClr val="bg1"/>
                </a:solidFill>
              </a:rPr>
              <a:t>f</a:t>
            </a:r>
            <a:r>
              <a:rPr lang="en-US" spc="-20">
                <a:solidFill>
                  <a:schemeClr val="bg1"/>
                </a:solidFill>
              </a:rPr>
              <a:t>i</a:t>
            </a:r>
            <a:r>
              <a:rPr lang="en-US" spc="-15">
                <a:solidFill>
                  <a:schemeClr val="bg1"/>
                </a:solidFill>
              </a:rPr>
              <a:t>ed</a:t>
            </a:r>
            <a:r>
              <a:rPr lang="en-US" spc="20">
                <a:solidFill>
                  <a:schemeClr val="bg1"/>
                </a:solidFill>
              </a:rPr>
              <a:t> s</a:t>
            </a:r>
            <a:r>
              <a:rPr lang="en-US" spc="-50">
                <a:solidFill>
                  <a:schemeClr val="bg1"/>
                </a:solidFill>
              </a:rPr>
              <a:t>t</a:t>
            </a:r>
            <a:r>
              <a:rPr lang="en-US" spc="-25">
                <a:solidFill>
                  <a:schemeClr val="bg1"/>
                </a:solidFill>
              </a:rPr>
              <a:t>a</a:t>
            </a:r>
            <a:r>
              <a:rPr lang="en-US" spc="-40">
                <a:solidFill>
                  <a:schemeClr val="bg1"/>
                </a:solidFill>
              </a:rPr>
              <a:t>f</a:t>
            </a:r>
            <a:r>
              <a:rPr lang="en-US" spc="-10">
                <a:solidFill>
                  <a:schemeClr val="bg1"/>
                </a:solidFill>
              </a:rPr>
              <a:t>f </a:t>
            </a:r>
            <a:r>
              <a:rPr lang="en-US" spc="-15">
                <a:solidFill>
                  <a:schemeClr val="bg1"/>
                </a:solidFill>
              </a:rPr>
              <a:t>w</a:t>
            </a:r>
            <a:r>
              <a:rPr lang="en-US" spc="-20">
                <a:solidFill>
                  <a:schemeClr val="bg1"/>
                </a:solidFill>
              </a:rPr>
              <a:t>h</a:t>
            </a:r>
            <a:r>
              <a:rPr lang="en-US" spc="-15">
                <a:solidFill>
                  <a:schemeClr val="bg1"/>
                </a:solidFill>
              </a:rPr>
              <a:t>o</a:t>
            </a:r>
            <a:r>
              <a:rPr lang="en-US">
                <a:solidFill>
                  <a:schemeClr val="bg1"/>
                </a:solidFill>
              </a:rPr>
              <a:t> </a:t>
            </a:r>
            <a:r>
              <a:rPr lang="en-US" spc="-15">
                <a:solidFill>
                  <a:schemeClr val="bg1"/>
                </a:solidFill>
              </a:rPr>
              <a:t>w</a:t>
            </a:r>
            <a:r>
              <a:rPr lang="en-US" spc="-10">
                <a:solidFill>
                  <a:schemeClr val="bg1"/>
                </a:solidFill>
              </a:rPr>
              <a:t>il</a:t>
            </a:r>
            <a:r>
              <a:rPr lang="en-US">
                <a:solidFill>
                  <a:schemeClr val="bg1"/>
                </a:solidFill>
              </a:rPr>
              <a:t>l</a:t>
            </a:r>
            <a:r>
              <a:rPr lang="en-US" spc="-5">
                <a:solidFill>
                  <a:schemeClr val="bg1"/>
                </a:solidFill>
              </a:rPr>
              <a:t> p</a:t>
            </a:r>
            <a:r>
              <a:rPr lang="en-US" spc="-65">
                <a:solidFill>
                  <a:schemeClr val="bg1"/>
                </a:solidFill>
              </a:rPr>
              <a:t>r</a:t>
            </a:r>
            <a:r>
              <a:rPr lang="en-US" spc="-30">
                <a:solidFill>
                  <a:schemeClr val="bg1"/>
                </a:solidFill>
              </a:rPr>
              <a:t>o</a:t>
            </a:r>
            <a:r>
              <a:rPr lang="en-US" spc="-20">
                <a:solidFill>
                  <a:schemeClr val="bg1"/>
                </a:solidFill>
              </a:rPr>
              <a:t>vid</a:t>
            </a:r>
            <a:r>
              <a:rPr lang="en-US" spc="-15">
                <a:solidFill>
                  <a:schemeClr val="bg1"/>
                </a:solidFill>
              </a:rPr>
              <a:t>e</a:t>
            </a:r>
            <a:r>
              <a:rPr lang="en-US" spc="40">
                <a:solidFill>
                  <a:schemeClr val="bg1"/>
                </a:solidFill>
              </a:rPr>
              <a:t> s</a:t>
            </a:r>
            <a:r>
              <a:rPr lang="en-US" spc="-15">
                <a:solidFill>
                  <a:schemeClr val="bg1"/>
                </a:solidFill>
              </a:rPr>
              <a:t>e</a:t>
            </a:r>
            <a:r>
              <a:rPr lang="en-US" spc="5">
                <a:solidFill>
                  <a:schemeClr val="bg1"/>
                </a:solidFill>
              </a:rPr>
              <a:t>r</a:t>
            </a:r>
            <a:r>
              <a:rPr lang="en-US" spc="-20">
                <a:solidFill>
                  <a:schemeClr val="bg1"/>
                </a:solidFill>
              </a:rPr>
              <a:t>vi</a:t>
            </a:r>
            <a:r>
              <a:rPr lang="en-US" spc="-10">
                <a:solidFill>
                  <a:schemeClr val="bg1"/>
                </a:solidFill>
              </a:rPr>
              <a:t>c</a:t>
            </a:r>
            <a:r>
              <a:rPr lang="en-US" spc="-15">
                <a:solidFill>
                  <a:schemeClr val="bg1"/>
                </a:solidFill>
              </a:rPr>
              <a:t>es and supervise staff providing services 	</a:t>
            </a:r>
            <a:endParaRPr lang="en-US">
              <a:solidFill>
                <a:schemeClr val="bg1"/>
              </a:solidFill>
              <a:cs typeface="Calibri" panose="020F0502020204030204"/>
            </a:endParaRPr>
          </a:p>
          <a:p>
            <a:pPr marL="755650" lvl="1" indent="-285750">
              <a:lnSpc>
                <a:spcPct val="90000"/>
              </a:lnSpc>
              <a:spcBef>
                <a:spcPts val="660"/>
              </a:spcBef>
              <a:buFont typeface="Wingdings" panose="020B0604020202020204" pitchFamily="34" charset="0"/>
              <a:buChar char="q"/>
              <a:tabLst>
                <a:tab pos="241300" algn="l"/>
              </a:tabLst>
            </a:pPr>
            <a:r>
              <a:rPr lang="en-US" spc="-15">
                <a:solidFill>
                  <a:schemeClr val="bg1"/>
                </a:solidFill>
                <a:cs typeface="Calibri" panose="020F0502020204030204"/>
              </a:rPr>
              <a:t>Staffing Qualifications (outlined on pages 58-61)</a:t>
            </a:r>
          </a:p>
          <a:p>
            <a:pPr marL="298450" indent="-285750">
              <a:lnSpc>
                <a:spcPct val="90000"/>
              </a:lnSpc>
              <a:spcBef>
                <a:spcPts val="660"/>
              </a:spcBef>
              <a:buFont typeface="Wingdings" panose="020B0604020202020204" pitchFamily="34" charset="0"/>
              <a:buChar char="q"/>
              <a:tabLst>
                <a:tab pos="241300" algn="l"/>
              </a:tabLst>
            </a:pPr>
            <a:r>
              <a:rPr lang="en-US" spc="-55">
                <a:solidFill>
                  <a:schemeClr val="bg1"/>
                </a:solidFill>
              </a:rPr>
              <a:t>S</a:t>
            </a:r>
            <a:r>
              <a:rPr lang="en-US" spc="-15">
                <a:solidFill>
                  <a:schemeClr val="bg1"/>
                </a:solidFill>
              </a:rPr>
              <a:t>ylla</a:t>
            </a:r>
            <a:r>
              <a:rPr lang="en-US" spc="-20">
                <a:solidFill>
                  <a:schemeClr val="bg1"/>
                </a:solidFill>
              </a:rPr>
              <a:t>b</a:t>
            </a:r>
            <a:r>
              <a:rPr lang="en-US">
                <a:solidFill>
                  <a:schemeClr val="bg1"/>
                </a:solidFill>
              </a:rPr>
              <a:t>i</a:t>
            </a:r>
            <a:r>
              <a:rPr lang="en-US" spc="20">
                <a:solidFill>
                  <a:schemeClr val="bg1"/>
                </a:solidFill>
              </a:rPr>
              <a:t> </a:t>
            </a:r>
            <a:r>
              <a:rPr lang="en-US" spc="-15">
                <a:solidFill>
                  <a:schemeClr val="bg1"/>
                </a:solidFill>
              </a:rPr>
              <a:t>or</a:t>
            </a:r>
            <a:r>
              <a:rPr lang="en-US" spc="-5">
                <a:solidFill>
                  <a:schemeClr val="bg1"/>
                </a:solidFill>
              </a:rPr>
              <a:t> c</a:t>
            </a:r>
            <a:r>
              <a:rPr lang="en-US" spc="-20">
                <a:solidFill>
                  <a:schemeClr val="bg1"/>
                </a:solidFill>
              </a:rPr>
              <a:t>u</a:t>
            </a:r>
            <a:r>
              <a:rPr lang="en-US" spc="-15">
                <a:solidFill>
                  <a:schemeClr val="bg1"/>
                </a:solidFill>
              </a:rPr>
              <a:t>rr</a:t>
            </a:r>
            <a:r>
              <a:rPr lang="en-US" spc="-20">
                <a:solidFill>
                  <a:schemeClr val="bg1"/>
                </a:solidFill>
              </a:rPr>
              <a:t>i</a:t>
            </a:r>
            <a:r>
              <a:rPr lang="en-US" spc="-10">
                <a:solidFill>
                  <a:schemeClr val="bg1"/>
                </a:solidFill>
              </a:rPr>
              <a:t>c</a:t>
            </a:r>
            <a:r>
              <a:rPr lang="en-US" spc="-20">
                <a:solidFill>
                  <a:schemeClr val="bg1"/>
                </a:solidFill>
              </a:rPr>
              <a:t>ulu</a:t>
            </a:r>
            <a:r>
              <a:rPr lang="en-US" spc="-30">
                <a:solidFill>
                  <a:schemeClr val="bg1"/>
                </a:solidFill>
              </a:rPr>
              <a:t>m</a:t>
            </a:r>
            <a:r>
              <a:rPr lang="en-US" spc="-15">
                <a:solidFill>
                  <a:schemeClr val="bg1"/>
                </a:solidFill>
              </a:rPr>
              <a:t>s</a:t>
            </a:r>
            <a:r>
              <a:rPr lang="en-US" spc="60">
                <a:solidFill>
                  <a:schemeClr val="bg1"/>
                </a:solidFill>
              </a:rPr>
              <a:t> </a:t>
            </a:r>
            <a:r>
              <a:rPr lang="en-US" spc="-20">
                <a:solidFill>
                  <a:schemeClr val="bg1"/>
                </a:solidFill>
              </a:rPr>
              <a:t>i</a:t>
            </a:r>
            <a:r>
              <a:rPr lang="en-US" spc="-10">
                <a:solidFill>
                  <a:schemeClr val="bg1"/>
                </a:solidFill>
              </a:rPr>
              <a:t>f</a:t>
            </a:r>
            <a:r>
              <a:rPr lang="en-US">
                <a:solidFill>
                  <a:schemeClr val="bg1"/>
                </a:solidFill>
              </a:rPr>
              <a:t> r</a:t>
            </a:r>
            <a:r>
              <a:rPr lang="en-US" spc="-15">
                <a:solidFill>
                  <a:schemeClr val="bg1"/>
                </a:solidFill>
              </a:rPr>
              <a:t>e</a:t>
            </a:r>
            <a:r>
              <a:rPr lang="en-US" spc="-20">
                <a:solidFill>
                  <a:schemeClr val="bg1"/>
                </a:solidFill>
              </a:rPr>
              <a:t>qui</a:t>
            </a:r>
            <a:r>
              <a:rPr lang="en-US" spc="-50">
                <a:solidFill>
                  <a:schemeClr val="bg1"/>
                </a:solidFill>
              </a:rPr>
              <a:t>r</a:t>
            </a:r>
            <a:r>
              <a:rPr lang="en-US" spc="-15">
                <a:solidFill>
                  <a:schemeClr val="bg1"/>
                </a:solidFill>
              </a:rPr>
              <a:t>ed</a:t>
            </a:r>
            <a:r>
              <a:rPr lang="en-US" spc="20">
                <a:solidFill>
                  <a:schemeClr val="bg1"/>
                </a:solidFill>
              </a:rPr>
              <a:t> </a:t>
            </a:r>
            <a:r>
              <a:rPr lang="en-US" spc="-75">
                <a:solidFill>
                  <a:schemeClr val="bg1"/>
                </a:solidFill>
              </a:rPr>
              <a:t>f</a:t>
            </a:r>
            <a:r>
              <a:rPr lang="en-US" spc="-15">
                <a:solidFill>
                  <a:schemeClr val="bg1"/>
                </a:solidFill>
              </a:rPr>
              <a:t>or</a:t>
            </a:r>
            <a:r>
              <a:rPr lang="en-US" spc="-5">
                <a:solidFill>
                  <a:schemeClr val="bg1"/>
                </a:solidFill>
              </a:rPr>
              <a:t> s</a:t>
            </a:r>
            <a:r>
              <a:rPr lang="en-US" spc="-20">
                <a:solidFill>
                  <a:schemeClr val="bg1"/>
                </a:solidFill>
              </a:rPr>
              <a:t>p</a:t>
            </a:r>
            <a:r>
              <a:rPr lang="en-US" spc="-15">
                <a:solidFill>
                  <a:schemeClr val="bg1"/>
                </a:solidFill>
              </a:rPr>
              <a:t>e</a:t>
            </a:r>
            <a:r>
              <a:rPr lang="en-US" spc="-10">
                <a:solidFill>
                  <a:schemeClr val="bg1"/>
                </a:solidFill>
              </a:rPr>
              <a:t>c</a:t>
            </a:r>
            <a:r>
              <a:rPr lang="en-US" spc="-20">
                <a:solidFill>
                  <a:schemeClr val="bg1"/>
                </a:solidFill>
              </a:rPr>
              <a:t>i</a:t>
            </a:r>
            <a:r>
              <a:rPr lang="en-US" spc="-15">
                <a:solidFill>
                  <a:schemeClr val="bg1"/>
                </a:solidFill>
              </a:rPr>
              <a:t>f</a:t>
            </a:r>
            <a:r>
              <a:rPr lang="en-US" spc="-20">
                <a:solidFill>
                  <a:schemeClr val="bg1"/>
                </a:solidFill>
              </a:rPr>
              <a:t>i</a:t>
            </a:r>
            <a:r>
              <a:rPr lang="en-US" spc="-15">
                <a:solidFill>
                  <a:schemeClr val="bg1"/>
                </a:solidFill>
              </a:rPr>
              <a:t>c</a:t>
            </a:r>
            <a:r>
              <a:rPr lang="en-US" spc="20">
                <a:solidFill>
                  <a:schemeClr val="bg1"/>
                </a:solidFill>
              </a:rPr>
              <a:t> s</a:t>
            </a:r>
            <a:r>
              <a:rPr lang="en-US" spc="-15">
                <a:solidFill>
                  <a:schemeClr val="bg1"/>
                </a:solidFill>
              </a:rPr>
              <a:t>e</a:t>
            </a:r>
            <a:r>
              <a:rPr lang="en-US" spc="5">
                <a:solidFill>
                  <a:schemeClr val="bg1"/>
                </a:solidFill>
              </a:rPr>
              <a:t>r</a:t>
            </a:r>
            <a:r>
              <a:rPr lang="en-US" spc="-20">
                <a:solidFill>
                  <a:schemeClr val="bg1"/>
                </a:solidFill>
              </a:rPr>
              <a:t>vi</a:t>
            </a:r>
            <a:r>
              <a:rPr lang="en-US" spc="-10">
                <a:solidFill>
                  <a:schemeClr val="bg1"/>
                </a:solidFill>
              </a:rPr>
              <a:t>c</a:t>
            </a:r>
            <a:r>
              <a:rPr lang="en-US" spc="-15">
                <a:solidFill>
                  <a:schemeClr val="bg1"/>
                </a:solidFill>
              </a:rPr>
              <a:t>es</a:t>
            </a:r>
            <a:endParaRPr lang="en-US">
              <a:solidFill>
                <a:schemeClr val="bg1"/>
              </a:solidFill>
              <a:cs typeface="Calibri" panose="020F0502020204030204"/>
            </a:endParaRPr>
          </a:p>
          <a:p>
            <a:pPr marL="298450" indent="-285750">
              <a:lnSpc>
                <a:spcPct val="90000"/>
              </a:lnSpc>
              <a:spcBef>
                <a:spcPts val="670"/>
              </a:spcBef>
              <a:buFont typeface="Wingdings" panose="020B0604020202020204" pitchFamily="34" charset="0"/>
              <a:buChar char="q"/>
              <a:tabLst>
                <a:tab pos="241300" algn="l"/>
              </a:tabLst>
            </a:pPr>
            <a:r>
              <a:rPr lang="en-US" spc="-20">
                <a:solidFill>
                  <a:schemeClr val="bg1"/>
                </a:solidFill>
              </a:rPr>
              <a:t>C</a:t>
            </a:r>
            <a:r>
              <a:rPr lang="en-US" spc="-15">
                <a:solidFill>
                  <a:schemeClr val="bg1"/>
                </a:solidFill>
              </a:rPr>
              <a:t>a</a:t>
            </a:r>
            <a:r>
              <a:rPr lang="en-US" spc="-20">
                <a:solidFill>
                  <a:schemeClr val="bg1"/>
                </a:solidFill>
              </a:rPr>
              <a:t>p</a:t>
            </a:r>
            <a:r>
              <a:rPr lang="en-US" spc="-15">
                <a:solidFill>
                  <a:schemeClr val="bg1"/>
                </a:solidFill>
              </a:rPr>
              <a:t>a</a:t>
            </a:r>
            <a:r>
              <a:rPr lang="en-US" spc="-10">
                <a:solidFill>
                  <a:schemeClr val="bg1"/>
                </a:solidFill>
              </a:rPr>
              <a:t>ci</a:t>
            </a:r>
            <a:r>
              <a:rPr lang="en-US" spc="-15">
                <a:solidFill>
                  <a:schemeClr val="bg1"/>
                </a:solidFill>
              </a:rPr>
              <a:t>ty</a:t>
            </a:r>
            <a:r>
              <a:rPr lang="en-US" spc="-5">
                <a:solidFill>
                  <a:schemeClr val="bg1"/>
                </a:solidFill>
              </a:rPr>
              <a:t> </a:t>
            </a:r>
            <a:r>
              <a:rPr lang="en-US" spc="-20">
                <a:solidFill>
                  <a:schemeClr val="bg1"/>
                </a:solidFill>
              </a:rPr>
              <a:t>Su</a:t>
            </a:r>
            <a:r>
              <a:rPr lang="en-US" spc="-30">
                <a:solidFill>
                  <a:schemeClr val="bg1"/>
                </a:solidFill>
              </a:rPr>
              <a:t>mm</a:t>
            </a:r>
            <a:r>
              <a:rPr lang="en-US" spc="-15">
                <a:solidFill>
                  <a:schemeClr val="bg1"/>
                </a:solidFill>
              </a:rPr>
              <a:t>a</a:t>
            </a:r>
            <a:r>
              <a:rPr lang="en-US" spc="-5">
                <a:solidFill>
                  <a:schemeClr val="bg1"/>
                </a:solidFill>
              </a:rPr>
              <a:t>r</a:t>
            </a:r>
            <a:r>
              <a:rPr lang="en-US" spc="-15">
                <a:solidFill>
                  <a:schemeClr val="bg1"/>
                </a:solidFill>
              </a:rPr>
              <a:t>y</a:t>
            </a:r>
            <a:r>
              <a:rPr lang="en-US" spc="30">
                <a:solidFill>
                  <a:schemeClr val="bg1"/>
                </a:solidFill>
              </a:rPr>
              <a:t> </a:t>
            </a:r>
            <a:r>
              <a:rPr lang="en-US" spc="-10">
                <a:solidFill>
                  <a:schemeClr val="bg1"/>
                </a:solidFill>
              </a:rPr>
              <a:t>(</a:t>
            </a:r>
            <a:r>
              <a:rPr lang="en-US" spc="-90">
                <a:solidFill>
                  <a:schemeClr val="bg1"/>
                </a:solidFill>
              </a:rPr>
              <a:t>A</a:t>
            </a:r>
            <a:r>
              <a:rPr lang="en-US" spc="-50">
                <a:solidFill>
                  <a:schemeClr val="bg1"/>
                </a:solidFill>
              </a:rPr>
              <a:t>tt</a:t>
            </a:r>
            <a:r>
              <a:rPr lang="en-US" spc="-15">
                <a:solidFill>
                  <a:schemeClr val="bg1"/>
                </a:solidFill>
              </a:rPr>
              <a:t>a</a:t>
            </a:r>
            <a:r>
              <a:rPr lang="en-US" spc="-10">
                <a:solidFill>
                  <a:schemeClr val="bg1"/>
                </a:solidFill>
              </a:rPr>
              <a:t>c</a:t>
            </a:r>
            <a:r>
              <a:rPr lang="en-US" spc="-20">
                <a:solidFill>
                  <a:schemeClr val="bg1"/>
                </a:solidFill>
              </a:rPr>
              <a:t>h</a:t>
            </a:r>
            <a:r>
              <a:rPr lang="en-US" spc="-30">
                <a:solidFill>
                  <a:schemeClr val="bg1"/>
                </a:solidFill>
              </a:rPr>
              <a:t>m</a:t>
            </a:r>
            <a:r>
              <a:rPr lang="en-US" spc="-15">
                <a:solidFill>
                  <a:schemeClr val="bg1"/>
                </a:solidFill>
              </a:rPr>
              <a:t>e</a:t>
            </a:r>
            <a:r>
              <a:rPr lang="en-US" spc="-45">
                <a:solidFill>
                  <a:schemeClr val="bg1"/>
                </a:solidFill>
              </a:rPr>
              <a:t>n</a:t>
            </a:r>
            <a:r>
              <a:rPr lang="en-US" spc="-10">
                <a:solidFill>
                  <a:schemeClr val="bg1"/>
                </a:solidFill>
              </a:rPr>
              <a:t>t</a:t>
            </a:r>
            <a:r>
              <a:rPr lang="en-US" spc="25">
                <a:solidFill>
                  <a:schemeClr val="bg1"/>
                </a:solidFill>
              </a:rPr>
              <a:t> </a:t>
            </a:r>
            <a:r>
              <a:rPr lang="en-US" spc="-20">
                <a:solidFill>
                  <a:schemeClr val="bg1"/>
                </a:solidFill>
              </a:rPr>
              <a:t>2</a:t>
            </a:r>
            <a:r>
              <a:rPr lang="en-US" spc="-10">
                <a:solidFill>
                  <a:schemeClr val="bg1"/>
                </a:solidFill>
              </a:rPr>
              <a:t>)</a:t>
            </a:r>
            <a:endParaRPr lang="en-US" spc="-10">
              <a:solidFill>
                <a:schemeClr val="bg1"/>
              </a:solidFill>
              <a:cs typeface="Calibri" panose="020F0502020204030204"/>
            </a:endParaRPr>
          </a:p>
          <a:p>
            <a:pPr marL="298450" indent="-285750">
              <a:lnSpc>
                <a:spcPct val="90000"/>
              </a:lnSpc>
              <a:spcBef>
                <a:spcPts val="670"/>
              </a:spcBef>
              <a:buFont typeface="Wingdings" panose="020B0604020202020204" pitchFamily="34" charset="0"/>
              <a:buChar char="q"/>
              <a:tabLst>
                <a:tab pos="241300" algn="l"/>
              </a:tabLst>
            </a:pPr>
            <a:r>
              <a:rPr lang="en-US" spc="-10">
                <a:solidFill>
                  <a:schemeClr val="bg1"/>
                </a:solidFill>
                <a:cs typeface="Calibri" panose="020F0502020204030204"/>
              </a:rPr>
              <a:t>Additional submission documents</a:t>
            </a:r>
            <a:endParaRPr lang="en-US">
              <a:solidFill>
                <a:schemeClr val="bg1"/>
              </a:solidFill>
              <a:cs typeface="Calibri" panose="020F0502020204030204"/>
            </a:endParaRPr>
          </a:p>
        </p:txBody>
      </p:sp>
      <p:pic>
        <p:nvPicPr>
          <p:cNvPr id="8" name="Picture 6" descr="a stock photo of a checklist">
            <a:extLst>
              <a:ext uri="{FF2B5EF4-FFF2-40B4-BE49-F238E27FC236}">
                <a16:creationId xmlns:a16="http://schemas.microsoft.com/office/drawing/2014/main" id="{593655AF-A093-F18E-1267-C34DEA8A7F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5841" y="1911278"/>
            <a:ext cx="3571220" cy="30317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84732F09-68CE-1887-396D-598B9F005C55}"/>
              </a:ext>
            </a:extLst>
          </p:cNvPr>
          <p:cNvSpPr txBox="1"/>
          <p:nvPr/>
        </p:nvSpPr>
        <p:spPr>
          <a:xfrm>
            <a:off x="983630" y="519948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Application check list available on page 75 of RFP</a:t>
            </a:r>
          </a:p>
        </p:txBody>
      </p:sp>
      <p:pic>
        <p:nvPicPr>
          <p:cNvPr id="2" name="Recorded Sound" descr="audio slide 15">
            <a:hlinkClick r:id="" action="ppaction://media"/>
            <a:extLst>
              <a:ext uri="{FF2B5EF4-FFF2-40B4-BE49-F238E27FC236}">
                <a16:creationId xmlns:a16="http://schemas.microsoft.com/office/drawing/2014/main" id="{2215E4F0-2238-71E8-6901-EA2BA6C904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57061" y="6100035"/>
            <a:ext cx="509587" cy="509587"/>
          </a:xfrm>
          <a:prstGeom prst="rect">
            <a:avLst/>
          </a:prstGeom>
        </p:spPr>
      </p:pic>
    </p:spTree>
    <p:extLst>
      <p:ext uri="{BB962C8B-B14F-4D97-AF65-F5344CB8AC3E}">
        <p14:creationId xmlns:p14="http://schemas.microsoft.com/office/powerpoint/2010/main" val="33688815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CE5F1547-91D3-22CA-E192-FC168B7E2C26}"/>
              </a:ext>
            </a:extLst>
          </p:cNvPr>
          <p:cNvSpPr txBox="1">
            <a:spLocks noGrp="1"/>
          </p:cNvSpPr>
          <p:nvPr>
            <p:ph type="title"/>
          </p:nvPr>
        </p:nvSpPr>
        <p:spPr>
          <a:xfrm>
            <a:off x="2171699" y="19034"/>
            <a:ext cx="7848600" cy="1109980"/>
          </a:xfrm>
          <a:prstGeom prst="rect">
            <a:avLst/>
          </a:prstGeom>
        </p:spPr>
        <p:txBody>
          <a:bodyPr vert="horz" lIns="91440" tIns="45720" rIns="91440" bIns="45720" rtlCol="0" anchor="b">
            <a:normAutofit/>
          </a:bodyPr>
          <a:lstStyle/>
          <a:p>
            <a:pPr marL="12700" marR="5080" algn="ctr"/>
            <a:r>
              <a:rPr lang="en-US" sz="3600" b="0" kern="1200">
                <a:solidFill>
                  <a:schemeClr val="bg1"/>
                </a:solidFill>
                <a:latin typeface="+mj-lt"/>
                <a:ea typeface="+mj-ea"/>
                <a:cs typeface="+mj-cs"/>
              </a:rPr>
              <a:t>App</a:t>
            </a:r>
            <a:r>
              <a:rPr lang="en-US" sz="3600" b="0" kern="1200" spc="-10">
                <a:solidFill>
                  <a:schemeClr val="bg1"/>
                </a:solidFill>
                <a:latin typeface="+mj-lt"/>
                <a:ea typeface="+mj-ea"/>
                <a:cs typeface="+mj-cs"/>
              </a:rPr>
              <a:t>li</a:t>
            </a:r>
            <a:r>
              <a:rPr lang="en-US" sz="3600" b="0" kern="1200" spc="-50">
                <a:solidFill>
                  <a:schemeClr val="bg1"/>
                </a:solidFill>
                <a:latin typeface="+mj-lt"/>
                <a:ea typeface="+mj-ea"/>
                <a:cs typeface="+mj-cs"/>
              </a:rPr>
              <a:t>ca</a:t>
            </a:r>
            <a:r>
              <a:rPr lang="en-US" sz="3600" b="0" kern="1200" spc="-10">
                <a:solidFill>
                  <a:schemeClr val="bg1"/>
                </a:solidFill>
                <a:latin typeface="+mj-lt"/>
                <a:ea typeface="+mj-ea"/>
                <a:cs typeface="+mj-cs"/>
              </a:rPr>
              <a:t>ti</a:t>
            </a:r>
            <a:r>
              <a:rPr lang="en-US" sz="3600" b="0" kern="1200" spc="-5">
                <a:solidFill>
                  <a:schemeClr val="bg1"/>
                </a:solidFill>
                <a:latin typeface="+mj-lt"/>
                <a:ea typeface="+mj-ea"/>
                <a:cs typeface="+mj-cs"/>
              </a:rPr>
              <a:t>o</a:t>
            </a:r>
            <a:r>
              <a:rPr lang="en-US" sz="3600" b="0" kern="1200">
                <a:solidFill>
                  <a:schemeClr val="bg1"/>
                </a:solidFill>
                <a:latin typeface="+mj-lt"/>
                <a:ea typeface="+mj-ea"/>
                <a:cs typeface="+mj-cs"/>
              </a:rPr>
              <a:t>n/</a:t>
            </a:r>
            <a:r>
              <a:rPr lang="en-US" sz="3600" b="0" kern="1200" spc="-5">
                <a:solidFill>
                  <a:schemeClr val="bg1"/>
                </a:solidFill>
                <a:latin typeface="+mj-lt"/>
                <a:ea typeface="+mj-ea"/>
                <a:cs typeface="+mj-cs"/>
              </a:rPr>
              <a:t>B</a:t>
            </a:r>
            <a:r>
              <a:rPr lang="en-US" sz="3600" b="0" kern="1200">
                <a:solidFill>
                  <a:schemeClr val="bg1"/>
                </a:solidFill>
                <a:latin typeface="+mj-lt"/>
                <a:ea typeface="+mj-ea"/>
                <a:cs typeface="+mj-cs"/>
              </a:rPr>
              <a:t>as</a:t>
            </a:r>
            <a:r>
              <a:rPr lang="en-US" sz="3600" b="0" kern="1200" spc="-10">
                <a:solidFill>
                  <a:schemeClr val="bg1"/>
                </a:solidFill>
                <a:latin typeface="+mj-lt"/>
                <a:ea typeface="+mj-ea"/>
                <a:cs typeface="+mj-cs"/>
              </a:rPr>
              <a:t>i</a:t>
            </a:r>
            <a:r>
              <a:rPr lang="en-US" sz="3600" b="0" kern="1200">
                <a:solidFill>
                  <a:schemeClr val="bg1"/>
                </a:solidFill>
                <a:latin typeface="+mj-lt"/>
                <a:ea typeface="+mj-ea"/>
                <a:cs typeface="+mj-cs"/>
              </a:rPr>
              <a:t>c</a:t>
            </a:r>
            <a:r>
              <a:rPr lang="en-US" sz="3600" b="0" kern="1200" spc="10">
                <a:solidFill>
                  <a:schemeClr val="bg1"/>
                </a:solidFill>
                <a:latin typeface="+mj-lt"/>
                <a:ea typeface="+mj-ea"/>
                <a:cs typeface="+mj-cs"/>
              </a:rPr>
              <a:t> </a:t>
            </a:r>
            <a:r>
              <a:rPr lang="en-US" sz="3600" b="0" kern="1200">
                <a:solidFill>
                  <a:schemeClr val="bg1"/>
                </a:solidFill>
                <a:latin typeface="+mj-lt"/>
                <a:ea typeface="+mj-ea"/>
                <a:cs typeface="+mj-cs"/>
              </a:rPr>
              <a:t>I</a:t>
            </a:r>
            <a:r>
              <a:rPr lang="en-US" sz="3600" b="0" kern="1200" spc="-20">
                <a:solidFill>
                  <a:schemeClr val="bg1"/>
                </a:solidFill>
                <a:latin typeface="+mj-lt"/>
                <a:ea typeface="+mj-ea"/>
                <a:cs typeface="+mj-cs"/>
              </a:rPr>
              <a:t>n</a:t>
            </a:r>
            <a:r>
              <a:rPr lang="en-US" sz="3600" b="0" kern="1200" spc="-105">
                <a:solidFill>
                  <a:schemeClr val="bg1"/>
                </a:solidFill>
                <a:latin typeface="+mj-lt"/>
                <a:ea typeface="+mj-ea"/>
                <a:cs typeface="+mj-cs"/>
              </a:rPr>
              <a:t>f</a:t>
            </a:r>
            <a:r>
              <a:rPr lang="en-US" sz="3600" b="0" kern="1200" spc="-5">
                <a:solidFill>
                  <a:schemeClr val="bg1"/>
                </a:solidFill>
                <a:latin typeface="+mj-lt"/>
                <a:ea typeface="+mj-ea"/>
                <a:cs typeface="+mj-cs"/>
              </a:rPr>
              <a:t>o</a:t>
            </a:r>
            <a:r>
              <a:rPr lang="en-US" sz="3600" b="0" kern="1200" spc="5">
                <a:solidFill>
                  <a:schemeClr val="bg1"/>
                </a:solidFill>
                <a:latin typeface="+mj-lt"/>
                <a:ea typeface="+mj-ea"/>
                <a:cs typeface="+mj-cs"/>
              </a:rPr>
              <a:t>r</a:t>
            </a:r>
            <a:r>
              <a:rPr lang="en-US" sz="3600" b="0" kern="1200" spc="-5">
                <a:solidFill>
                  <a:schemeClr val="bg1"/>
                </a:solidFill>
                <a:latin typeface="+mj-lt"/>
                <a:ea typeface="+mj-ea"/>
                <a:cs typeface="+mj-cs"/>
              </a:rPr>
              <a:t>m</a:t>
            </a:r>
            <a:r>
              <a:rPr lang="en-US" sz="3600" b="0" kern="1200" spc="-45">
                <a:solidFill>
                  <a:schemeClr val="bg1"/>
                </a:solidFill>
                <a:latin typeface="+mj-lt"/>
                <a:ea typeface="+mj-ea"/>
                <a:cs typeface="+mj-cs"/>
              </a:rPr>
              <a:t>a</a:t>
            </a:r>
            <a:r>
              <a:rPr lang="en-US" sz="3600" b="0" kern="1200" spc="-10">
                <a:solidFill>
                  <a:schemeClr val="bg1"/>
                </a:solidFill>
                <a:latin typeface="+mj-lt"/>
                <a:ea typeface="+mj-ea"/>
                <a:cs typeface="+mj-cs"/>
              </a:rPr>
              <a:t>ti</a:t>
            </a:r>
            <a:r>
              <a:rPr lang="en-US" sz="3600" b="0" kern="1200" spc="-5">
                <a:solidFill>
                  <a:schemeClr val="bg1"/>
                </a:solidFill>
                <a:latin typeface="+mj-lt"/>
                <a:ea typeface="+mj-ea"/>
                <a:cs typeface="+mj-cs"/>
              </a:rPr>
              <a:t>o</a:t>
            </a:r>
            <a:r>
              <a:rPr lang="en-US" sz="3600" b="0" kern="1200">
                <a:solidFill>
                  <a:schemeClr val="bg1"/>
                </a:solidFill>
                <a:latin typeface="+mj-lt"/>
                <a:ea typeface="+mj-ea"/>
                <a:cs typeface="+mj-cs"/>
              </a:rPr>
              <a:t>n</a:t>
            </a:r>
            <a:r>
              <a:rPr lang="en-US" sz="3600" b="0" kern="1200" spc="-10">
                <a:solidFill>
                  <a:schemeClr val="bg1"/>
                </a:solidFill>
                <a:latin typeface="+mj-lt"/>
                <a:ea typeface="+mj-ea"/>
                <a:cs typeface="+mj-cs"/>
              </a:rPr>
              <a:t> </a:t>
            </a:r>
            <a:r>
              <a:rPr lang="en-US" sz="3600" b="0" kern="1200" spc="-60">
                <a:solidFill>
                  <a:schemeClr val="bg1"/>
                </a:solidFill>
                <a:latin typeface="+mj-lt"/>
                <a:ea typeface="+mj-ea"/>
                <a:cs typeface="+mj-cs"/>
              </a:rPr>
              <a:t>F</a:t>
            </a:r>
            <a:r>
              <a:rPr lang="en-US" sz="3600" b="0" kern="1200" spc="-5">
                <a:solidFill>
                  <a:schemeClr val="bg1"/>
                </a:solidFill>
                <a:latin typeface="+mj-lt"/>
                <a:ea typeface="+mj-ea"/>
                <a:cs typeface="+mj-cs"/>
              </a:rPr>
              <a:t>o</a:t>
            </a:r>
            <a:r>
              <a:rPr lang="en-US" sz="3600" b="0" kern="1200" spc="5">
                <a:solidFill>
                  <a:schemeClr val="bg1"/>
                </a:solidFill>
                <a:latin typeface="+mj-lt"/>
                <a:ea typeface="+mj-ea"/>
                <a:cs typeface="+mj-cs"/>
              </a:rPr>
              <a:t>r</a:t>
            </a:r>
            <a:r>
              <a:rPr lang="en-US" sz="3600" b="0" kern="1200">
                <a:solidFill>
                  <a:schemeClr val="bg1"/>
                </a:solidFill>
                <a:latin typeface="+mj-lt"/>
                <a:ea typeface="+mj-ea"/>
                <a:cs typeface="+mj-cs"/>
              </a:rPr>
              <a:t>m</a:t>
            </a:r>
            <a:r>
              <a:rPr lang="en-US" sz="3600" b="0" kern="1200" spc="-20">
                <a:solidFill>
                  <a:schemeClr val="bg1"/>
                </a:solidFill>
                <a:latin typeface="+mj-lt"/>
                <a:ea typeface="+mj-ea"/>
                <a:cs typeface="+mj-cs"/>
              </a:rPr>
              <a:t> </a:t>
            </a:r>
            <a:r>
              <a:rPr lang="en-US" sz="3600">
                <a:solidFill>
                  <a:schemeClr val="bg1"/>
                </a:solidFill>
              </a:rPr>
              <a:t> </a:t>
            </a:r>
            <a:r>
              <a:rPr lang="en-US" sz="3600" b="0" kern="1200" spc="-95">
                <a:solidFill>
                  <a:schemeClr val="bg1"/>
                </a:solidFill>
                <a:latin typeface="+mj-lt"/>
                <a:ea typeface="+mj-ea"/>
                <a:cs typeface="+mj-cs"/>
              </a:rPr>
              <a:t>A</a:t>
            </a:r>
            <a:r>
              <a:rPr lang="en-US" sz="3600" b="0" kern="1200" spc="-75">
                <a:solidFill>
                  <a:schemeClr val="bg1"/>
                </a:solidFill>
                <a:latin typeface="+mj-lt"/>
                <a:ea typeface="+mj-ea"/>
                <a:cs typeface="+mj-cs"/>
              </a:rPr>
              <a:t>tt</a:t>
            </a:r>
            <a:r>
              <a:rPr lang="en-US" sz="3600" b="0" kern="1200">
                <a:solidFill>
                  <a:schemeClr val="bg1"/>
                </a:solidFill>
                <a:latin typeface="+mj-lt"/>
                <a:ea typeface="+mj-ea"/>
                <a:cs typeface="+mj-cs"/>
              </a:rPr>
              <a:t>a</a:t>
            </a:r>
            <a:r>
              <a:rPr lang="en-US" sz="3600" b="0" kern="1200" spc="-5">
                <a:solidFill>
                  <a:schemeClr val="bg1"/>
                </a:solidFill>
                <a:latin typeface="+mj-lt"/>
                <a:ea typeface="+mj-ea"/>
                <a:cs typeface="+mj-cs"/>
              </a:rPr>
              <a:t>c</a:t>
            </a:r>
            <a:r>
              <a:rPr lang="en-US" sz="3600" b="0" kern="1200">
                <a:solidFill>
                  <a:schemeClr val="bg1"/>
                </a:solidFill>
                <a:latin typeface="+mj-lt"/>
                <a:ea typeface="+mj-ea"/>
                <a:cs typeface="+mj-cs"/>
              </a:rPr>
              <a:t>h</a:t>
            </a:r>
            <a:r>
              <a:rPr lang="en-US" sz="3600" b="0" kern="1200" spc="-5">
                <a:solidFill>
                  <a:schemeClr val="bg1"/>
                </a:solidFill>
                <a:latin typeface="+mj-lt"/>
                <a:ea typeface="+mj-ea"/>
                <a:cs typeface="+mj-cs"/>
              </a:rPr>
              <a:t>me</a:t>
            </a:r>
            <a:r>
              <a:rPr lang="en-US" sz="3600" b="0" kern="1200" spc="-45">
                <a:solidFill>
                  <a:schemeClr val="bg1"/>
                </a:solidFill>
                <a:latin typeface="+mj-lt"/>
                <a:ea typeface="+mj-ea"/>
                <a:cs typeface="+mj-cs"/>
              </a:rPr>
              <a:t>n</a:t>
            </a:r>
            <a:r>
              <a:rPr lang="en-US" sz="3600" b="0" kern="1200" spc="-15">
                <a:solidFill>
                  <a:schemeClr val="bg1"/>
                </a:solidFill>
                <a:latin typeface="+mj-lt"/>
                <a:ea typeface="+mj-ea"/>
                <a:cs typeface="+mj-cs"/>
              </a:rPr>
              <a:t>t </a:t>
            </a:r>
            <a:r>
              <a:rPr lang="en-US" sz="3600" b="0" kern="1200">
                <a:solidFill>
                  <a:schemeClr val="bg1"/>
                </a:solidFill>
                <a:latin typeface="+mj-lt"/>
                <a:ea typeface="+mj-ea"/>
                <a:cs typeface="+mj-cs"/>
              </a:rPr>
              <a:t>1</a:t>
            </a:r>
            <a:endParaRPr lang="en-US" sz="3600" kern="1200">
              <a:solidFill>
                <a:schemeClr val="bg1"/>
              </a:solidFill>
              <a:latin typeface="+mj-lt"/>
              <a:ea typeface="+mj-ea"/>
              <a:cs typeface="+mj-cs"/>
            </a:endParaRPr>
          </a:p>
        </p:txBody>
      </p:sp>
      <p:pic>
        <p:nvPicPr>
          <p:cNvPr id="7" name="Attach 1 screen recording" descr="a screen recording demonstration of Attachment 1, which can be found on the acces vr procurement website. ">
            <a:hlinkClick r:id="" action="ppaction://media"/>
            <a:extLst>
              <a:ext uri="{FF2B5EF4-FFF2-40B4-BE49-F238E27FC236}">
                <a16:creationId xmlns:a16="http://schemas.microsoft.com/office/drawing/2014/main" id="{638AD2BD-0B95-1E85-13C7-50DA1047606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7700" y="1102205"/>
            <a:ext cx="6274048" cy="4851649"/>
          </a:xfrm>
          <a:prstGeom prst="rect">
            <a:avLst/>
          </a:prstGeom>
        </p:spPr>
      </p:pic>
      <p:sp>
        <p:nvSpPr>
          <p:cNvPr id="8" name="object 3">
            <a:extLst>
              <a:ext uri="{FF2B5EF4-FFF2-40B4-BE49-F238E27FC236}">
                <a16:creationId xmlns:a16="http://schemas.microsoft.com/office/drawing/2014/main" id="{16ED8F6D-0E83-08E7-3850-504BBBA79EC8}"/>
              </a:ext>
            </a:extLst>
          </p:cNvPr>
          <p:cNvSpPr txBox="1"/>
          <p:nvPr/>
        </p:nvSpPr>
        <p:spPr>
          <a:xfrm>
            <a:off x="7024265" y="1284994"/>
            <a:ext cx="5161420" cy="3195044"/>
          </a:xfrm>
          <a:prstGeom prst="rect">
            <a:avLst/>
          </a:prstGeom>
        </p:spPr>
        <p:txBody>
          <a:bodyPr vert="horz" lIns="91440" tIns="45720" rIns="91440" bIns="45720" rtlCol="0" anchor="ctr">
            <a:normAutofit/>
          </a:bodyPr>
          <a:lstStyle/>
          <a:p>
            <a:pPr marL="12700">
              <a:lnSpc>
                <a:spcPct val="90000"/>
              </a:lnSpc>
              <a:spcBef>
                <a:spcPts val="370"/>
              </a:spcBef>
              <a:tabLst>
                <a:tab pos="241300" algn="l"/>
              </a:tabLst>
            </a:pPr>
            <a:r>
              <a:rPr lang="en-US">
                <a:solidFill>
                  <a:schemeClr val="bg1"/>
                </a:solidFill>
              </a:rPr>
              <a:t>Secti</a:t>
            </a:r>
            <a:r>
              <a:rPr lang="en-US" spc="-10">
                <a:solidFill>
                  <a:schemeClr val="bg1"/>
                </a:solidFill>
              </a:rPr>
              <a:t>o</a:t>
            </a:r>
            <a:r>
              <a:rPr lang="en-US">
                <a:solidFill>
                  <a:schemeClr val="bg1"/>
                </a:solidFill>
              </a:rPr>
              <a:t>ns</a:t>
            </a:r>
            <a:r>
              <a:rPr lang="en-US" spc="-25" dirty="0">
                <a:solidFill>
                  <a:schemeClr val="bg1"/>
                </a:solidFill>
              </a:rPr>
              <a:t> </a:t>
            </a:r>
            <a:r>
              <a:rPr lang="en-US">
                <a:solidFill>
                  <a:schemeClr val="bg1"/>
                </a:solidFill>
              </a:rPr>
              <a:t>I</a:t>
            </a:r>
            <a:r>
              <a:rPr lang="en-US" spc="-5">
                <a:solidFill>
                  <a:schemeClr val="bg1"/>
                </a:solidFill>
              </a:rPr>
              <a:t>n</a:t>
            </a:r>
            <a:r>
              <a:rPr lang="en-US">
                <a:solidFill>
                  <a:schemeClr val="bg1"/>
                </a:solidFill>
              </a:rPr>
              <a:t>cl</a:t>
            </a:r>
            <a:r>
              <a:rPr lang="en-US" spc="-5">
                <a:solidFill>
                  <a:schemeClr val="bg1"/>
                </a:solidFill>
              </a:rPr>
              <a:t>u</a:t>
            </a:r>
            <a:r>
              <a:rPr lang="en-US">
                <a:solidFill>
                  <a:schemeClr val="bg1"/>
                </a:solidFill>
              </a:rPr>
              <a:t>de</a:t>
            </a:r>
            <a:r>
              <a:rPr lang="en-US" spc="-10">
                <a:solidFill>
                  <a:schemeClr val="bg1"/>
                </a:solidFill>
              </a:rPr>
              <a:t>:</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dirty="0">
                <a:solidFill>
                  <a:schemeClr val="bg1"/>
                </a:solidFill>
              </a:rPr>
              <a:t>A</a:t>
            </a:r>
            <a:r>
              <a:rPr lang="en-US" spc="-20" dirty="0">
                <a:solidFill>
                  <a:schemeClr val="bg1"/>
                </a:solidFill>
              </a:rPr>
              <a:t>pp</a:t>
            </a:r>
            <a:r>
              <a:rPr lang="en-US" dirty="0">
                <a:solidFill>
                  <a:schemeClr val="bg1"/>
                </a:solidFill>
              </a:rPr>
              <a:t>li</a:t>
            </a:r>
            <a:r>
              <a:rPr lang="en-US" spc="-40" dirty="0">
                <a:solidFill>
                  <a:schemeClr val="bg1"/>
                </a:solidFill>
              </a:rPr>
              <a:t>c</a:t>
            </a:r>
            <a:r>
              <a:rPr lang="en-US" spc="-15" dirty="0">
                <a:solidFill>
                  <a:schemeClr val="bg1"/>
                </a:solidFill>
              </a:rPr>
              <a:t>a</a:t>
            </a:r>
            <a:r>
              <a:rPr lang="en-US" spc="-45" dirty="0">
                <a:solidFill>
                  <a:schemeClr val="bg1"/>
                </a:solidFill>
              </a:rPr>
              <a:t>n</a:t>
            </a:r>
            <a:r>
              <a:rPr lang="en-US" spc="-10" dirty="0">
                <a:solidFill>
                  <a:schemeClr val="bg1"/>
                </a:solidFill>
              </a:rPr>
              <a:t>t</a:t>
            </a:r>
            <a:r>
              <a:rPr lang="en-US" dirty="0">
                <a:solidFill>
                  <a:schemeClr val="bg1"/>
                </a:solidFill>
              </a:rPr>
              <a:t> </a:t>
            </a:r>
            <a:r>
              <a:rPr lang="en-US" spc="-15" dirty="0">
                <a:solidFill>
                  <a:schemeClr val="bg1"/>
                </a:solidFill>
              </a:rPr>
              <a:t>I</a:t>
            </a:r>
            <a:r>
              <a:rPr lang="en-US" spc="-30" dirty="0">
                <a:solidFill>
                  <a:schemeClr val="bg1"/>
                </a:solidFill>
              </a:rPr>
              <a:t>n</a:t>
            </a:r>
            <a:r>
              <a:rPr lang="en-US" spc="-60" dirty="0">
                <a:solidFill>
                  <a:schemeClr val="bg1"/>
                </a:solidFill>
              </a:rPr>
              <a:t>f</a:t>
            </a:r>
            <a:r>
              <a:rPr lang="en-US" spc="-10" dirty="0">
                <a:solidFill>
                  <a:schemeClr val="bg1"/>
                </a:solidFill>
              </a:rPr>
              <a:t>or</a:t>
            </a:r>
            <a:r>
              <a:rPr lang="en-US" spc="-25" dirty="0">
                <a:solidFill>
                  <a:schemeClr val="bg1"/>
                </a:solidFill>
              </a:rPr>
              <a:t>m</a:t>
            </a:r>
            <a:r>
              <a:rPr lang="en-US" spc="-35" dirty="0">
                <a:solidFill>
                  <a:schemeClr val="bg1"/>
                </a:solidFill>
              </a:rPr>
              <a:t>a</a:t>
            </a:r>
            <a:r>
              <a:rPr lang="en-US" spc="-15" dirty="0">
                <a:solidFill>
                  <a:schemeClr val="bg1"/>
                </a:solidFill>
              </a:rPr>
              <a:t>t</a:t>
            </a:r>
            <a:r>
              <a:rPr lang="en-US" dirty="0">
                <a:solidFill>
                  <a:schemeClr val="bg1"/>
                </a:solidFill>
              </a:rPr>
              <a:t>i</a:t>
            </a:r>
            <a:r>
              <a:rPr lang="en-US" spc="-10" dirty="0">
                <a:solidFill>
                  <a:schemeClr val="bg1"/>
                </a:solidFill>
              </a:rPr>
              <a:t>o</a:t>
            </a:r>
            <a:r>
              <a:rPr lang="en-US" spc="-15" dirty="0">
                <a:solidFill>
                  <a:schemeClr val="bg1"/>
                </a:solidFill>
              </a:rPr>
              <a:t>n</a:t>
            </a:r>
            <a:r>
              <a:rPr lang="en-US" spc="-10" dirty="0">
                <a:solidFill>
                  <a:schemeClr val="bg1"/>
                </a:solidFill>
              </a:rPr>
              <a:t> </a:t>
            </a:r>
            <a:r>
              <a:rPr lang="en-US" spc="-20" dirty="0">
                <a:solidFill>
                  <a:schemeClr val="bg1"/>
                </a:solidFill>
              </a:rPr>
              <a:t>(mu</a:t>
            </a:r>
            <a:r>
              <a:rPr lang="en-US" spc="-30" dirty="0">
                <a:solidFill>
                  <a:schemeClr val="bg1"/>
                </a:solidFill>
              </a:rPr>
              <a:t>s</a:t>
            </a:r>
            <a:r>
              <a:rPr lang="en-US" spc="-10" dirty="0">
                <a:solidFill>
                  <a:schemeClr val="bg1"/>
                </a:solidFill>
              </a:rPr>
              <a:t>t</a:t>
            </a:r>
            <a:r>
              <a:rPr lang="en-US" dirty="0">
                <a:solidFill>
                  <a:schemeClr val="bg1"/>
                </a:solidFill>
              </a:rPr>
              <a:t> i</a:t>
            </a:r>
            <a:r>
              <a:rPr lang="en-US" spc="-15" dirty="0">
                <a:solidFill>
                  <a:schemeClr val="bg1"/>
                </a:solidFill>
              </a:rPr>
              <a:t>nc</a:t>
            </a:r>
            <a:r>
              <a:rPr lang="en-US" dirty="0">
                <a:solidFill>
                  <a:schemeClr val="bg1"/>
                </a:solidFill>
              </a:rPr>
              <a:t>l</a:t>
            </a:r>
            <a:r>
              <a:rPr lang="en-US" spc="-20" dirty="0">
                <a:solidFill>
                  <a:schemeClr val="bg1"/>
                </a:solidFill>
              </a:rPr>
              <a:t>ud</a:t>
            </a:r>
            <a:r>
              <a:rPr lang="en-US" spc="-15" dirty="0">
                <a:solidFill>
                  <a:schemeClr val="bg1"/>
                </a:solidFill>
              </a:rPr>
              <a:t>e</a:t>
            </a:r>
            <a:r>
              <a:rPr lang="en-US" spc="5" dirty="0">
                <a:solidFill>
                  <a:schemeClr val="bg1"/>
                </a:solidFill>
              </a:rPr>
              <a:t> </a:t>
            </a:r>
            <a:r>
              <a:rPr lang="en-US" spc="-15" dirty="0">
                <a:solidFill>
                  <a:schemeClr val="bg1"/>
                </a:solidFill>
              </a:rPr>
              <a:t>t</a:t>
            </a:r>
            <a:r>
              <a:rPr lang="en-US" spc="-20" dirty="0">
                <a:solidFill>
                  <a:schemeClr val="bg1"/>
                </a:solidFill>
              </a:rPr>
              <a:t>h</a:t>
            </a:r>
            <a:r>
              <a:rPr lang="en-US" spc="-15" dirty="0">
                <a:solidFill>
                  <a:schemeClr val="bg1"/>
                </a:solidFill>
              </a:rPr>
              <a:t>e</a:t>
            </a:r>
            <a:r>
              <a:rPr lang="en-US" dirty="0">
                <a:solidFill>
                  <a:schemeClr val="bg1"/>
                </a:solidFill>
              </a:rPr>
              <a:t> </a:t>
            </a:r>
            <a:r>
              <a:rPr lang="en-US" b="1" u="sng" spc="-20" dirty="0">
                <a:solidFill>
                  <a:schemeClr val="bg1"/>
                </a:solidFill>
              </a:rPr>
              <a:t>le</a:t>
            </a:r>
            <a:r>
              <a:rPr lang="en-US" b="1" u="sng" spc="-50" dirty="0">
                <a:solidFill>
                  <a:schemeClr val="bg1"/>
                </a:solidFill>
              </a:rPr>
              <a:t>g</a:t>
            </a:r>
            <a:r>
              <a:rPr lang="en-US" b="1" u="sng" spc="-20" dirty="0">
                <a:solidFill>
                  <a:schemeClr val="bg1"/>
                </a:solidFill>
              </a:rPr>
              <a:t>a</a:t>
            </a:r>
            <a:r>
              <a:rPr lang="en-US" b="1" u="sng" spc="-10" dirty="0">
                <a:solidFill>
                  <a:schemeClr val="bg1"/>
                </a:solidFill>
              </a:rPr>
              <a:t>l</a:t>
            </a:r>
            <a:r>
              <a:rPr lang="en-US" b="1" u="sng" spc="15" dirty="0">
                <a:solidFill>
                  <a:schemeClr val="bg1"/>
                </a:solidFill>
              </a:rPr>
              <a:t> n</a:t>
            </a:r>
            <a:r>
              <a:rPr lang="en-US" b="1" u="sng" spc="-20" dirty="0">
                <a:solidFill>
                  <a:schemeClr val="bg1"/>
                </a:solidFill>
              </a:rPr>
              <a:t>a</a:t>
            </a:r>
            <a:r>
              <a:rPr lang="en-US" b="1" u="sng" spc="-15" dirty="0">
                <a:solidFill>
                  <a:schemeClr val="bg1"/>
                </a:solidFill>
              </a:rPr>
              <a:t>me</a:t>
            </a:r>
            <a:r>
              <a:rPr lang="en-US" b="1" spc="5" dirty="0">
                <a:solidFill>
                  <a:schemeClr val="bg1"/>
                </a:solidFill>
              </a:rPr>
              <a:t> </a:t>
            </a:r>
            <a:r>
              <a:rPr lang="en-US" spc="-10" dirty="0">
                <a:solidFill>
                  <a:schemeClr val="bg1"/>
                </a:solidFill>
              </a:rPr>
              <a:t>of</a:t>
            </a:r>
            <a:r>
              <a:rPr lang="en-US" spc="5" dirty="0">
                <a:solidFill>
                  <a:schemeClr val="bg1"/>
                </a:solidFill>
              </a:rPr>
              <a:t> </a:t>
            </a:r>
            <a:r>
              <a:rPr lang="en-US" spc="-15" dirty="0">
                <a:solidFill>
                  <a:schemeClr val="bg1"/>
                </a:solidFill>
              </a:rPr>
              <a:t>t</a:t>
            </a:r>
            <a:r>
              <a:rPr lang="en-US" spc="-20" dirty="0">
                <a:solidFill>
                  <a:schemeClr val="bg1"/>
                </a:solidFill>
              </a:rPr>
              <a:t>h</a:t>
            </a:r>
            <a:r>
              <a:rPr lang="en-US" spc="-15" dirty="0">
                <a:solidFill>
                  <a:schemeClr val="bg1"/>
                </a:solidFill>
              </a:rPr>
              <a:t>e</a:t>
            </a:r>
            <a:r>
              <a:rPr lang="en-US" spc="15" dirty="0">
                <a:solidFill>
                  <a:schemeClr val="bg1"/>
                </a:solidFill>
              </a:rPr>
              <a:t> o</a:t>
            </a:r>
            <a:r>
              <a:rPr lang="en-US" spc="-35" dirty="0">
                <a:solidFill>
                  <a:schemeClr val="bg1"/>
                </a:solidFill>
              </a:rPr>
              <a:t>r</a:t>
            </a:r>
            <a:r>
              <a:rPr lang="en-US" spc="-55" dirty="0">
                <a:solidFill>
                  <a:schemeClr val="bg1"/>
                </a:solidFill>
              </a:rPr>
              <a:t>g</a:t>
            </a:r>
            <a:r>
              <a:rPr lang="en-US" spc="-15" dirty="0">
                <a:solidFill>
                  <a:schemeClr val="bg1"/>
                </a:solidFill>
              </a:rPr>
              <a:t>a</a:t>
            </a:r>
            <a:r>
              <a:rPr lang="en-US" spc="-20" dirty="0">
                <a:solidFill>
                  <a:schemeClr val="bg1"/>
                </a:solidFill>
              </a:rPr>
              <a:t>n</a:t>
            </a:r>
            <a:r>
              <a:rPr lang="en-US" dirty="0">
                <a:solidFill>
                  <a:schemeClr val="bg1"/>
                </a:solidFill>
              </a:rPr>
              <a:t>i</a:t>
            </a:r>
            <a:r>
              <a:rPr lang="en-US" spc="-50" dirty="0">
                <a:solidFill>
                  <a:schemeClr val="bg1"/>
                </a:solidFill>
              </a:rPr>
              <a:t>z</a:t>
            </a:r>
            <a:r>
              <a:rPr lang="en-US" spc="-35" dirty="0">
                <a:solidFill>
                  <a:schemeClr val="bg1"/>
                </a:solidFill>
              </a:rPr>
              <a:t>a</a:t>
            </a:r>
            <a:r>
              <a:rPr lang="en-US" spc="-15" dirty="0">
                <a:solidFill>
                  <a:schemeClr val="bg1"/>
                </a:solidFill>
              </a:rPr>
              <a:t>t</a:t>
            </a:r>
            <a:r>
              <a:rPr lang="en-US" dirty="0">
                <a:solidFill>
                  <a:schemeClr val="bg1"/>
                </a:solidFill>
              </a:rPr>
              <a:t>i</a:t>
            </a:r>
            <a:r>
              <a:rPr lang="en-US" spc="-10" dirty="0">
                <a:solidFill>
                  <a:schemeClr val="bg1"/>
                </a:solidFill>
              </a:rPr>
              <a:t>o</a:t>
            </a:r>
            <a:r>
              <a:rPr lang="en-US" spc="-20" dirty="0">
                <a:solidFill>
                  <a:schemeClr val="bg1"/>
                </a:solidFill>
              </a:rPr>
              <a:t>n</a:t>
            </a:r>
            <a:r>
              <a:rPr lang="en-US" spc="-10" dirty="0">
                <a:solidFill>
                  <a:schemeClr val="bg1"/>
                </a:solidFill>
              </a:rPr>
              <a:t>)</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dirty="0">
                <a:solidFill>
                  <a:schemeClr val="bg1"/>
                </a:solidFill>
              </a:rPr>
              <a:t>Headquarter address and add</a:t>
            </a:r>
            <a:r>
              <a:rPr lang="en-US" spc="-35" dirty="0">
                <a:solidFill>
                  <a:schemeClr val="bg1"/>
                </a:solidFill>
              </a:rPr>
              <a:t>r</a:t>
            </a:r>
            <a:r>
              <a:rPr lang="en-US" spc="-20" dirty="0">
                <a:solidFill>
                  <a:schemeClr val="bg1"/>
                </a:solidFill>
              </a:rPr>
              <a:t>e</a:t>
            </a:r>
            <a:r>
              <a:rPr lang="en-US" spc="-5" dirty="0">
                <a:solidFill>
                  <a:schemeClr val="bg1"/>
                </a:solidFill>
              </a:rPr>
              <a:t>s</a:t>
            </a:r>
            <a:r>
              <a:rPr lang="en-US" spc="-10" dirty="0">
                <a:solidFill>
                  <a:schemeClr val="bg1"/>
                </a:solidFill>
              </a:rPr>
              <a:t>s</a:t>
            </a:r>
            <a:r>
              <a:rPr lang="en-US" dirty="0">
                <a:solidFill>
                  <a:schemeClr val="bg1"/>
                </a:solidFill>
              </a:rPr>
              <a:t> </a:t>
            </a:r>
            <a:r>
              <a:rPr lang="en-US" spc="-10" dirty="0">
                <a:solidFill>
                  <a:schemeClr val="bg1"/>
                </a:solidFill>
              </a:rPr>
              <a:t>of</a:t>
            </a:r>
            <a:r>
              <a:rPr lang="en-US" spc="5" dirty="0">
                <a:solidFill>
                  <a:schemeClr val="bg1"/>
                </a:solidFill>
              </a:rPr>
              <a:t> </a:t>
            </a:r>
            <a:r>
              <a:rPr lang="en-US" spc="-20" dirty="0">
                <a:solidFill>
                  <a:schemeClr val="bg1"/>
                </a:solidFill>
              </a:rPr>
              <a:t>O</a:t>
            </a:r>
            <a:r>
              <a:rPr lang="en-US" spc="-35" dirty="0">
                <a:solidFill>
                  <a:schemeClr val="bg1"/>
                </a:solidFill>
              </a:rPr>
              <a:t>f</a:t>
            </a:r>
            <a:r>
              <a:rPr lang="en-US" spc="-10" dirty="0">
                <a:solidFill>
                  <a:schemeClr val="bg1"/>
                </a:solidFill>
              </a:rPr>
              <a:t>f</a:t>
            </a:r>
            <a:r>
              <a:rPr lang="en-US" spc="-15" dirty="0">
                <a:solidFill>
                  <a:schemeClr val="bg1"/>
                </a:solidFill>
              </a:rPr>
              <a:t>ice</a:t>
            </a:r>
            <a:r>
              <a:rPr lang="en-US" spc="30" dirty="0">
                <a:solidFill>
                  <a:schemeClr val="bg1"/>
                </a:solidFill>
              </a:rPr>
              <a:t> l</a:t>
            </a:r>
            <a:r>
              <a:rPr lang="en-US" spc="-10" dirty="0">
                <a:solidFill>
                  <a:schemeClr val="bg1"/>
                </a:solidFill>
              </a:rPr>
              <a:t>o</a:t>
            </a:r>
            <a:r>
              <a:rPr lang="en-US" spc="-40" dirty="0">
                <a:solidFill>
                  <a:schemeClr val="bg1"/>
                </a:solidFill>
              </a:rPr>
              <a:t>c</a:t>
            </a:r>
            <a:r>
              <a:rPr lang="en-US" spc="-35" dirty="0">
                <a:solidFill>
                  <a:schemeClr val="bg1"/>
                </a:solidFill>
              </a:rPr>
              <a:t>a</a:t>
            </a:r>
            <a:r>
              <a:rPr lang="en-US" spc="-15" dirty="0">
                <a:solidFill>
                  <a:schemeClr val="bg1"/>
                </a:solidFill>
              </a:rPr>
              <a:t>ti</a:t>
            </a:r>
            <a:r>
              <a:rPr lang="en-US" spc="-10" dirty="0">
                <a:solidFill>
                  <a:schemeClr val="bg1"/>
                </a:solidFill>
              </a:rPr>
              <a:t>o</a:t>
            </a:r>
            <a:r>
              <a:rPr lang="en-US" spc="-20" dirty="0">
                <a:solidFill>
                  <a:schemeClr val="bg1"/>
                </a:solidFill>
              </a:rPr>
              <a:t>n</a:t>
            </a:r>
            <a:r>
              <a:rPr lang="en-US" spc="-10" dirty="0">
                <a:solidFill>
                  <a:schemeClr val="bg1"/>
                </a:solidFill>
              </a:rPr>
              <a:t>s</a:t>
            </a:r>
            <a:r>
              <a:rPr lang="en-US" dirty="0">
                <a:solidFill>
                  <a:schemeClr val="bg1"/>
                </a:solidFill>
              </a:rPr>
              <a:t> </a:t>
            </a:r>
            <a:r>
              <a:rPr lang="en-US" spc="-20" dirty="0">
                <a:solidFill>
                  <a:schemeClr val="bg1"/>
                </a:solidFill>
              </a:rPr>
              <a:t>(a</a:t>
            </a:r>
            <a:r>
              <a:rPr lang="en-US" spc="-15" dirty="0">
                <a:solidFill>
                  <a:schemeClr val="bg1"/>
                </a:solidFill>
              </a:rPr>
              <a:t>cc</a:t>
            </a:r>
            <a:r>
              <a:rPr lang="en-US" spc="-20" dirty="0">
                <a:solidFill>
                  <a:schemeClr val="bg1"/>
                </a:solidFill>
              </a:rPr>
              <a:t>e</a:t>
            </a:r>
            <a:r>
              <a:rPr lang="en-US" spc="-5" dirty="0">
                <a:solidFill>
                  <a:schemeClr val="bg1"/>
                </a:solidFill>
              </a:rPr>
              <a:t>ss</a:t>
            </a:r>
            <a:r>
              <a:rPr lang="en-US" spc="-15" dirty="0">
                <a:solidFill>
                  <a:schemeClr val="bg1"/>
                </a:solidFill>
              </a:rPr>
              <a:t>ibilit</a:t>
            </a:r>
            <a:r>
              <a:rPr lang="en-US" spc="-10" dirty="0">
                <a:solidFill>
                  <a:schemeClr val="bg1"/>
                </a:solidFill>
              </a:rPr>
              <a:t>y)</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0" dirty="0">
                <a:solidFill>
                  <a:schemeClr val="bg1"/>
                </a:solidFill>
              </a:rPr>
              <a:t>Di</a:t>
            </a:r>
            <a:r>
              <a:rPr lang="en-US" spc="-30" dirty="0">
                <a:solidFill>
                  <a:schemeClr val="bg1"/>
                </a:solidFill>
              </a:rPr>
              <a:t>s</a:t>
            </a:r>
            <a:r>
              <a:rPr lang="en-US" spc="-15" dirty="0">
                <a:solidFill>
                  <a:schemeClr val="bg1"/>
                </a:solidFill>
              </a:rPr>
              <a:t>t</a:t>
            </a:r>
            <a:r>
              <a:rPr lang="en-US" spc="-10" dirty="0">
                <a:solidFill>
                  <a:schemeClr val="bg1"/>
                </a:solidFill>
              </a:rPr>
              <a:t>r</a:t>
            </a:r>
            <a:r>
              <a:rPr lang="en-US" spc="-15" dirty="0">
                <a:solidFill>
                  <a:schemeClr val="bg1"/>
                </a:solidFill>
              </a:rPr>
              <a:t>ic</a:t>
            </a:r>
            <a:r>
              <a:rPr lang="en-US" spc="-10" dirty="0">
                <a:solidFill>
                  <a:schemeClr val="bg1"/>
                </a:solidFill>
              </a:rPr>
              <a:t>t </a:t>
            </a:r>
            <a:r>
              <a:rPr lang="en-US" spc="-20" dirty="0">
                <a:solidFill>
                  <a:schemeClr val="bg1"/>
                </a:solidFill>
              </a:rPr>
              <a:t>O</a:t>
            </a:r>
            <a:r>
              <a:rPr lang="en-US" spc="-35" dirty="0">
                <a:solidFill>
                  <a:schemeClr val="bg1"/>
                </a:solidFill>
              </a:rPr>
              <a:t>f</a:t>
            </a:r>
            <a:r>
              <a:rPr lang="en-US" spc="-10" dirty="0">
                <a:solidFill>
                  <a:schemeClr val="bg1"/>
                </a:solidFill>
              </a:rPr>
              <a:t>f</a:t>
            </a:r>
            <a:r>
              <a:rPr lang="en-US" spc="-15" dirty="0">
                <a:solidFill>
                  <a:schemeClr val="bg1"/>
                </a:solidFill>
              </a:rPr>
              <a:t>ic</a:t>
            </a:r>
            <a:r>
              <a:rPr lang="en-US" spc="-20" dirty="0">
                <a:solidFill>
                  <a:schemeClr val="bg1"/>
                </a:solidFill>
              </a:rPr>
              <a:t>e</a:t>
            </a:r>
            <a:r>
              <a:rPr lang="en-US" spc="-10" dirty="0">
                <a:solidFill>
                  <a:schemeClr val="bg1"/>
                </a:solidFill>
              </a:rPr>
              <a:t>s</a:t>
            </a:r>
            <a:r>
              <a:rPr lang="en-US" spc="20" dirty="0">
                <a:solidFill>
                  <a:schemeClr val="bg1"/>
                </a:solidFill>
              </a:rPr>
              <a:t> </a:t>
            </a:r>
            <a:r>
              <a:rPr lang="en-US" spc="-40" dirty="0">
                <a:solidFill>
                  <a:schemeClr val="bg1"/>
                </a:solidFill>
              </a:rPr>
              <a:t>t</a:t>
            </a:r>
            <a:r>
              <a:rPr lang="en-US" spc="-15" dirty="0">
                <a:solidFill>
                  <a:schemeClr val="bg1"/>
                </a:solidFill>
              </a:rPr>
              <a:t>o</a:t>
            </a:r>
            <a:r>
              <a:rPr lang="en-US" spc="20" dirty="0">
                <a:solidFill>
                  <a:schemeClr val="bg1"/>
                </a:solidFill>
              </a:rPr>
              <a:t> s</a:t>
            </a:r>
            <a:r>
              <a:rPr lang="en-US" spc="-20" dirty="0">
                <a:solidFill>
                  <a:schemeClr val="bg1"/>
                </a:solidFill>
              </a:rPr>
              <a:t>e</a:t>
            </a:r>
            <a:r>
              <a:rPr lang="en-US" spc="15" dirty="0">
                <a:solidFill>
                  <a:schemeClr val="bg1"/>
                </a:solidFill>
              </a:rPr>
              <a:t>r</a:t>
            </a:r>
            <a:r>
              <a:rPr lang="en-US" spc="-30" dirty="0">
                <a:solidFill>
                  <a:schemeClr val="bg1"/>
                </a:solidFill>
              </a:rPr>
              <a:t>v</a:t>
            </a:r>
            <a:r>
              <a:rPr lang="en-US" spc="-15" dirty="0">
                <a:solidFill>
                  <a:schemeClr val="bg1"/>
                </a:solidFill>
              </a:rPr>
              <a:t>e</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20" dirty="0">
                <a:solidFill>
                  <a:schemeClr val="bg1"/>
                </a:solidFill>
              </a:rPr>
              <a:t>Staff Qualifications</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60" dirty="0">
                <a:solidFill>
                  <a:schemeClr val="bg1"/>
                </a:solidFill>
              </a:rPr>
              <a:t>R</a:t>
            </a:r>
            <a:r>
              <a:rPr lang="en-US" spc="-20" dirty="0">
                <a:solidFill>
                  <a:schemeClr val="bg1"/>
                </a:solidFill>
              </a:rPr>
              <a:t>e</a:t>
            </a:r>
            <a:r>
              <a:rPr lang="en-US" spc="-40" dirty="0">
                <a:solidFill>
                  <a:schemeClr val="bg1"/>
                </a:solidFill>
              </a:rPr>
              <a:t>c</a:t>
            </a:r>
            <a:r>
              <a:rPr lang="en-US" spc="-10" dirty="0">
                <a:solidFill>
                  <a:schemeClr val="bg1"/>
                </a:solidFill>
              </a:rPr>
              <a:t>o</a:t>
            </a:r>
            <a:r>
              <a:rPr lang="en-US" spc="-35" dirty="0">
                <a:solidFill>
                  <a:schemeClr val="bg1"/>
                </a:solidFill>
              </a:rPr>
              <a:t>r</a:t>
            </a:r>
            <a:r>
              <a:rPr lang="en-US" spc="-15" dirty="0">
                <a:solidFill>
                  <a:schemeClr val="bg1"/>
                </a:solidFill>
              </a:rPr>
              <a:t>d</a:t>
            </a:r>
            <a:r>
              <a:rPr lang="en-US" dirty="0">
                <a:solidFill>
                  <a:schemeClr val="bg1"/>
                </a:solidFill>
              </a:rPr>
              <a:t> </a:t>
            </a:r>
            <a:r>
              <a:rPr lang="en-US" spc="-55" dirty="0">
                <a:solidFill>
                  <a:schemeClr val="bg1"/>
                </a:solidFill>
              </a:rPr>
              <a:t>K</a:t>
            </a:r>
            <a:r>
              <a:rPr lang="en-US" spc="-20" dirty="0">
                <a:solidFill>
                  <a:schemeClr val="bg1"/>
                </a:solidFill>
              </a:rPr>
              <a:t>e</a:t>
            </a:r>
            <a:r>
              <a:rPr lang="en-US" spc="-15" dirty="0">
                <a:solidFill>
                  <a:schemeClr val="bg1"/>
                </a:solidFill>
              </a:rPr>
              <a:t>eping</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20" dirty="0">
                <a:solidFill>
                  <a:schemeClr val="bg1"/>
                </a:solidFill>
              </a:rPr>
              <a:t>Se</a:t>
            </a:r>
            <a:r>
              <a:rPr lang="en-US" spc="15" dirty="0">
                <a:solidFill>
                  <a:schemeClr val="bg1"/>
                </a:solidFill>
              </a:rPr>
              <a:t>r</a:t>
            </a:r>
            <a:r>
              <a:rPr lang="en-US" spc="-10" dirty="0">
                <a:solidFill>
                  <a:schemeClr val="bg1"/>
                </a:solidFill>
              </a:rPr>
              <a:t>v</a:t>
            </a:r>
            <a:r>
              <a:rPr lang="en-US" spc="-15" dirty="0">
                <a:solidFill>
                  <a:schemeClr val="bg1"/>
                </a:solidFill>
              </a:rPr>
              <a:t>ice</a:t>
            </a:r>
            <a:r>
              <a:rPr lang="en-US" dirty="0">
                <a:solidFill>
                  <a:schemeClr val="bg1"/>
                </a:solidFill>
              </a:rPr>
              <a:t> </a:t>
            </a:r>
            <a:r>
              <a:rPr lang="en-US" spc="-20" dirty="0">
                <a:solidFill>
                  <a:schemeClr val="bg1"/>
                </a:solidFill>
              </a:rPr>
              <a:t>Sum</a:t>
            </a:r>
            <a:r>
              <a:rPr lang="en-US" spc="-25" dirty="0">
                <a:solidFill>
                  <a:schemeClr val="bg1"/>
                </a:solidFill>
              </a:rPr>
              <a:t>m</a:t>
            </a:r>
            <a:r>
              <a:rPr lang="en-US" spc="-15" dirty="0">
                <a:solidFill>
                  <a:schemeClr val="bg1"/>
                </a:solidFill>
              </a:rPr>
              <a:t>a</a:t>
            </a:r>
            <a:r>
              <a:rPr lang="en-US" dirty="0">
                <a:solidFill>
                  <a:schemeClr val="bg1"/>
                </a:solidFill>
              </a:rPr>
              <a:t>r</a:t>
            </a:r>
            <a:r>
              <a:rPr lang="en-US" spc="-10" dirty="0">
                <a:solidFill>
                  <a:schemeClr val="bg1"/>
                </a:solidFill>
              </a:rPr>
              <a:t>y</a:t>
            </a:r>
            <a:endParaRPr lang="en-US" dirty="0">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dirty="0">
                <a:solidFill>
                  <a:schemeClr val="bg1"/>
                </a:solidFill>
              </a:rPr>
              <a:t>A</a:t>
            </a:r>
            <a:r>
              <a:rPr lang="en-US" spc="-20" dirty="0">
                <a:solidFill>
                  <a:schemeClr val="bg1"/>
                </a:solidFill>
              </a:rPr>
              <a:t>ckn</a:t>
            </a:r>
            <a:r>
              <a:rPr lang="en-US" spc="-25" dirty="0">
                <a:solidFill>
                  <a:schemeClr val="bg1"/>
                </a:solidFill>
              </a:rPr>
              <a:t>o</a:t>
            </a:r>
            <a:r>
              <a:rPr lang="en-US" spc="-20" dirty="0">
                <a:solidFill>
                  <a:schemeClr val="bg1"/>
                </a:solidFill>
              </a:rPr>
              <a:t>w</a:t>
            </a:r>
            <a:r>
              <a:rPr lang="en-US" dirty="0">
                <a:solidFill>
                  <a:schemeClr val="bg1"/>
                </a:solidFill>
              </a:rPr>
              <a:t>l</a:t>
            </a:r>
            <a:r>
              <a:rPr lang="en-US" spc="-20" dirty="0">
                <a:solidFill>
                  <a:schemeClr val="bg1"/>
                </a:solidFill>
              </a:rPr>
              <a:t>ed</a:t>
            </a:r>
            <a:r>
              <a:rPr lang="en-US" spc="-45" dirty="0">
                <a:solidFill>
                  <a:schemeClr val="bg1"/>
                </a:solidFill>
              </a:rPr>
              <a:t>g</a:t>
            </a:r>
            <a:r>
              <a:rPr lang="en-US" spc="-20" dirty="0">
                <a:solidFill>
                  <a:schemeClr val="bg1"/>
                </a:solidFill>
              </a:rPr>
              <a:t>eme</a:t>
            </a:r>
            <a:r>
              <a:rPr lang="en-US" spc="-45" dirty="0">
                <a:solidFill>
                  <a:schemeClr val="bg1"/>
                </a:solidFill>
              </a:rPr>
              <a:t>n</a:t>
            </a:r>
            <a:r>
              <a:rPr lang="en-US" spc="-10" dirty="0">
                <a:solidFill>
                  <a:schemeClr val="bg1"/>
                </a:solidFill>
              </a:rPr>
              <a:t>t</a:t>
            </a:r>
            <a:r>
              <a:rPr lang="en-US" spc="50" dirty="0">
                <a:solidFill>
                  <a:schemeClr val="bg1"/>
                </a:solidFill>
              </a:rPr>
              <a:t> </a:t>
            </a:r>
            <a:r>
              <a:rPr lang="en-US" spc="-15" dirty="0">
                <a:solidFill>
                  <a:schemeClr val="bg1"/>
                </a:solidFill>
              </a:rPr>
              <a:t>a</a:t>
            </a:r>
            <a:r>
              <a:rPr lang="en-US" spc="-20" dirty="0">
                <a:solidFill>
                  <a:schemeClr val="bg1"/>
                </a:solidFill>
              </a:rPr>
              <a:t>n</a:t>
            </a:r>
            <a:r>
              <a:rPr lang="en-US" spc="-15" dirty="0">
                <a:solidFill>
                  <a:schemeClr val="bg1"/>
                </a:solidFill>
              </a:rPr>
              <a:t>d</a:t>
            </a:r>
            <a:r>
              <a:rPr lang="en-US" spc="-10" dirty="0">
                <a:solidFill>
                  <a:schemeClr val="bg1"/>
                </a:solidFill>
              </a:rPr>
              <a:t> </a:t>
            </a:r>
            <a:r>
              <a:rPr lang="en-US" spc="-20" dirty="0">
                <a:solidFill>
                  <a:schemeClr val="bg1"/>
                </a:solidFill>
              </a:rPr>
              <a:t>Unde</a:t>
            </a:r>
            <a:r>
              <a:rPr lang="en-US" spc="-45" dirty="0">
                <a:solidFill>
                  <a:schemeClr val="bg1"/>
                </a:solidFill>
              </a:rPr>
              <a:t>r</a:t>
            </a:r>
            <a:r>
              <a:rPr lang="en-US" spc="-30" dirty="0">
                <a:solidFill>
                  <a:schemeClr val="bg1"/>
                </a:solidFill>
              </a:rPr>
              <a:t>s</a:t>
            </a:r>
            <a:r>
              <a:rPr lang="en-US" spc="-40" dirty="0">
                <a:solidFill>
                  <a:schemeClr val="bg1"/>
                </a:solidFill>
              </a:rPr>
              <a:t>t</a:t>
            </a:r>
            <a:r>
              <a:rPr lang="en-US" spc="-15" dirty="0">
                <a:solidFill>
                  <a:schemeClr val="bg1"/>
                </a:solidFill>
              </a:rPr>
              <a:t>a</a:t>
            </a:r>
            <a:r>
              <a:rPr lang="en-US" spc="-20" dirty="0">
                <a:solidFill>
                  <a:schemeClr val="bg1"/>
                </a:solidFill>
              </a:rPr>
              <a:t>nd</a:t>
            </a:r>
            <a:r>
              <a:rPr lang="en-US" dirty="0">
                <a:solidFill>
                  <a:schemeClr val="bg1"/>
                </a:solidFill>
              </a:rPr>
              <a:t>i</a:t>
            </a:r>
            <a:r>
              <a:rPr lang="en-US" spc="-20" dirty="0">
                <a:solidFill>
                  <a:schemeClr val="bg1"/>
                </a:solidFill>
              </a:rPr>
              <a:t>n</a:t>
            </a:r>
            <a:r>
              <a:rPr lang="en-US" spc="-15" dirty="0">
                <a:solidFill>
                  <a:schemeClr val="bg1"/>
                </a:solidFill>
              </a:rPr>
              <a:t>g</a:t>
            </a:r>
            <a:r>
              <a:rPr lang="en-US" spc="5" dirty="0">
                <a:solidFill>
                  <a:schemeClr val="bg1"/>
                </a:solidFill>
              </a:rPr>
              <a:t> </a:t>
            </a:r>
            <a:r>
              <a:rPr lang="en-US" spc="-15" dirty="0">
                <a:solidFill>
                  <a:schemeClr val="bg1"/>
                </a:solidFill>
              </a:rPr>
              <a:t>S</a:t>
            </a:r>
            <a:r>
              <a:rPr lang="en-US" dirty="0">
                <a:solidFill>
                  <a:schemeClr val="bg1"/>
                </a:solidFill>
              </a:rPr>
              <a:t>i</a:t>
            </a:r>
            <a:r>
              <a:rPr lang="en-US" spc="-20" dirty="0">
                <a:solidFill>
                  <a:schemeClr val="bg1"/>
                </a:solidFill>
              </a:rPr>
              <a:t>gn</a:t>
            </a:r>
            <a:r>
              <a:rPr lang="en-US" spc="-35" dirty="0">
                <a:solidFill>
                  <a:schemeClr val="bg1"/>
                </a:solidFill>
              </a:rPr>
              <a:t>a</a:t>
            </a:r>
            <a:r>
              <a:rPr lang="en-US" spc="-15" dirty="0">
                <a:solidFill>
                  <a:schemeClr val="bg1"/>
                </a:solidFill>
              </a:rPr>
              <a:t>t</a:t>
            </a:r>
            <a:r>
              <a:rPr lang="en-US" spc="-20" dirty="0">
                <a:solidFill>
                  <a:schemeClr val="bg1"/>
                </a:solidFill>
              </a:rPr>
              <a:t>u</a:t>
            </a:r>
            <a:r>
              <a:rPr lang="en-US" spc="-35" dirty="0">
                <a:solidFill>
                  <a:schemeClr val="bg1"/>
                </a:solidFill>
              </a:rPr>
              <a:t>r</a:t>
            </a:r>
            <a:r>
              <a:rPr lang="en-US" spc="-15" dirty="0">
                <a:solidFill>
                  <a:schemeClr val="bg1"/>
                </a:solidFill>
              </a:rPr>
              <a:t>e</a:t>
            </a:r>
            <a:endParaRPr lang="en-US" dirty="0">
              <a:solidFill>
                <a:schemeClr val="bg1"/>
              </a:solidFill>
            </a:endParaRPr>
          </a:p>
        </p:txBody>
      </p:sp>
      <p:pic>
        <p:nvPicPr>
          <p:cNvPr id="9" name="Slide 16" descr="slide 16 audio">
            <a:hlinkClick r:id="" action="ppaction://media"/>
            <a:extLst>
              <a:ext uri="{FF2B5EF4-FFF2-40B4-BE49-F238E27FC236}">
                <a16:creationId xmlns:a16="http://schemas.microsoft.com/office/drawing/2014/main" id="{8503376D-0842-B522-AFDE-78037AA96DC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35657" y="19034"/>
            <a:ext cx="609600" cy="609600"/>
          </a:xfrm>
          <a:prstGeom prst="rect">
            <a:avLst/>
          </a:prstGeom>
        </p:spPr>
      </p:pic>
    </p:spTree>
    <p:extLst>
      <p:ext uri="{BB962C8B-B14F-4D97-AF65-F5344CB8AC3E}">
        <p14:creationId xmlns:p14="http://schemas.microsoft.com/office/powerpoint/2010/main" val="2159569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49" fill="hold"/>
                                        <p:tgtEl>
                                          <p:spTgt spid="9"/>
                                        </p:tgtEl>
                                      </p:cBhvr>
                                    </p:cmd>
                                  </p:childTnLst>
                                </p:cTn>
                              </p:par>
                              <p:par>
                                <p:cTn id="7" presetID="1" presetClass="mediacall" presetSubtype="0" fill="hold" nodeType="withEffect">
                                  <p:stCondLst>
                                    <p:cond delay="0"/>
                                  </p:stCondLst>
                                  <p:childTnLst>
                                    <p:cmd type="call" cmd="playFrom(0.0)">
                                      <p:cBhvr>
                                        <p:cTn id="8" dur="578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9" fill="hold" display="0">
                  <p:stCondLst>
                    <p:cond delay="indefinite"/>
                  </p:stCondLst>
                </p:cTn>
                <p:tgtEl>
                  <p:spTgt spid="7"/>
                </p:tgtEl>
              </p:cMediaNode>
            </p:video>
            <p:audio>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7048715E-D7AD-128E-F47F-DC5992D17515}"/>
              </a:ext>
            </a:extLst>
          </p:cNvPr>
          <p:cNvSpPr txBox="1">
            <a:spLocks noGrp="1"/>
          </p:cNvSpPr>
          <p:nvPr>
            <p:ph type="title"/>
          </p:nvPr>
        </p:nvSpPr>
        <p:spPr>
          <a:xfrm>
            <a:off x="1177626" y="19034"/>
            <a:ext cx="9829800" cy="971566"/>
          </a:xfrm>
          <a:prstGeom prst="rect">
            <a:avLst/>
          </a:prstGeom>
        </p:spPr>
        <p:txBody>
          <a:bodyPr vert="horz" lIns="0" tIns="301752" rIns="0" bIns="0" rtlCol="0" anchor="b">
            <a:normAutofit/>
          </a:bodyPr>
          <a:lstStyle/>
          <a:p>
            <a:pPr marL="12700" algn="ctr"/>
            <a:r>
              <a:rPr lang="en-US" sz="3600" b="0" spc="-5">
                <a:solidFill>
                  <a:schemeClr val="bg1"/>
                </a:solidFill>
                <a:latin typeface="Calibri Light"/>
                <a:cs typeface="Calibri Light"/>
              </a:rPr>
              <a:t>C</a:t>
            </a:r>
            <a:r>
              <a:rPr lang="en-US" sz="3600" b="0" spc="-65">
                <a:solidFill>
                  <a:schemeClr val="bg1"/>
                </a:solidFill>
                <a:latin typeface="Calibri Light"/>
                <a:cs typeface="Calibri Light"/>
              </a:rPr>
              <a:t>R</a:t>
            </a:r>
            <a:r>
              <a:rPr lang="en-US" sz="3600" b="0">
                <a:solidFill>
                  <a:schemeClr val="bg1"/>
                </a:solidFill>
                <a:latin typeface="Calibri Light"/>
                <a:cs typeface="Calibri Light"/>
              </a:rPr>
              <a:t>S</a:t>
            </a:r>
            <a:r>
              <a:rPr lang="en-US" sz="3600" b="0" spc="-20">
                <a:solidFill>
                  <a:schemeClr val="bg1"/>
                </a:solidFill>
                <a:latin typeface="Calibri Light"/>
                <a:cs typeface="Calibri Light"/>
              </a:rPr>
              <a:t> </a:t>
            </a:r>
            <a:r>
              <a:rPr lang="en-US" sz="3600" b="0" spc="-5">
                <a:solidFill>
                  <a:schemeClr val="bg1"/>
                </a:solidFill>
                <a:latin typeface="Calibri Light"/>
                <a:cs typeface="Calibri Light"/>
              </a:rPr>
              <a:t>Se</a:t>
            </a:r>
            <a:r>
              <a:rPr lang="en-US" sz="3600" b="0" spc="50">
                <a:solidFill>
                  <a:schemeClr val="bg1"/>
                </a:solidFill>
                <a:latin typeface="Calibri Light"/>
                <a:cs typeface="Calibri Light"/>
              </a:rPr>
              <a:t>r</a:t>
            </a:r>
            <a:r>
              <a:rPr lang="en-US" sz="3600" b="0" spc="-5">
                <a:solidFill>
                  <a:schemeClr val="bg1"/>
                </a:solidFill>
                <a:latin typeface="Calibri Light"/>
                <a:cs typeface="Calibri Light"/>
              </a:rPr>
              <a:t>v</a:t>
            </a:r>
            <a:r>
              <a:rPr lang="en-US" sz="3600" b="0">
                <a:solidFill>
                  <a:schemeClr val="bg1"/>
                </a:solidFill>
                <a:latin typeface="Calibri Light"/>
                <a:cs typeface="Calibri Light"/>
              </a:rPr>
              <a:t>i</a:t>
            </a:r>
            <a:r>
              <a:rPr lang="en-US" sz="3600" b="0" spc="-5">
                <a:solidFill>
                  <a:schemeClr val="bg1"/>
                </a:solidFill>
                <a:latin typeface="Calibri Light"/>
                <a:cs typeface="Calibri Light"/>
              </a:rPr>
              <a:t>c</a:t>
            </a:r>
            <a:r>
              <a:rPr lang="en-US" sz="3600" b="0">
                <a:solidFill>
                  <a:schemeClr val="bg1"/>
                </a:solidFill>
                <a:latin typeface="Calibri Light"/>
                <a:cs typeface="Calibri Light"/>
              </a:rPr>
              <a:t>e</a:t>
            </a:r>
            <a:r>
              <a:rPr lang="en-US" sz="3600" b="0" spc="-5">
                <a:solidFill>
                  <a:schemeClr val="bg1"/>
                </a:solidFill>
                <a:latin typeface="Calibri Light"/>
                <a:cs typeface="Calibri Light"/>
              </a:rPr>
              <a:t> </a:t>
            </a:r>
            <a:r>
              <a:rPr lang="en-US" sz="3600" b="0" spc="-60">
                <a:solidFill>
                  <a:schemeClr val="bg1"/>
                </a:solidFill>
                <a:latin typeface="Calibri Light"/>
                <a:cs typeface="Calibri Light"/>
              </a:rPr>
              <a:t>F</a:t>
            </a:r>
            <a:r>
              <a:rPr lang="en-US" sz="3600" b="0" spc="-10">
                <a:solidFill>
                  <a:schemeClr val="bg1"/>
                </a:solidFill>
                <a:latin typeface="Calibri Light"/>
                <a:cs typeface="Calibri Light"/>
              </a:rPr>
              <a:t>o</a:t>
            </a:r>
            <a:r>
              <a:rPr lang="en-US" sz="3600" b="0" spc="5">
                <a:solidFill>
                  <a:schemeClr val="bg1"/>
                </a:solidFill>
                <a:latin typeface="Calibri Light"/>
                <a:cs typeface="Calibri Light"/>
              </a:rPr>
              <a:t>r</a:t>
            </a:r>
            <a:r>
              <a:rPr lang="en-US" sz="3600" b="0" spc="-5">
                <a:solidFill>
                  <a:schemeClr val="bg1"/>
                </a:solidFill>
                <a:latin typeface="Calibri Light"/>
                <a:cs typeface="Calibri Light"/>
              </a:rPr>
              <a:t>m</a:t>
            </a:r>
            <a:r>
              <a:rPr lang="en-US" sz="3600" b="0">
                <a:solidFill>
                  <a:schemeClr val="bg1"/>
                </a:solidFill>
                <a:latin typeface="Calibri Light"/>
                <a:cs typeface="Calibri Light"/>
              </a:rPr>
              <a:t>s</a:t>
            </a:r>
            <a:r>
              <a:rPr lang="en-US" sz="3600" b="0" spc="-15">
                <a:solidFill>
                  <a:schemeClr val="bg1"/>
                </a:solidFill>
                <a:latin typeface="Calibri Light"/>
                <a:cs typeface="Calibri Light"/>
              </a:rPr>
              <a:t> </a:t>
            </a:r>
            <a:r>
              <a:rPr lang="en-US" sz="3600" b="0">
                <a:solidFill>
                  <a:schemeClr val="bg1"/>
                </a:solidFill>
                <a:latin typeface="Calibri Light"/>
                <a:cs typeface="Calibri Light"/>
              </a:rPr>
              <a:t>-</a:t>
            </a:r>
            <a:r>
              <a:rPr lang="en-US" sz="3600" b="0" spc="20">
                <a:solidFill>
                  <a:schemeClr val="bg1"/>
                </a:solidFill>
                <a:latin typeface="Calibri Light"/>
                <a:cs typeface="Calibri Light"/>
              </a:rPr>
              <a:t> </a:t>
            </a:r>
            <a:r>
              <a:rPr lang="en-US" sz="3600" b="0" spc="-95">
                <a:solidFill>
                  <a:schemeClr val="bg1"/>
                </a:solidFill>
                <a:latin typeface="Calibri Light"/>
                <a:cs typeface="Calibri Light"/>
              </a:rPr>
              <a:t>A</a:t>
            </a:r>
            <a:r>
              <a:rPr lang="en-US" sz="3600" b="0" spc="-75">
                <a:solidFill>
                  <a:schemeClr val="bg1"/>
                </a:solidFill>
                <a:latin typeface="Calibri Light"/>
                <a:cs typeface="Calibri Light"/>
              </a:rPr>
              <a:t>tt</a:t>
            </a:r>
            <a:r>
              <a:rPr lang="en-US" sz="3600" b="0">
                <a:solidFill>
                  <a:schemeClr val="bg1"/>
                </a:solidFill>
                <a:latin typeface="Calibri Light"/>
                <a:cs typeface="Calibri Light"/>
              </a:rPr>
              <a:t>ach</a:t>
            </a:r>
            <a:r>
              <a:rPr lang="en-US" sz="3600" b="0" spc="-10">
                <a:solidFill>
                  <a:schemeClr val="bg1"/>
                </a:solidFill>
                <a:latin typeface="Calibri Light"/>
                <a:cs typeface="Calibri Light"/>
              </a:rPr>
              <a:t>m</a:t>
            </a:r>
            <a:r>
              <a:rPr lang="en-US" sz="3600" b="0" spc="-5">
                <a:solidFill>
                  <a:schemeClr val="bg1"/>
                </a:solidFill>
                <a:latin typeface="Calibri Light"/>
                <a:cs typeface="Calibri Light"/>
              </a:rPr>
              <a:t>e</a:t>
            </a:r>
            <a:r>
              <a:rPr lang="en-US" sz="3600" b="0" spc="-45">
                <a:solidFill>
                  <a:schemeClr val="bg1"/>
                </a:solidFill>
                <a:latin typeface="Calibri Light"/>
                <a:cs typeface="Calibri Light"/>
              </a:rPr>
              <a:t>n</a:t>
            </a:r>
            <a:r>
              <a:rPr lang="en-US" sz="3600" b="0" spc="-15">
                <a:solidFill>
                  <a:schemeClr val="bg1"/>
                </a:solidFill>
                <a:latin typeface="Calibri Light"/>
                <a:cs typeface="Calibri Light"/>
              </a:rPr>
              <a:t>t</a:t>
            </a:r>
            <a:r>
              <a:rPr lang="en-US" sz="3600" b="0">
                <a:solidFill>
                  <a:schemeClr val="bg1"/>
                </a:solidFill>
                <a:latin typeface="Calibri Light"/>
                <a:cs typeface="Calibri Light"/>
              </a:rPr>
              <a:t>s</a:t>
            </a:r>
            <a:r>
              <a:rPr lang="en-US" sz="3600" b="0" spc="-35">
                <a:solidFill>
                  <a:schemeClr val="bg1"/>
                </a:solidFill>
                <a:latin typeface="Calibri Light"/>
                <a:cs typeface="Calibri Light"/>
              </a:rPr>
              <a:t> </a:t>
            </a:r>
            <a:r>
              <a:rPr lang="en-US" sz="3600" b="0">
                <a:solidFill>
                  <a:schemeClr val="bg1"/>
                </a:solidFill>
                <a:latin typeface="Calibri Light"/>
                <a:cs typeface="Calibri Light"/>
              </a:rPr>
              <a:t>1</a:t>
            </a:r>
            <a:r>
              <a:rPr lang="en-US" sz="3600" b="0" spc="5">
                <a:solidFill>
                  <a:schemeClr val="bg1"/>
                </a:solidFill>
                <a:latin typeface="Calibri Light"/>
                <a:cs typeface="Calibri Light"/>
              </a:rPr>
              <a:t>A</a:t>
            </a:r>
            <a:r>
              <a:rPr lang="en-US" sz="3600" b="0" spc="-5">
                <a:solidFill>
                  <a:schemeClr val="bg1"/>
                </a:solidFill>
                <a:latin typeface="Calibri Light"/>
                <a:cs typeface="Calibri Light"/>
              </a:rPr>
              <a:t>-</a:t>
            </a:r>
            <a:r>
              <a:rPr lang="en-US" sz="3600" b="0">
                <a:solidFill>
                  <a:schemeClr val="bg1"/>
                </a:solidFill>
                <a:latin typeface="Calibri Light"/>
                <a:cs typeface="Calibri Light"/>
              </a:rPr>
              <a:t>1I</a:t>
            </a:r>
            <a:endParaRPr lang="en-US" sz="3600">
              <a:solidFill>
                <a:schemeClr val="bg1"/>
              </a:solidFill>
              <a:latin typeface="Calibri Light"/>
              <a:cs typeface="Calibri Light"/>
            </a:endParaRPr>
          </a:p>
        </p:txBody>
      </p:sp>
      <p:pic>
        <p:nvPicPr>
          <p:cNvPr id="7" name="Picture 5" descr="a screenshot of Attachment 1 A">
            <a:extLst>
              <a:ext uri="{FF2B5EF4-FFF2-40B4-BE49-F238E27FC236}">
                <a16:creationId xmlns:a16="http://schemas.microsoft.com/office/drawing/2014/main" id="{204E3244-D6EE-6650-4C86-4146E0377E44}"/>
              </a:ext>
            </a:extLst>
          </p:cNvPr>
          <p:cNvPicPr>
            <a:picLocks noChangeAspect="1"/>
          </p:cNvPicPr>
          <p:nvPr/>
        </p:nvPicPr>
        <p:blipFill>
          <a:blip r:embed="rId6"/>
          <a:stretch>
            <a:fillRect/>
          </a:stretch>
        </p:blipFill>
        <p:spPr>
          <a:xfrm>
            <a:off x="538339" y="1146595"/>
            <a:ext cx="6153365" cy="4672997"/>
          </a:xfrm>
          <a:prstGeom prst="rect">
            <a:avLst/>
          </a:prstGeom>
        </p:spPr>
      </p:pic>
      <p:sp>
        <p:nvSpPr>
          <p:cNvPr id="8" name="object 3">
            <a:extLst>
              <a:ext uri="{FF2B5EF4-FFF2-40B4-BE49-F238E27FC236}">
                <a16:creationId xmlns:a16="http://schemas.microsoft.com/office/drawing/2014/main" id="{E302E50E-0685-BE7D-E7FB-4088A00FDE97}"/>
              </a:ext>
            </a:extLst>
          </p:cNvPr>
          <p:cNvSpPr txBox="1">
            <a:spLocks noGrp="1"/>
          </p:cNvSpPr>
          <p:nvPr>
            <p:ph idx="1"/>
          </p:nvPr>
        </p:nvSpPr>
        <p:spPr>
          <a:xfrm>
            <a:off x="6494606" y="1380106"/>
            <a:ext cx="5412646" cy="3372019"/>
          </a:xfrm>
          <a:prstGeom prst="rect">
            <a:avLst/>
          </a:prstGeom>
        </p:spPr>
        <p:txBody>
          <a:bodyPr vert="horz" lIns="0" tIns="0" rIns="0" bIns="0" rtlCol="0" anchor="ctr">
            <a:noAutofit/>
          </a:bodyPr>
          <a:lstStyle/>
          <a:p>
            <a:pPr marL="698500" lvl="1">
              <a:buFont typeface="Arial"/>
              <a:buChar char="•"/>
              <a:tabLst>
                <a:tab pos="698500" algn="l"/>
              </a:tabLst>
            </a:pPr>
            <a:r>
              <a:rPr lang="en-US" sz="1800">
                <a:solidFill>
                  <a:schemeClr val="bg1"/>
                </a:solidFill>
                <a:latin typeface="Calibri"/>
                <a:cs typeface="Calibri"/>
              </a:rPr>
              <a:t>Attachment 1A- Pre-employment Transition Services  </a:t>
            </a:r>
            <a:endParaRPr lang="en-US" sz="1800">
              <a:solidFill>
                <a:schemeClr val="bg1"/>
              </a:solidFill>
              <a:latin typeface="Calibri"/>
              <a:ea typeface="Calibri"/>
              <a:cs typeface="Calibri"/>
            </a:endParaRPr>
          </a:p>
          <a:p>
            <a:pPr marL="698500" lvl="1">
              <a:buFont typeface="Arial"/>
              <a:buChar char="•"/>
              <a:tabLst>
                <a:tab pos="698500" algn="l"/>
              </a:tabLst>
            </a:pPr>
            <a:r>
              <a:rPr lang="en-US" sz="1800">
                <a:solidFill>
                  <a:schemeClr val="bg1"/>
                </a:solidFill>
                <a:latin typeface="Calibri"/>
                <a:cs typeface="Calibri"/>
              </a:rPr>
              <a:t>Attachment 1B- E</a:t>
            </a:r>
            <a:r>
              <a:rPr lang="en-US" sz="1800" spc="-25">
                <a:solidFill>
                  <a:schemeClr val="bg1"/>
                </a:solidFill>
                <a:latin typeface="Calibri"/>
                <a:cs typeface="Calibri"/>
              </a:rPr>
              <a:t>n</a:t>
            </a:r>
            <a:r>
              <a:rPr lang="en-US" sz="1800" spc="-10">
                <a:solidFill>
                  <a:schemeClr val="bg1"/>
                </a:solidFill>
                <a:latin typeface="Calibri"/>
                <a:cs typeface="Calibri"/>
              </a:rPr>
              <a:t>t</a:t>
            </a:r>
            <a:r>
              <a:rPr lang="en-US" sz="1800">
                <a:solidFill>
                  <a:schemeClr val="bg1"/>
                </a:solidFill>
                <a:latin typeface="Calibri"/>
                <a:cs typeface="Calibri"/>
              </a:rPr>
              <a:t>r</a:t>
            </a:r>
            <a:r>
              <a:rPr lang="en-US" sz="1800" spc="-15">
                <a:solidFill>
                  <a:schemeClr val="bg1"/>
                </a:solidFill>
                <a:latin typeface="Calibri"/>
                <a:cs typeface="Calibri"/>
              </a:rPr>
              <a:t>y</a:t>
            </a:r>
            <a:r>
              <a:rPr lang="en-US" sz="1800" spc="-10">
                <a:solidFill>
                  <a:schemeClr val="bg1"/>
                </a:solidFill>
                <a:latin typeface="Calibri"/>
                <a:cs typeface="Calibri"/>
              </a:rPr>
              <a:t> </a:t>
            </a:r>
            <a:r>
              <a:rPr lang="en-US" sz="1800">
                <a:solidFill>
                  <a:schemeClr val="bg1"/>
                </a:solidFill>
                <a:latin typeface="Calibri"/>
                <a:cs typeface="Calibri"/>
              </a:rPr>
              <a:t>S</a:t>
            </a:r>
            <a:r>
              <a:rPr lang="en-US" sz="1800" spc="-10">
                <a:solidFill>
                  <a:schemeClr val="bg1"/>
                </a:solidFill>
                <a:latin typeface="Calibri"/>
                <a:cs typeface="Calibri"/>
              </a:rPr>
              <a:t>e</a:t>
            </a:r>
            <a:r>
              <a:rPr lang="en-US" sz="1800" spc="15">
                <a:solidFill>
                  <a:schemeClr val="bg1"/>
                </a:solidFill>
                <a:latin typeface="Calibri"/>
                <a:cs typeface="Calibri"/>
              </a:rPr>
              <a:t>r</a:t>
            </a:r>
            <a:r>
              <a:rPr lang="en-US" sz="1800" spc="-20">
                <a:solidFill>
                  <a:schemeClr val="bg1"/>
                </a:solidFill>
                <a:latin typeface="Calibri"/>
                <a:cs typeface="Calibri"/>
              </a:rPr>
              <a:t>v</a:t>
            </a:r>
            <a:r>
              <a:rPr lang="en-US" sz="1800">
                <a:solidFill>
                  <a:schemeClr val="bg1"/>
                </a:solidFill>
                <a:latin typeface="Calibri"/>
                <a:cs typeface="Calibri"/>
              </a:rPr>
              <a:t>i</a:t>
            </a:r>
            <a:r>
              <a:rPr lang="en-US" sz="1800" spc="-10">
                <a:solidFill>
                  <a:schemeClr val="bg1"/>
                </a:solidFill>
                <a:latin typeface="Calibri"/>
                <a:cs typeface="Calibri"/>
              </a:rPr>
              <a:t>ces </a:t>
            </a:r>
            <a:endParaRPr lang="en-US" sz="1800">
              <a:solidFill>
                <a:schemeClr val="bg1"/>
              </a:solidFill>
              <a:latin typeface="Calibri"/>
              <a:ea typeface="Calibri"/>
              <a:cs typeface="Calibri"/>
            </a:endParaRPr>
          </a:p>
          <a:p>
            <a:pPr marL="698500" lvl="1">
              <a:buFont typeface="Arial"/>
              <a:buChar char="•"/>
              <a:tabLst>
                <a:tab pos="698500" algn="l"/>
              </a:tabLst>
            </a:pPr>
            <a:r>
              <a:rPr lang="en-US" sz="1800" spc="-15">
                <a:solidFill>
                  <a:schemeClr val="bg1"/>
                </a:solidFill>
                <a:latin typeface="Calibri"/>
                <a:cs typeface="Calibri"/>
              </a:rPr>
              <a:t>Attachment 1C- Ass</a:t>
            </a:r>
            <a:r>
              <a:rPr lang="en-US" sz="1800" spc="-10">
                <a:solidFill>
                  <a:schemeClr val="bg1"/>
                </a:solidFill>
                <a:latin typeface="Calibri"/>
                <a:cs typeface="Calibri"/>
              </a:rPr>
              <a:t>e</a:t>
            </a:r>
            <a:r>
              <a:rPr lang="en-US" sz="1800" spc="-5">
                <a:solidFill>
                  <a:schemeClr val="bg1"/>
                </a:solidFill>
                <a:latin typeface="Calibri"/>
                <a:cs typeface="Calibri"/>
              </a:rPr>
              <a:t>ss</a:t>
            </a:r>
            <a:r>
              <a:rPr lang="en-US" sz="1800">
                <a:solidFill>
                  <a:schemeClr val="bg1"/>
                </a:solidFill>
                <a:latin typeface="Calibri"/>
                <a:cs typeface="Calibri"/>
              </a:rPr>
              <a:t>m</a:t>
            </a:r>
            <a:r>
              <a:rPr lang="en-US" sz="1800" spc="-10">
                <a:solidFill>
                  <a:schemeClr val="bg1"/>
                </a:solidFill>
                <a:latin typeface="Calibri"/>
                <a:cs typeface="Calibri"/>
              </a:rPr>
              <a:t>e</a:t>
            </a:r>
            <a:r>
              <a:rPr lang="en-US" sz="1800" spc="-25">
                <a:solidFill>
                  <a:schemeClr val="bg1"/>
                </a:solidFill>
                <a:latin typeface="Calibri"/>
                <a:cs typeface="Calibri"/>
              </a:rPr>
              <a:t>n</a:t>
            </a:r>
            <a:r>
              <a:rPr lang="en-US" sz="1800" spc="-10">
                <a:solidFill>
                  <a:schemeClr val="bg1"/>
                </a:solidFill>
                <a:latin typeface="Calibri"/>
                <a:cs typeface="Calibri"/>
              </a:rPr>
              <a:t>t </a:t>
            </a:r>
            <a:endParaRPr lang="en-US" sz="1800">
              <a:solidFill>
                <a:schemeClr val="bg1"/>
              </a:solidFill>
              <a:latin typeface="Calibri"/>
              <a:ea typeface="Calibri"/>
              <a:cs typeface="Calibri"/>
            </a:endParaRPr>
          </a:p>
          <a:p>
            <a:pPr marL="698500" lvl="1">
              <a:buFont typeface="Arial"/>
              <a:buChar char="•"/>
              <a:tabLst>
                <a:tab pos="698500" algn="l"/>
              </a:tabLst>
            </a:pPr>
            <a:r>
              <a:rPr lang="en-US" sz="1800">
                <a:solidFill>
                  <a:schemeClr val="bg1"/>
                </a:solidFill>
                <a:latin typeface="Calibri"/>
                <a:cs typeface="Calibri"/>
              </a:rPr>
              <a:t>Attachment 1D- Em</a:t>
            </a:r>
            <a:r>
              <a:rPr lang="en-US" sz="1800" spc="-5">
                <a:solidFill>
                  <a:schemeClr val="bg1"/>
                </a:solidFill>
                <a:latin typeface="Calibri"/>
                <a:cs typeface="Calibri"/>
              </a:rPr>
              <a:t>p</a:t>
            </a:r>
            <a:r>
              <a:rPr lang="en-US" sz="1800">
                <a:solidFill>
                  <a:schemeClr val="bg1"/>
                </a:solidFill>
                <a:latin typeface="Calibri"/>
                <a:cs typeface="Calibri"/>
              </a:rPr>
              <a:t>l</a:t>
            </a:r>
            <a:r>
              <a:rPr lang="en-US" sz="1800" spc="-20">
                <a:solidFill>
                  <a:schemeClr val="bg1"/>
                </a:solidFill>
                <a:latin typeface="Calibri"/>
                <a:cs typeface="Calibri"/>
              </a:rPr>
              <a:t>o</a:t>
            </a:r>
            <a:r>
              <a:rPr lang="en-US" sz="1800" spc="-10">
                <a:solidFill>
                  <a:schemeClr val="bg1"/>
                </a:solidFill>
                <a:latin typeface="Calibri"/>
                <a:cs typeface="Calibri"/>
              </a:rPr>
              <a:t>y</a:t>
            </a:r>
            <a:r>
              <a:rPr lang="en-US" sz="1800" spc="-20">
                <a:solidFill>
                  <a:schemeClr val="bg1"/>
                </a:solidFill>
                <a:latin typeface="Calibri"/>
                <a:cs typeface="Calibri"/>
              </a:rPr>
              <a:t>m</a:t>
            </a:r>
            <a:r>
              <a:rPr lang="en-US" sz="1800" spc="-10">
                <a:solidFill>
                  <a:schemeClr val="bg1"/>
                </a:solidFill>
                <a:latin typeface="Calibri"/>
                <a:cs typeface="Calibri"/>
              </a:rPr>
              <a:t>e</a:t>
            </a:r>
            <a:r>
              <a:rPr lang="en-US" sz="1800" spc="-25">
                <a:solidFill>
                  <a:schemeClr val="bg1"/>
                </a:solidFill>
                <a:latin typeface="Calibri"/>
                <a:cs typeface="Calibri"/>
              </a:rPr>
              <a:t>n</a:t>
            </a:r>
            <a:r>
              <a:rPr lang="en-US" sz="1800" spc="-10">
                <a:solidFill>
                  <a:schemeClr val="bg1"/>
                </a:solidFill>
                <a:latin typeface="Calibri"/>
                <a:cs typeface="Calibri"/>
              </a:rPr>
              <a:t>t</a:t>
            </a:r>
            <a:r>
              <a:rPr lang="en-US" sz="1800" spc="-30">
                <a:solidFill>
                  <a:schemeClr val="bg1"/>
                </a:solidFill>
                <a:latin typeface="Calibri"/>
                <a:cs typeface="Calibri"/>
              </a:rPr>
              <a:t> </a:t>
            </a:r>
            <a:r>
              <a:rPr lang="en-US" sz="1800" spc="-20">
                <a:solidFill>
                  <a:schemeClr val="bg1"/>
                </a:solidFill>
                <a:latin typeface="Calibri"/>
                <a:cs typeface="Calibri"/>
              </a:rPr>
              <a:t>P</a:t>
            </a:r>
            <a:r>
              <a:rPr lang="en-US" sz="1800" spc="-45">
                <a:solidFill>
                  <a:schemeClr val="bg1"/>
                </a:solidFill>
                <a:latin typeface="Calibri"/>
                <a:cs typeface="Calibri"/>
              </a:rPr>
              <a:t>r</a:t>
            </a:r>
            <a:r>
              <a:rPr lang="en-US" sz="1800" spc="-10">
                <a:solidFill>
                  <a:schemeClr val="bg1"/>
                </a:solidFill>
                <a:latin typeface="Calibri"/>
                <a:cs typeface="Calibri"/>
              </a:rPr>
              <a:t>e</a:t>
            </a:r>
            <a:r>
              <a:rPr lang="en-US" sz="1800" spc="-5">
                <a:solidFill>
                  <a:schemeClr val="bg1"/>
                </a:solidFill>
                <a:latin typeface="Calibri"/>
                <a:cs typeface="Calibri"/>
              </a:rPr>
              <a:t>p</a:t>
            </a:r>
            <a:r>
              <a:rPr lang="en-US" sz="1800" spc="-15">
                <a:solidFill>
                  <a:schemeClr val="bg1"/>
                </a:solidFill>
                <a:latin typeface="Calibri"/>
                <a:cs typeface="Calibri"/>
              </a:rPr>
              <a:t>a</a:t>
            </a:r>
            <a:r>
              <a:rPr lang="en-US" sz="1800" spc="-55">
                <a:solidFill>
                  <a:schemeClr val="bg1"/>
                </a:solidFill>
                <a:latin typeface="Calibri"/>
                <a:cs typeface="Calibri"/>
              </a:rPr>
              <a:t>r</a:t>
            </a:r>
            <a:r>
              <a:rPr lang="en-US" sz="1800" spc="-25">
                <a:solidFill>
                  <a:schemeClr val="bg1"/>
                </a:solidFill>
                <a:latin typeface="Calibri"/>
                <a:cs typeface="Calibri"/>
              </a:rPr>
              <a:t>a</a:t>
            </a:r>
            <a:r>
              <a:rPr lang="en-US" sz="1800" spc="-10">
                <a:solidFill>
                  <a:schemeClr val="bg1"/>
                </a:solidFill>
                <a:latin typeface="Calibri"/>
                <a:cs typeface="Calibri"/>
              </a:rPr>
              <a:t>t</a:t>
            </a:r>
            <a:r>
              <a:rPr lang="en-US" sz="1800">
                <a:solidFill>
                  <a:schemeClr val="bg1"/>
                </a:solidFill>
                <a:latin typeface="Calibri"/>
                <a:cs typeface="Calibri"/>
              </a:rPr>
              <a:t>i</a:t>
            </a:r>
            <a:r>
              <a:rPr lang="en-US" sz="1800" spc="-10">
                <a:solidFill>
                  <a:schemeClr val="bg1"/>
                </a:solidFill>
                <a:latin typeface="Calibri"/>
                <a:cs typeface="Calibri"/>
              </a:rPr>
              <a:t>o</a:t>
            </a:r>
            <a:r>
              <a:rPr lang="en-US" sz="1800">
                <a:solidFill>
                  <a:schemeClr val="bg1"/>
                </a:solidFill>
                <a:latin typeface="Calibri"/>
                <a:cs typeface="Calibri"/>
              </a:rPr>
              <a:t>n</a:t>
            </a:r>
            <a:r>
              <a:rPr lang="en-US" sz="1800" spc="-5">
                <a:solidFill>
                  <a:schemeClr val="bg1"/>
                </a:solidFill>
                <a:latin typeface="Calibri"/>
                <a:cs typeface="Calibri"/>
              </a:rPr>
              <a:t> </a:t>
            </a:r>
            <a:r>
              <a:rPr lang="en-US" sz="1800">
                <a:solidFill>
                  <a:schemeClr val="bg1"/>
                </a:solidFill>
                <a:latin typeface="Calibri"/>
                <a:cs typeface="Calibri"/>
              </a:rPr>
              <a:t>S</a:t>
            </a:r>
            <a:r>
              <a:rPr lang="en-US" sz="1800" spc="5">
                <a:solidFill>
                  <a:schemeClr val="bg1"/>
                </a:solidFill>
                <a:latin typeface="Calibri"/>
                <a:cs typeface="Calibri"/>
              </a:rPr>
              <a:t>e</a:t>
            </a:r>
            <a:r>
              <a:rPr lang="en-US" sz="1800" spc="15">
                <a:solidFill>
                  <a:schemeClr val="bg1"/>
                </a:solidFill>
                <a:latin typeface="Calibri"/>
                <a:cs typeface="Calibri"/>
              </a:rPr>
              <a:t>r</a:t>
            </a:r>
            <a:r>
              <a:rPr lang="en-US" sz="1800" spc="-20">
                <a:solidFill>
                  <a:schemeClr val="bg1"/>
                </a:solidFill>
                <a:latin typeface="Calibri"/>
                <a:cs typeface="Calibri"/>
              </a:rPr>
              <a:t>v</a:t>
            </a:r>
            <a:r>
              <a:rPr lang="en-US" sz="1800">
                <a:solidFill>
                  <a:schemeClr val="bg1"/>
                </a:solidFill>
                <a:latin typeface="Calibri"/>
                <a:cs typeface="Calibri"/>
              </a:rPr>
              <a:t>i</a:t>
            </a:r>
            <a:r>
              <a:rPr lang="en-US" sz="1800" spc="5">
                <a:solidFill>
                  <a:schemeClr val="bg1"/>
                </a:solidFill>
                <a:latin typeface="Calibri"/>
                <a:cs typeface="Calibri"/>
              </a:rPr>
              <a:t>c</a:t>
            </a:r>
            <a:r>
              <a:rPr lang="en-US" sz="1800" spc="-10">
                <a:solidFill>
                  <a:schemeClr val="bg1"/>
                </a:solidFill>
                <a:latin typeface="Calibri"/>
                <a:cs typeface="Calibri"/>
              </a:rPr>
              <a:t>e</a:t>
            </a:r>
            <a:r>
              <a:rPr lang="en-US" sz="1800">
                <a:solidFill>
                  <a:schemeClr val="bg1"/>
                </a:solidFill>
                <a:latin typeface="Calibri"/>
                <a:cs typeface="Calibri"/>
              </a:rPr>
              <a:t>s </a:t>
            </a:r>
            <a:endParaRPr lang="en-US" sz="1800">
              <a:solidFill>
                <a:schemeClr val="bg1"/>
              </a:solidFill>
              <a:latin typeface="Calibri"/>
              <a:ea typeface="Calibri"/>
              <a:cs typeface="Calibri"/>
            </a:endParaRPr>
          </a:p>
          <a:p>
            <a:pPr marL="698500" lvl="1">
              <a:buFont typeface="Arial"/>
              <a:buChar char="•"/>
              <a:tabLst>
                <a:tab pos="698500" algn="l"/>
              </a:tabLst>
            </a:pPr>
            <a:r>
              <a:rPr lang="en-US" sz="1800">
                <a:solidFill>
                  <a:schemeClr val="bg1"/>
                </a:solidFill>
                <a:latin typeface="Calibri"/>
                <a:cs typeface="Calibri"/>
              </a:rPr>
              <a:t>Attachment 1E- J</a:t>
            </a:r>
            <a:r>
              <a:rPr lang="en-US" sz="1800" spc="-10">
                <a:solidFill>
                  <a:schemeClr val="bg1"/>
                </a:solidFill>
                <a:latin typeface="Calibri"/>
                <a:cs typeface="Calibri"/>
              </a:rPr>
              <a:t>o</a:t>
            </a:r>
            <a:r>
              <a:rPr lang="en-US" sz="1800">
                <a:solidFill>
                  <a:schemeClr val="bg1"/>
                </a:solidFill>
                <a:latin typeface="Calibri"/>
                <a:cs typeface="Calibri"/>
              </a:rPr>
              <a:t>b</a:t>
            </a:r>
            <a:r>
              <a:rPr lang="en-US" sz="1800" spc="-5">
                <a:solidFill>
                  <a:schemeClr val="bg1"/>
                </a:solidFill>
                <a:latin typeface="Calibri"/>
                <a:cs typeface="Calibri"/>
              </a:rPr>
              <a:t> </a:t>
            </a:r>
            <a:r>
              <a:rPr lang="en-US" sz="1800" spc="-20">
                <a:solidFill>
                  <a:schemeClr val="bg1"/>
                </a:solidFill>
                <a:latin typeface="Calibri"/>
                <a:cs typeface="Calibri"/>
              </a:rPr>
              <a:t>P</a:t>
            </a:r>
            <a:r>
              <a:rPr lang="en-US" sz="1800">
                <a:solidFill>
                  <a:schemeClr val="bg1"/>
                </a:solidFill>
                <a:latin typeface="Calibri"/>
                <a:cs typeface="Calibri"/>
              </a:rPr>
              <a:t>la</a:t>
            </a:r>
            <a:r>
              <a:rPr lang="en-US" sz="1800" spc="5">
                <a:solidFill>
                  <a:schemeClr val="bg1"/>
                </a:solidFill>
                <a:latin typeface="Calibri"/>
                <a:cs typeface="Calibri"/>
              </a:rPr>
              <a:t>c</a:t>
            </a:r>
            <a:r>
              <a:rPr lang="en-US" sz="1800" spc="-10">
                <a:solidFill>
                  <a:schemeClr val="bg1"/>
                </a:solidFill>
                <a:latin typeface="Calibri"/>
                <a:cs typeface="Calibri"/>
              </a:rPr>
              <a:t>e</a:t>
            </a:r>
            <a:r>
              <a:rPr lang="en-US" sz="1800" spc="-20">
                <a:solidFill>
                  <a:schemeClr val="bg1"/>
                </a:solidFill>
                <a:latin typeface="Calibri"/>
                <a:cs typeface="Calibri"/>
              </a:rPr>
              <a:t>m</a:t>
            </a:r>
            <a:r>
              <a:rPr lang="en-US" sz="1800" spc="-10">
                <a:solidFill>
                  <a:schemeClr val="bg1"/>
                </a:solidFill>
                <a:latin typeface="Calibri"/>
                <a:cs typeface="Calibri"/>
              </a:rPr>
              <a:t>e</a:t>
            </a:r>
            <a:r>
              <a:rPr lang="en-US" sz="1800" spc="-25">
                <a:solidFill>
                  <a:schemeClr val="bg1"/>
                </a:solidFill>
                <a:latin typeface="Calibri"/>
                <a:cs typeface="Calibri"/>
              </a:rPr>
              <a:t>n</a:t>
            </a:r>
            <a:r>
              <a:rPr lang="en-US" sz="1800" spc="-10">
                <a:solidFill>
                  <a:schemeClr val="bg1"/>
                </a:solidFill>
                <a:latin typeface="Calibri"/>
                <a:cs typeface="Calibri"/>
              </a:rPr>
              <a:t>t </a:t>
            </a:r>
            <a:endParaRPr lang="en-US" sz="1800">
              <a:solidFill>
                <a:schemeClr val="bg1"/>
              </a:solidFill>
              <a:latin typeface="Calibri"/>
              <a:ea typeface="Calibri"/>
              <a:cs typeface="Calibri"/>
            </a:endParaRPr>
          </a:p>
          <a:p>
            <a:pPr marL="698500" lvl="1">
              <a:buFont typeface="Arial"/>
              <a:buChar char="•"/>
              <a:tabLst>
                <a:tab pos="698500" algn="l"/>
              </a:tabLst>
            </a:pPr>
            <a:r>
              <a:rPr lang="en-US" sz="1800">
                <a:solidFill>
                  <a:schemeClr val="bg1"/>
                </a:solidFill>
                <a:latin typeface="Calibri"/>
                <a:cs typeface="Calibri"/>
              </a:rPr>
              <a:t>Attachment 1F- S</a:t>
            </a:r>
            <a:r>
              <a:rPr lang="en-US" sz="1800" spc="-5">
                <a:solidFill>
                  <a:schemeClr val="bg1"/>
                </a:solidFill>
                <a:latin typeface="Calibri"/>
                <a:cs typeface="Calibri"/>
              </a:rPr>
              <a:t>upp</a:t>
            </a:r>
            <a:r>
              <a:rPr lang="en-US" sz="1800" spc="-10">
                <a:solidFill>
                  <a:schemeClr val="bg1"/>
                </a:solidFill>
                <a:latin typeface="Calibri"/>
                <a:cs typeface="Calibri"/>
              </a:rPr>
              <a:t>or</a:t>
            </a:r>
            <a:r>
              <a:rPr lang="en-US" sz="1800" spc="-35">
                <a:solidFill>
                  <a:schemeClr val="bg1"/>
                </a:solidFill>
                <a:latin typeface="Calibri"/>
                <a:cs typeface="Calibri"/>
              </a:rPr>
              <a:t>t</a:t>
            </a:r>
            <a:r>
              <a:rPr lang="en-US" sz="1800" spc="-10">
                <a:solidFill>
                  <a:schemeClr val="bg1"/>
                </a:solidFill>
                <a:latin typeface="Calibri"/>
                <a:cs typeface="Calibri"/>
              </a:rPr>
              <a:t>e</a:t>
            </a:r>
            <a:r>
              <a:rPr lang="en-US" sz="1800">
                <a:solidFill>
                  <a:schemeClr val="bg1"/>
                </a:solidFill>
                <a:latin typeface="Calibri"/>
                <a:cs typeface="Calibri"/>
              </a:rPr>
              <a:t>d</a:t>
            </a:r>
            <a:r>
              <a:rPr lang="en-US" sz="1800" spc="-5">
                <a:solidFill>
                  <a:schemeClr val="bg1"/>
                </a:solidFill>
                <a:latin typeface="Calibri"/>
                <a:cs typeface="Calibri"/>
              </a:rPr>
              <a:t> </a:t>
            </a:r>
            <a:r>
              <a:rPr lang="en-US" sz="1800">
                <a:solidFill>
                  <a:schemeClr val="bg1"/>
                </a:solidFill>
                <a:latin typeface="Calibri"/>
                <a:cs typeface="Calibri"/>
              </a:rPr>
              <a:t>E</a:t>
            </a:r>
            <a:r>
              <a:rPr lang="en-US" sz="1800" spc="-20">
                <a:solidFill>
                  <a:schemeClr val="bg1"/>
                </a:solidFill>
                <a:latin typeface="Calibri"/>
                <a:cs typeface="Calibri"/>
              </a:rPr>
              <a:t>m</a:t>
            </a:r>
            <a:r>
              <a:rPr lang="en-US" sz="1800" spc="-5">
                <a:solidFill>
                  <a:schemeClr val="bg1"/>
                </a:solidFill>
                <a:latin typeface="Calibri"/>
                <a:cs typeface="Calibri"/>
              </a:rPr>
              <a:t>p</a:t>
            </a:r>
            <a:r>
              <a:rPr lang="en-US" sz="1800">
                <a:solidFill>
                  <a:schemeClr val="bg1"/>
                </a:solidFill>
                <a:latin typeface="Calibri"/>
                <a:cs typeface="Calibri"/>
              </a:rPr>
              <a:t>l</a:t>
            </a:r>
            <a:r>
              <a:rPr lang="en-US" sz="1800" spc="-20">
                <a:solidFill>
                  <a:schemeClr val="bg1"/>
                </a:solidFill>
                <a:latin typeface="Calibri"/>
                <a:cs typeface="Calibri"/>
              </a:rPr>
              <a:t>o</a:t>
            </a:r>
            <a:r>
              <a:rPr lang="en-US" sz="1800" spc="-10">
                <a:solidFill>
                  <a:schemeClr val="bg1"/>
                </a:solidFill>
                <a:latin typeface="Calibri"/>
                <a:cs typeface="Calibri"/>
              </a:rPr>
              <a:t>y</a:t>
            </a:r>
            <a:r>
              <a:rPr lang="en-US" sz="1800" spc="-20">
                <a:solidFill>
                  <a:schemeClr val="bg1"/>
                </a:solidFill>
                <a:latin typeface="Calibri"/>
                <a:cs typeface="Calibri"/>
              </a:rPr>
              <a:t>m</a:t>
            </a:r>
            <a:r>
              <a:rPr lang="en-US" sz="1800" spc="-10">
                <a:solidFill>
                  <a:schemeClr val="bg1"/>
                </a:solidFill>
                <a:latin typeface="Calibri"/>
                <a:cs typeface="Calibri"/>
              </a:rPr>
              <a:t>e</a:t>
            </a:r>
            <a:r>
              <a:rPr lang="en-US" sz="1800" spc="-25">
                <a:solidFill>
                  <a:schemeClr val="bg1"/>
                </a:solidFill>
                <a:latin typeface="Calibri"/>
                <a:cs typeface="Calibri"/>
              </a:rPr>
              <a:t>n</a:t>
            </a:r>
            <a:r>
              <a:rPr lang="en-US" sz="1800" spc="-10">
                <a:solidFill>
                  <a:schemeClr val="bg1"/>
                </a:solidFill>
                <a:latin typeface="Calibri"/>
                <a:cs typeface="Calibri"/>
              </a:rPr>
              <a:t>t </a:t>
            </a:r>
            <a:endParaRPr lang="en-US" sz="1800">
              <a:solidFill>
                <a:schemeClr val="bg1"/>
              </a:solidFill>
              <a:latin typeface="Calibri"/>
              <a:ea typeface="Calibri"/>
              <a:cs typeface="Calibri"/>
            </a:endParaRPr>
          </a:p>
          <a:p>
            <a:pPr marL="698500" lvl="1">
              <a:buFont typeface="Arial"/>
              <a:buChar char="•"/>
              <a:tabLst>
                <a:tab pos="698500" algn="l"/>
              </a:tabLst>
            </a:pPr>
            <a:r>
              <a:rPr lang="en-US" sz="1800" spc="-15">
                <a:solidFill>
                  <a:schemeClr val="bg1"/>
                </a:solidFill>
                <a:latin typeface="Calibri"/>
                <a:cs typeface="Calibri"/>
              </a:rPr>
              <a:t>Attachment 1G- As</a:t>
            </a:r>
            <a:r>
              <a:rPr lang="en-US" sz="1800" spc="-5">
                <a:solidFill>
                  <a:schemeClr val="bg1"/>
                </a:solidFill>
                <a:latin typeface="Calibri"/>
                <a:cs typeface="Calibri"/>
              </a:rPr>
              <a:t>s</a:t>
            </a:r>
            <a:r>
              <a:rPr lang="en-US" sz="1800">
                <a:solidFill>
                  <a:schemeClr val="bg1"/>
                </a:solidFill>
                <a:latin typeface="Calibri"/>
                <a:cs typeface="Calibri"/>
              </a:rPr>
              <a:t>i</a:t>
            </a:r>
            <a:r>
              <a:rPr lang="en-US" sz="1800" spc="-30">
                <a:solidFill>
                  <a:schemeClr val="bg1"/>
                </a:solidFill>
                <a:latin typeface="Calibri"/>
                <a:cs typeface="Calibri"/>
              </a:rPr>
              <a:t>s</a:t>
            </a:r>
            <a:r>
              <a:rPr lang="en-US" sz="1800" spc="-10">
                <a:solidFill>
                  <a:schemeClr val="bg1"/>
                </a:solidFill>
                <a:latin typeface="Calibri"/>
                <a:cs typeface="Calibri"/>
              </a:rPr>
              <a:t>t</a:t>
            </a:r>
            <a:r>
              <a:rPr lang="en-US" sz="1800">
                <a:solidFill>
                  <a:schemeClr val="bg1"/>
                </a:solidFill>
                <a:latin typeface="Calibri"/>
                <a:cs typeface="Calibri"/>
              </a:rPr>
              <a:t>i</a:t>
            </a:r>
            <a:r>
              <a:rPr lang="en-US" sz="1800" spc="-30">
                <a:solidFill>
                  <a:schemeClr val="bg1"/>
                </a:solidFill>
                <a:latin typeface="Calibri"/>
                <a:cs typeface="Calibri"/>
              </a:rPr>
              <a:t>v</a:t>
            </a:r>
            <a:r>
              <a:rPr lang="en-US" sz="1800" spc="-15">
                <a:solidFill>
                  <a:schemeClr val="bg1"/>
                </a:solidFill>
                <a:latin typeface="Calibri"/>
                <a:cs typeface="Calibri"/>
              </a:rPr>
              <a:t>e</a:t>
            </a:r>
            <a:r>
              <a:rPr lang="en-US" sz="1800">
                <a:solidFill>
                  <a:schemeClr val="bg1"/>
                </a:solidFill>
                <a:latin typeface="Calibri"/>
                <a:cs typeface="Calibri"/>
              </a:rPr>
              <a:t> </a:t>
            </a:r>
            <a:r>
              <a:rPr lang="en-US" sz="1800" spc="-225">
                <a:solidFill>
                  <a:schemeClr val="bg1"/>
                </a:solidFill>
                <a:latin typeface="Calibri"/>
                <a:cs typeface="Calibri"/>
              </a:rPr>
              <a:t>T</a:t>
            </a:r>
            <a:r>
              <a:rPr lang="en-US" sz="1800" spc="-10">
                <a:solidFill>
                  <a:schemeClr val="bg1"/>
                </a:solidFill>
                <a:latin typeface="Calibri"/>
                <a:cs typeface="Calibri"/>
              </a:rPr>
              <a:t>ec</a:t>
            </a:r>
            <a:r>
              <a:rPr lang="en-US" sz="1800" spc="-5">
                <a:solidFill>
                  <a:schemeClr val="bg1"/>
                </a:solidFill>
                <a:latin typeface="Calibri"/>
                <a:cs typeface="Calibri"/>
              </a:rPr>
              <a:t>hn</a:t>
            </a:r>
            <a:r>
              <a:rPr lang="en-US" sz="1800" spc="-10">
                <a:solidFill>
                  <a:schemeClr val="bg1"/>
                </a:solidFill>
                <a:latin typeface="Calibri"/>
                <a:cs typeface="Calibri"/>
              </a:rPr>
              <a:t>o</a:t>
            </a:r>
            <a:r>
              <a:rPr lang="en-US" sz="1800">
                <a:solidFill>
                  <a:schemeClr val="bg1"/>
                </a:solidFill>
                <a:latin typeface="Calibri"/>
                <a:cs typeface="Calibri"/>
              </a:rPr>
              <a:t>l</a:t>
            </a:r>
            <a:r>
              <a:rPr lang="en-US" sz="1800" spc="-10">
                <a:solidFill>
                  <a:schemeClr val="bg1"/>
                </a:solidFill>
                <a:latin typeface="Calibri"/>
                <a:cs typeface="Calibri"/>
              </a:rPr>
              <a:t>o</a:t>
            </a:r>
            <a:r>
              <a:rPr lang="en-US" sz="1800" spc="-20">
                <a:solidFill>
                  <a:schemeClr val="bg1"/>
                </a:solidFill>
                <a:latin typeface="Calibri"/>
                <a:cs typeface="Calibri"/>
              </a:rPr>
              <a:t>g</a:t>
            </a:r>
            <a:r>
              <a:rPr lang="en-US" sz="1800" spc="-10">
                <a:solidFill>
                  <a:schemeClr val="bg1"/>
                </a:solidFill>
                <a:latin typeface="Calibri"/>
                <a:cs typeface="Calibri"/>
              </a:rPr>
              <a:t>y</a:t>
            </a:r>
            <a:r>
              <a:rPr lang="en-US" sz="1800" spc="-5">
                <a:solidFill>
                  <a:schemeClr val="bg1"/>
                </a:solidFill>
                <a:latin typeface="Calibri"/>
                <a:cs typeface="Calibri"/>
              </a:rPr>
              <a:t>/</a:t>
            </a:r>
            <a:r>
              <a:rPr lang="en-US" sz="1800" spc="-50">
                <a:solidFill>
                  <a:schemeClr val="bg1"/>
                </a:solidFill>
                <a:latin typeface="Calibri"/>
                <a:cs typeface="Calibri"/>
              </a:rPr>
              <a:t>R</a:t>
            </a:r>
            <a:r>
              <a:rPr lang="en-US" sz="1800" spc="-10">
                <a:solidFill>
                  <a:schemeClr val="bg1"/>
                </a:solidFill>
                <a:latin typeface="Calibri"/>
                <a:cs typeface="Calibri"/>
              </a:rPr>
              <a:t>e</a:t>
            </a:r>
            <a:r>
              <a:rPr lang="en-US" sz="1800" spc="-5">
                <a:solidFill>
                  <a:schemeClr val="bg1"/>
                </a:solidFill>
                <a:latin typeface="Calibri"/>
                <a:cs typeface="Calibri"/>
              </a:rPr>
              <a:t>h</a:t>
            </a:r>
            <a:r>
              <a:rPr lang="en-US" sz="1800">
                <a:solidFill>
                  <a:schemeClr val="bg1"/>
                </a:solidFill>
                <a:latin typeface="Calibri"/>
                <a:cs typeface="Calibri"/>
              </a:rPr>
              <a:t>a</a:t>
            </a:r>
            <a:r>
              <a:rPr lang="en-US" sz="1800" spc="-5">
                <a:solidFill>
                  <a:schemeClr val="bg1"/>
                </a:solidFill>
                <a:latin typeface="Calibri"/>
                <a:cs typeface="Calibri"/>
              </a:rPr>
              <a:t>b</a:t>
            </a:r>
            <a:r>
              <a:rPr lang="en-US" sz="1800">
                <a:solidFill>
                  <a:schemeClr val="bg1"/>
                </a:solidFill>
                <a:latin typeface="Calibri"/>
                <a:cs typeface="Calibri"/>
              </a:rPr>
              <a:t>ili</a:t>
            </a:r>
            <a:r>
              <a:rPr lang="en-US" sz="1800" spc="-25">
                <a:solidFill>
                  <a:schemeClr val="bg1"/>
                </a:solidFill>
                <a:latin typeface="Calibri"/>
                <a:cs typeface="Calibri"/>
              </a:rPr>
              <a:t>ta</a:t>
            </a:r>
            <a:r>
              <a:rPr lang="en-US" sz="1800" spc="-10">
                <a:solidFill>
                  <a:schemeClr val="bg1"/>
                </a:solidFill>
                <a:latin typeface="Calibri"/>
                <a:cs typeface="Calibri"/>
              </a:rPr>
              <a:t>t</a:t>
            </a:r>
            <a:r>
              <a:rPr lang="en-US" sz="1800">
                <a:solidFill>
                  <a:schemeClr val="bg1"/>
                </a:solidFill>
                <a:latin typeface="Calibri"/>
                <a:cs typeface="Calibri"/>
              </a:rPr>
              <a:t>i</a:t>
            </a:r>
            <a:r>
              <a:rPr lang="en-US" sz="1800" spc="-10">
                <a:solidFill>
                  <a:schemeClr val="bg1"/>
                </a:solidFill>
                <a:latin typeface="Calibri"/>
                <a:cs typeface="Calibri"/>
              </a:rPr>
              <a:t>o</a:t>
            </a:r>
            <a:r>
              <a:rPr lang="en-US" sz="1800">
                <a:solidFill>
                  <a:schemeClr val="bg1"/>
                </a:solidFill>
                <a:latin typeface="Calibri"/>
                <a:cs typeface="Calibri"/>
              </a:rPr>
              <a:t>n</a:t>
            </a:r>
            <a:r>
              <a:rPr lang="en-US" sz="1800" spc="-30">
                <a:solidFill>
                  <a:schemeClr val="bg1"/>
                </a:solidFill>
                <a:latin typeface="Calibri"/>
                <a:cs typeface="Calibri"/>
              </a:rPr>
              <a:t> </a:t>
            </a:r>
            <a:r>
              <a:rPr lang="en-US" sz="1800" spc="-225">
                <a:solidFill>
                  <a:schemeClr val="bg1"/>
                </a:solidFill>
                <a:latin typeface="Calibri"/>
                <a:cs typeface="Calibri"/>
              </a:rPr>
              <a:t>T</a:t>
            </a:r>
            <a:r>
              <a:rPr lang="en-US" sz="1800" spc="-10">
                <a:solidFill>
                  <a:schemeClr val="bg1"/>
                </a:solidFill>
                <a:latin typeface="Calibri"/>
                <a:cs typeface="Calibri"/>
              </a:rPr>
              <a:t>ec</a:t>
            </a:r>
            <a:r>
              <a:rPr lang="en-US" sz="1800" spc="-5">
                <a:solidFill>
                  <a:schemeClr val="bg1"/>
                </a:solidFill>
                <a:latin typeface="Calibri"/>
                <a:cs typeface="Calibri"/>
              </a:rPr>
              <a:t>hn</a:t>
            </a:r>
            <a:r>
              <a:rPr lang="en-US" sz="1800" spc="-10">
                <a:solidFill>
                  <a:schemeClr val="bg1"/>
                </a:solidFill>
                <a:latin typeface="Calibri"/>
                <a:cs typeface="Calibri"/>
              </a:rPr>
              <a:t>o</a:t>
            </a:r>
            <a:r>
              <a:rPr lang="en-US" sz="1800">
                <a:solidFill>
                  <a:schemeClr val="bg1"/>
                </a:solidFill>
                <a:latin typeface="Calibri"/>
                <a:cs typeface="Calibri"/>
              </a:rPr>
              <a:t>l</a:t>
            </a:r>
            <a:r>
              <a:rPr lang="en-US" sz="1800" spc="-10">
                <a:solidFill>
                  <a:schemeClr val="bg1"/>
                </a:solidFill>
                <a:latin typeface="Calibri"/>
                <a:cs typeface="Calibri"/>
              </a:rPr>
              <a:t>o</a:t>
            </a:r>
            <a:r>
              <a:rPr lang="en-US" sz="1800" spc="-20">
                <a:solidFill>
                  <a:schemeClr val="bg1"/>
                </a:solidFill>
                <a:latin typeface="Calibri"/>
                <a:cs typeface="Calibri"/>
              </a:rPr>
              <a:t>g</a:t>
            </a:r>
            <a:r>
              <a:rPr lang="en-US" sz="1800" spc="-15">
                <a:solidFill>
                  <a:schemeClr val="bg1"/>
                </a:solidFill>
                <a:latin typeface="Calibri"/>
                <a:cs typeface="Calibri"/>
              </a:rPr>
              <a:t>y</a:t>
            </a:r>
            <a:r>
              <a:rPr lang="en-US" sz="1800">
                <a:solidFill>
                  <a:schemeClr val="bg1"/>
                </a:solidFill>
                <a:latin typeface="Calibri"/>
                <a:cs typeface="Calibri"/>
              </a:rPr>
              <a:t> S</a:t>
            </a:r>
            <a:r>
              <a:rPr lang="en-US" sz="1800" spc="5">
                <a:solidFill>
                  <a:schemeClr val="bg1"/>
                </a:solidFill>
                <a:latin typeface="Calibri"/>
                <a:cs typeface="Calibri"/>
              </a:rPr>
              <a:t>e</a:t>
            </a:r>
            <a:r>
              <a:rPr lang="en-US" sz="1800" spc="15">
                <a:solidFill>
                  <a:schemeClr val="bg1"/>
                </a:solidFill>
                <a:latin typeface="Calibri"/>
                <a:cs typeface="Calibri"/>
              </a:rPr>
              <a:t>r</a:t>
            </a:r>
            <a:r>
              <a:rPr lang="en-US" sz="1800" spc="-20">
                <a:solidFill>
                  <a:schemeClr val="bg1"/>
                </a:solidFill>
                <a:latin typeface="Calibri"/>
                <a:cs typeface="Calibri"/>
              </a:rPr>
              <a:t>v</a:t>
            </a:r>
            <a:r>
              <a:rPr lang="en-US" sz="1800">
                <a:solidFill>
                  <a:schemeClr val="bg1"/>
                </a:solidFill>
                <a:latin typeface="Calibri"/>
                <a:cs typeface="Calibri"/>
              </a:rPr>
              <a:t>i</a:t>
            </a:r>
            <a:r>
              <a:rPr lang="en-US" sz="1800" spc="5">
                <a:solidFill>
                  <a:schemeClr val="bg1"/>
                </a:solidFill>
                <a:latin typeface="Calibri"/>
                <a:cs typeface="Calibri"/>
              </a:rPr>
              <a:t>c</a:t>
            </a:r>
            <a:r>
              <a:rPr lang="en-US" sz="1800" spc="-10">
                <a:solidFill>
                  <a:schemeClr val="bg1"/>
                </a:solidFill>
                <a:latin typeface="Calibri"/>
                <a:cs typeface="Calibri"/>
              </a:rPr>
              <a:t>e</a:t>
            </a:r>
            <a:r>
              <a:rPr lang="en-US" sz="1800">
                <a:solidFill>
                  <a:schemeClr val="bg1"/>
                </a:solidFill>
                <a:latin typeface="Calibri"/>
                <a:cs typeface="Calibri"/>
              </a:rPr>
              <a:t>s </a:t>
            </a:r>
            <a:endParaRPr lang="en-US" sz="1800">
              <a:solidFill>
                <a:schemeClr val="bg1"/>
              </a:solidFill>
              <a:latin typeface="Calibri"/>
              <a:ea typeface="Calibri"/>
              <a:cs typeface="Calibri"/>
            </a:endParaRPr>
          </a:p>
          <a:p>
            <a:pPr marL="698500" lvl="1">
              <a:buFont typeface="Arial"/>
              <a:buChar char="•"/>
              <a:tabLst>
                <a:tab pos="698500" algn="l"/>
              </a:tabLst>
            </a:pPr>
            <a:r>
              <a:rPr lang="en-US" sz="1800" spc="-5">
                <a:solidFill>
                  <a:schemeClr val="bg1"/>
                </a:solidFill>
                <a:latin typeface="Calibri"/>
                <a:cs typeface="Calibri"/>
              </a:rPr>
              <a:t>Attachment 1H- D</a:t>
            </a:r>
            <a:r>
              <a:rPr lang="en-US" sz="1800" spc="-10">
                <a:solidFill>
                  <a:schemeClr val="bg1"/>
                </a:solidFill>
                <a:latin typeface="Calibri"/>
                <a:cs typeface="Calibri"/>
              </a:rPr>
              <a:t>ri</a:t>
            </a:r>
            <a:r>
              <a:rPr lang="en-US" sz="1800" spc="-45">
                <a:solidFill>
                  <a:schemeClr val="bg1"/>
                </a:solidFill>
                <a:latin typeface="Calibri"/>
                <a:cs typeface="Calibri"/>
              </a:rPr>
              <a:t>v</a:t>
            </a:r>
            <a:r>
              <a:rPr lang="en-US" sz="1800" spc="-10">
                <a:solidFill>
                  <a:schemeClr val="bg1"/>
                </a:solidFill>
                <a:latin typeface="Calibri"/>
                <a:cs typeface="Calibri"/>
              </a:rPr>
              <a:t>er</a:t>
            </a:r>
            <a:r>
              <a:rPr lang="en-US" sz="1800">
                <a:solidFill>
                  <a:schemeClr val="bg1"/>
                </a:solidFill>
                <a:latin typeface="Calibri"/>
                <a:cs typeface="Calibri"/>
              </a:rPr>
              <a:t> </a:t>
            </a:r>
            <a:r>
              <a:rPr lang="en-US" sz="1800" spc="-50">
                <a:solidFill>
                  <a:schemeClr val="bg1"/>
                </a:solidFill>
                <a:latin typeface="Calibri"/>
                <a:cs typeface="Calibri"/>
              </a:rPr>
              <a:t>R</a:t>
            </a:r>
            <a:r>
              <a:rPr lang="en-US" sz="1800" spc="-10">
                <a:solidFill>
                  <a:schemeClr val="bg1"/>
                </a:solidFill>
                <a:latin typeface="Calibri"/>
                <a:cs typeface="Calibri"/>
              </a:rPr>
              <a:t>e</a:t>
            </a:r>
            <a:r>
              <a:rPr lang="en-US" sz="1800" spc="-5">
                <a:solidFill>
                  <a:schemeClr val="bg1"/>
                </a:solidFill>
                <a:latin typeface="Calibri"/>
                <a:cs typeface="Calibri"/>
              </a:rPr>
              <a:t>h</a:t>
            </a:r>
            <a:r>
              <a:rPr lang="en-US" sz="1800">
                <a:solidFill>
                  <a:schemeClr val="bg1"/>
                </a:solidFill>
                <a:latin typeface="Calibri"/>
                <a:cs typeface="Calibri"/>
              </a:rPr>
              <a:t>a</a:t>
            </a:r>
            <a:r>
              <a:rPr lang="en-US" sz="1800" spc="-5">
                <a:solidFill>
                  <a:schemeClr val="bg1"/>
                </a:solidFill>
                <a:latin typeface="Calibri"/>
                <a:cs typeface="Calibri"/>
              </a:rPr>
              <a:t>b</a:t>
            </a:r>
            <a:r>
              <a:rPr lang="en-US" sz="1800">
                <a:solidFill>
                  <a:schemeClr val="bg1"/>
                </a:solidFill>
                <a:latin typeface="Calibri"/>
                <a:cs typeface="Calibri"/>
              </a:rPr>
              <a:t>ili</a:t>
            </a:r>
            <a:r>
              <a:rPr lang="en-US" sz="1800" spc="-25">
                <a:solidFill>
                  <a:schemeClr val="bg1"/>
                </a:solidFill>
                <a:latin typeface="Calibri"/>
                <a:cs typeface="Calibri"/>
              </a:rPr>
              <a:t>ta</a:t>
            </a:r>
            <a:r>
              <a:rPr lang="en-US" sz="1800" spc="-10">
                <a:solidFill>
                  <a:schemeClr val="bg1"/>
                </a:solidFill>
                <a:latin typeface="Calibri"/>
                <a:cs typeface="Calibri"/>
              </a:rPr>
              <a:t>t</a:t>
            </a:r>
            <a:r>
              <a:rPr lang="en-US" sz="1800">
                <a:solidFill>
                  <a:schemeClr val="bg1"/>
                </a:solidFill>
                <a:latin typeface="Calibri"/>
                <a:cs typeface="Calibri"/>
              </a:rPr>
              <a:t>i</a:t>
            </a:r>
            <a:r>
              <a:rPr lang="en-US" sz="1800" spc="-10">
                <a:solidFill>
                  <a:schemeClr val="bg1"/>
                </a:solidFill>
                <a:latin typeface="Calibri"/>
                <a:cs typeface="Calibri"/>
              </a:rPr>
              <a:t>o</a:t>
            </a:r>
            <a:r>
              <a:rPr lang="en-US" sz="1800">
                <a:solidFill>
                  <a:schemeClr val="bg1"/>
                </a:solidFill>
                <a:latin typeface="Calibri"/>
                <a:cs typeface="Calibri"/>
              </a:rPr>
              <a:t>n</a:t>
            </a:r>
            <a:r>
              <a:rPr lang="en-US" sz="1800" spc="-40">
                <a:solidFill>
                  <a:schemeClr val="bg1"/>
                </a:solidFill>
                <a:latin typeface="Calibri"/>
                <a:cs typeface="Calibri"/>
              </a:rPr>
              <a:t> </a:t>
            </a:r>
            <a:r>
              <a:rPr lang="en-US" sz="1800">
                <a:solidFill>
                  <a:schemeClr val="bg1"/>
                </a:solidFill>
                <a:latin typeface="Calibri"/>
                <a:cs typeface="Calibri"/>
              </a:rPr>
              <a:t>S</a:t>
            </a:r>
            <a:r>
              <a:rPr lang="en-US" sz="1800" spc="5">
                <a:solidFill>
                  <a:schemeClr val="bg1"/>
                </a:solidFill>
                <a:latin typeface="Calibri"/>
                <a:cs typeface="Calibri"/>
              </a:rPr>
              <a:t>e</a:t>
            </a:r>
            <a:r>
              <a:rPr lang="en-US" sz="1800" spc="15">
                <a:solidFill>
                  <a:schemeClr val="bg1"/>
                </a:solidFill>
                <a:latin typeface="Calibri"/>
                <a:cs typeface="Calibri"/>
              </a:rPr>
              <a:t>r</a:t>
            </a:r>
            <a:r>
              <a:rPr lang="en-US" sz="1800" spc="-20">
                <a:solidFill>
                  <a:schemeClr val="bg1"/>
                </a:solidFill>
                <a:latin typeface="Calibri"/>
                <a:cs typeface="Calibri"/>
              </a:rPr>
              <a:t>v</a:t>
            </a:r>
            <a:r>
              <a:rPr lang="en-US" sz="1800">
                <a:solidFill>
                  <a:schemeClr val="bg1"/>
                </a:solidFill>
                <a:latin typeface="Calibri"/>
                <a:cs typeface="Calibri"/>
              </a:rPr>
              <a:t>i</a:t>
            </a:r>
            <a:r>
              <a:rPr lang="en-US" sz="1800" spc="5">
                <a:solidFill>
                  <a:schemeClr val="bg1"/>
                </a:solidFill>
                <a:latin typeface="Calibri"/>
                <a:cs typeface="Calibri"/>
              </a:rPr>
              <a:t>c</a:t>
            </a:r>
            <a:r>
              <a:rPr lang="en-US" sz="1800" spc="-10">
                <a:solidFill>
                  <a:schemeClr val="bg1"/>
                </a:solidFill>
                <a:latin typeface="Calibri"/>
                <a:cs typeface="Calibri"/>
              </a:rPr>
              <a:t>e</a:t>
            </a:r>
            <a:r>
              <a:rPr lang="en-US" sz="1800">
                <a:solidFill>
                  <a:schemeClr val="bg1"/>
                </a:solidFill>
                <a:latin typeface="Calibri"/>
                <a:cs typeface="Calibri"/>
              </a:rPr>
              <a:t>s </a:t>
            </a:r>
            <a:endParaRPr lang="en-US" sz="1800">
              <a:solidFill>
                <a:schemeClr val="bg1"/>
              </a:solidFill>
              <a:latin typeface="Calibri"/>
              <a:ea typeface="Calibri"/>
              <a:cs typeface="Calibri"/>
            </a:endParaRPr>
          </a:p>
          <a:p>
            <a:pPr marL="698500" lvl="1">
              <a:buFont typeface="Arial"/>
              <a:buChar char="•"/>
              <a:tabLst>
                <a:tab pos="698500" algn="l"/>
              </a:tabLst>
            </a:pPr>
            <a:r>
              <a:rPr lang="en-US" sz="1800" spc="-15">
                <a:solidFill>
                  <a:schemeClr val="bg1"/>
                </a:solidFill>
                <a:latin typeface="Calibri"/>
                <a:cs typeface="Calibri"/>
              </a:rPr>
              <a:t>Attachment 1I- A</a:t>
            </a:r>
            <a:r>
              <a:rPr lang="en-US" sz="1800" spc="-5">
                <a:solidFill>
                  <a:schemeClr val="bg1"/>
                </a:solidFill>
                <a:latin typeface="Calibri"/>
                <a:cs typeface="Calibri"/>
              </a:rPr>
              <a:t>d</a:t>
            </a:r>
            <a:r>
              <a:rPr lang="en-US" sz="1800">
                <a:solidFill>
                  <a:schemeClr val="bg1"/>
                </a:solidFill>
                <a:latin typeface="Calibri"/>
                <a:cs typeface="Calibri"/>
              </a:rPr>
              <a:t>j</a:t>
            </a:r>
            <a:r>
              <a:rPr lang="en-US" sz="1800" spc="-5">
                <a:solidFill>
                  <a:schemeClr val="bg1"/>
                </a:solidFill>
                <a:latin typeface="Calibri"/>
                <a:cs typeface="Calibri"/>
              </a:rPr>
              <a:t>un</a:t>
            </a:r>
            <a:r>
              <a:rPr lang="en-US" sz="1800" spc="5">
                <a:solidFill>
                  <a:schemeClr val="bg1"/>
                </a:solidFill>
                <a:latin typeface="Calibri"/>
                <a:cs typeface="Calibri"/>
              </a:rPr>
              <a:t>c</a:t>
            </a:r>
            <a:r>
              <a:rPr lang="en-US" sz="1800" spc="-10">
                <a:solidFill>
                  <a:schemeClr val="bg1"/>
                </a:solidFill>
                <a:latin typeface="Calibri"/>
                <a:cs typeface="Calibri"/>
              </a:rPr>
              <a:t>t</a:t>
            </a:r>
            <a:r>
              <a:rPr lang="en-US" sz="1800" spc="-15">
                <a:solidFill>
                  <a:schemeClr val="bg1"/>
                </a:solidFill>
                <a:latin typeface="Calibri"/>
                <a:cs typeface="Calibri"/>
              </a:rPr>
              <a:t> </a:t>
            </a:r>
            <a:r>
              <a:rPr lang="en-US" sz="1800">
                <a:solidFill>
                  <a:schemeClr val="bg1"/>
                </a:solidFill>
                <a:latin typeface="Calibri"/>
                <a:cs typeface="Calibri"/>
              </a:rPr>
              <a:t>S</a:t>
            </a:r>
            <a:r>
              <a:rPr lang="en-US" sz="1800" spc="-10">
                <a:solidFill>
                  <a:schemeClr val="bg1"/>
                </a:solidFill>
                <a:latin typeface="Calibri"/>
                <a:cs typeface="Calibri"/>
              </a:rPr>
              <a:t>e</a:t>
            </a:r>
            <a:r>
              <a:rPr lang="en-US" sz="1800" spc="15">
                <a:solidFill>
                  <a:schemeClr val="bg1"/>
                </a:solidFill>
                <a:latin typeface="Calibri"/>
                <a:cs typeface="Calibri"/>
              </a:rPr>
              <a:t>r</a:t>
            </a:r>
            <a:r>
              <a:rPr lang="en-US" sz="1800" spc="-20">
                <a:solidFill>
                  <a:schemeClr val="bg1"/>
                </a:solidFill>
                <a:latin typeface="Calibri"/>
                <a:cs typeface="Calibri"/>
              </a:rPr>
              <a:t>v</a:t>
            </a:r>
            <a:r>
              <a:rPr lang="en-US" sz="1800">
                <a:solidFill>
                  <a:schemeClr val="bg1"/>
                </a:solidFill>
                <a:latin typeface="Calibri"/>
                <a:cs typeface="Calibri"/>
              </a:rPr>
              <a:t>i</a:t>
            </a:r>
            <a:r>
              <a:rPr lang="en-US" sz="1800" spc="-10">
                <a:solidFill>
                  <a:schemeClr val="bg1"/>
                </a:solidFill>
                <a:latin typeface="Calibri"/>
                <a:cs typeface="Calibri"/>
              </a:rPr>
              <a:t>ce</a:t>
            </a:r>
            <a:r>
              <a:rPr lang="en-US" sz="1800">
                <a:solidFill>
                  <a:schemeClr val="bg1"/>
                </a:solidFill>
                <a:latin typeface="Calibri"/>
                <a:cs typeface="Calibri"/>
              </a:rPr>
              <a:t>s </a:t>
            </a:r>
            <a:endParaRPr lang="en-US" sz="1800">
              <a:solidFill>
                <a:schemeClr val="bg1"/>
              </a:solidFill>
              <a:latin typeface="Calibri"/>
              <a:ea typeface="Calibri"/>
              <a:cs typeface="Calibri"/>
            </a:endParaRPr>
          </a:p>
          <a:p>
            <a:pPr marL="241300" marR="1054100" indent="-228600">
              <a:buFont typeface="Arial"/>
              <a:buChar char="•"/>
              <a:tabLst>
                <a:tab pos="241300" algn="l"/>
              </a:tabLst>
            </a:pPr>
            <a:endParaRPr lang="en-US" sz="1700" spc="-10">
              <a:solidFill>
                <a:schemeClr val="tx2"/>
              </a:solidFill>
            </a:endParaRPr>
          </a:p>
        </p:txBody>
      </p:sp>
      <p:pic>
        <p:nvPicPr>
          <p:cNvPr id="9" name="Slide 17" descr="slide 17 audio">
            <a:hlinkClick r:id="" action="ppaction://media"/>
            <a:extLst>
              <a:ext uri="{FF2B5EF4-FFF2-40B4-BE49-F238E27FC236}">
                <a16:creationId xmlns:a16="http://schemas.microsoft.com/office/drawing/2014/main" id="{646177D2-E849-EA69-7B27-086A246348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5741" y="6077659"/>
            <a:ext cx="609600" cy="609600"/>
          </a:xfrm>
          <a:prstGeom prst="rect">
            <a:avLst/>
          </a:prstGeom>
        </p:spPr>
      </p:pic>
    </p:spTree>
    <p:extLst>
      <p:ext uri="{BB962C8B-B14F-4D97-AF65-F5344CB8AC3E}">
        <p14:creationId xmlns:p14="http://schemas.microsoft.com/office/powerpoint/2010/main" val="3852357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object 2">
            <a:extLst>
              <a:ext uri="{FF2B5EF4-FFF2-40B4-BE49-F238E27FC236}">
                <a16:creationId xmlns:a16="http://schemas.microsoft.com/office/drawing/2014/main" id="{AB4EB2C8-A4F4-FD0F-058F-37123FBB2165}"/>
              </a:ext>
            </a:extLst>
          </p:cNvPr>
          <p:cNvSpPr txBox="1">
            <a:spLocks noGrp="1"/>
          </p:cNvSpPr>
          <p:nvPr>
            <p:ph type="title"/>
          </p:nvPr>
        </p:nvSpPr>
        <p:spPr>
          <a:xfrm>
            <a:off x="2768274" y="337211"/>
            <a:ext cx="6655450" cy="1030180"/>
          </a:xfrm>
          <a:prstGeom prst="rect">
            <a:avLst/>
          </a:prstGeom>
        </p:spPr>
        <p:txBody>
          <a:bodyPr vert="horz" lIns="91440" tIns="45720" rIns="91440" bIns="45720" rtlCol="0" anchor="ctr">
            <a:noAutofit/>
          </a:bodyPr>
          <a:lstStyle/>
          <a:p>
            <a:pPr marL="12700"/>
            <a:r>
              <a:rPr lang="en-US" sz="3600" kern="1200" spc="-5">
                <a:solidFill>
                  <a:schemeClr val="bg1"/>
                </a:solidFill>
                <a:latin typeface="+mj-lt"/>
                <a:ea typeface="+mj-ea"/>
                <a:cs typeface="+mj-cs"/>
              </a:rPr>
              <a:t>C</a:t>
            </a:r>
            <a:r>
              <a:rPr lang="en-US" sz="3600" kern="1200" spc="-65">
                <a:solidFill>
                  <a:schemeClr val="bg1"/>
                </a:solidFill>
                <a:latin typeface="+mj-lt"/>
                <a:ea typeface="+mj-ea"/>
                <a:cs typeface="+mj-cs"/>
              </a:rPr>
              <a:t>R</a:t>
            </a:r>
            <a:r>
              <a:rPr lang="en-US" sz="3600" kern="1200">
                <a:solidFill>
                  <a:schemeClr val="bg1"/>
                </a:solidFill>
                <a:latin typeface="+mj-lt"/>
                <a:ea typeface="+mj-ea"/>
                <a:cs typeface="+mj-cs"/>
              </a:rPr>
              <a:t>S</a:t>
            </a:r>
            <a:r>
              <a:rPr lang="en-US" sz="3600" kern="1200" spc="-20">
                <a:solidFill>
                  <a:schemeClr val="bg1"/>
                </a:solidFill>
                <a:latin typeface="+mj-lt"/>
                <a:ea typeface="+mj-ea"/>
                <a:cs typeface="+mj-cs"/>
              </a:rPr>
              <a:t> </a:t>
            </a:r>
            <a:r>
              <a:rPr lang="en-US" sz="3600" kern="1200" spc="-5">
                <a:solidFill>
                  <a:schemeClr val="bg1"/>
                </a:solidFill>
                <a:latin typeface="+mj-lt"/>
                <a:ea typeface="+mj-ea"/>
                <a:cs typeface="+mj-cs"/>
              </a:rPr>
              <a:t>Se</a:t>
            </a:r>
            <a:r>
              <a:rPr lang="en-US" sz="3600" kern="1200" spc="50">
                <a:solidFill>
                  <a:schemeClr val="bg1"/>
                </a:solidFill>
                <a:latin typeface="+mj-lt"/>
                <a:ea typeface="+mj-ea"/>
                <a:cs typeface="+mj-cs"/>
              </a:rPr>
              <a:t>r</a:t>
            </a:r>
            <a:r>
              <a:rPr lang="en-US" sz="3600" kern="1200" spc="-5">
                <a:solidFill>
                  <a:schemeClr val="bg1"/>
                </a:solidFill>
                <a:latin typeface="+mj-lt"/>
                <a:ea typeface="+mj-ea"/>
                <a:cs typeface="+mj-cs"/>
              </a:rPr>
              <a:t>v</a:t>
            </a:r>
            <a:r>
              <a:rPr lang="en-US" sz="3600" kern="1200">
                <a:solidFill>
                  <a:schemeClr val="bg1"/>
                </a:solidFill>
                <a:latin typeface="+mj-lt"/>
                <a:ea typeface="+mj-ea"/>
                <a:cs typeface="+mj-cs"/>
              </a:rPr>
              <a:t>i</a:t>
            </a:r>
            <a:r>
              <a:rPr lang="en-US" sz="3600" kern="1200" spc="-5">
                <a:solidFill>
                  <a:schemeClr val="bg1"/>
                </a:solidFill>
                <a:latin typeface="+mj-lt"/>
                <a:ea typeface="+mj-ea"/>
                <a:cs typeface="+mj-cs"/>
              </a:rPr>
              <a:t>c</a:t>
            </a:r>
            <a:r>
              <a:rPr lang="en-US" sz="3600" kern="1200">
                <a:solidFill>
                  <a:schemeClr val="bg1"/>
                </a:solidFill>
                <a:latin typeface="+mj-lt"/>
                <a:ea typeface="+mj-ea"/>
                <a:cs typeface="+mj-cs"/>
              </a:rPr>
              <a:t>e</a:t>
            </a:r>
            <a:r>
              <a:rPr lang="en-US" sz="3600" kern="1200" spc="-5">
                <a:solidFill>
                  <a:schemeClr val="bg1"/>
                </a:solidFill>
                <a:latin typeface="+mj-lt"/>
                <a:ea typeface="+mj-ea"/>
                <a:cs typeface="+mj-cs"/>
              </a:rPr>
              <a:t> </a:t>
            </a:r>
            <a:r>
              <a:rPr lang="en-US" sz="3600" kern="1200" spc="-60">
                <a:solidFill>
                  <a:schemeClr val="bg1"/>
                </a:solidFill>
                <a:latin typeface="+mj-lt"/>
                <a:ea typeface="+mj-ea"/>
                <a:cs typeface="+mj-cs"/>
              </a:rPr>
              <a:t>F</a:t>
            </a:r>
            <a:r>
              <a:rPr lang="en-US" sz="3600" kern="1200" spc="-10">
                <a:solidFill>
                  <a:schemeClr val="bg1"/>
                </a:solidFill>
                <a:latin typeface="+mj-lt"/>
                <a:ea typeface="+mj-ea"/>
                <a:cs typeface="+mj-cs"/>
              </a:rPr>
              <a:t>o</a:t>
            </a:r>
            <a:r>
              <a:rPr lang="en-US" sz="3600" kern="1200" spc="5">
                <a:solidFill>
                  <a:schemeClr val="bg1"/>
                </a:solidFill>
                <a:latin typeface="+mj-lt"/>
                <a:ea typeface="+mj-ea"/>
                <a:cs typeface="+mj-cs"/>
              </a:rPr>
              <a:t>r</a:t>
            </a:r>
            <a:r>
              <a:rPr lang="en-US" sz="3600" kern="1200" spc="-5">
                <a:solidFill>
                  <a:schemeClr val="bg1"/>
                </a:solidFill>
                <a:latin typeface="+mj-lt"/>
                <a:ea typeface="+mj-ea"/>
                <a:cs typeface="+mj-cs"/>
              </a:rPr>
              <a:t>m</a:t>
            </a:r>
            <a:r>
              <a:rPr lang="en-US" sz="3600" kern="1200">
                <a:solidFill>
                  <a:schemeClr val="bg1"/>
                </a:solidFill>
                <a:latin typeface="+mj-lt"/>
                <a:ea typeface="+mj-ea"/>
                <a:cs typeface="+mj-cs"/>
              </a:rPr>
              <a:t>s</a:t>
            </a:r>
            <a:r>
              <a:rPr lang="en-US" sz="3600" kern="1200" spc="-15">
                <a:solidFill>
                  <a:schemeClr val="bg1"/>
                </a:solidFill>
                <a:latin typeface="+mj-lt"/>
                <a:ea typeface="+mj-ea"/>
                <a:cs typeface="+mj-cs"/>
              </a:rPr>
              <a:t> </a:t>
            </a:r>
            <a:r>
              <a:rPr lang="en-US" sz="3600" kern="1200" spc="-50">
                <a:solidFill>
                  <a:schemeClr val="bg1"/>
                </a:solidFill>
                <a:latin typeface="+mj-lt"/>
                <a:ea typeface="+mj-ea"/>
                <a:cs typeface="+mj-cs"/>
              </a:rPr>
              <a:t>c</a:t>
            </a:r>
            <a:r>
              <a:rPr lang="en-US" sz="3600" kern="1200" spc="-10">
                <a:solidFill>
                  <a:schemeClr val="bg1"/>
                </a:solidFill>
                <a:latin typeface="+mj-lt"/>
                <a:ea typeface="+mj-ea"/>
                <a:cs typeface="+mj-cs"/>
              </a:rPr>
              <a:t>o</a:t>
            </a:r>
            <a:r>
              <a:rPr lang="en-US" sz="3600" kern="1200" spc="-45">
                <a:solidFill>
                  <a:schemeClr val="bg1"/>
                </a:solidFill>
                <a:latin typeface="+mj-lt"/>
                <a:ea typeface="+mj-ea"/>
                <a:cs typeface="+mj-cs"/>
              </a:rPr>
              <a:t>n</a:t>
            </a:r>
            <a:r>
              <a:rPr lang="en-US" sz="3600" kern="1200" spc="-15">
                <a:solidFill>
                  <a:schemeClr val="bg1"/>
                </a:solidFill>
                <a:latin typeface="+mj-lt"/>
                <a:ea typeface="+mj-ea"/>
                <a:cs typeface="+mj-cs"/>
              </a:rPr>
              <a:t>ti</a:t>
            </a:r>
            <a:r>
              <a:rPr lang="en-US" sz="3600" kern="1200">
                <a:solidFill>
                  <a:schemeClr val="bg1"/>
                </a:solidFill>
                <a:latin typeface="+mj-lt"/>
                <a:ea typeface="+mj-ea"/>
                <a:cs typeface="+mj-cs"/>
              </a:rPr>
              <a:t>nu</a:t>
            </a:r>
            <a:r>
              <a:rPr lang="en-US" sz="3600" kern="1200" spc="-5">
                <a:solidFill>
                  <a:schemeClr val="bg1"/>
                </a:solidFill>
                <a:latin typeface="+mj-lt"/>
                <a:ea typeface="+mj-ea"/>
                <a:cs typeface="+mj-cs"/>
              </a:rPr>
              <a:t>e</a:t>
            </a:r>
            <a:r>
              <a:rPr lang="en-US" sz="3600" kern="1200">
                <a:solidFill>
                  <a:schemeClr val="bg1"/>
                </a:solidFill>
                <a:latin typeface="+mj-lt"/>
                <a:ea typeface="+mj-ea"/>
                <a:cs typeface="+mj-cs"/>
              </a:rPr>
              <a:t>d…</a:t>
            </a:r>
            <a:br>
              <a:rPr lang="en-US" sz="3600" b="1" kern="1200">
                <a:solidFill>
                  <a:schemeClr val="bg1"/>
                </a:solidFill>
              </a:rPr>
            </a:br>
            <a:endParaRPr lang="en-US" sz="1800" kern="1200">
              <a:solidFill>
                <a:schemeClr val="bg1"/>
              </a:solidFill>
              <a:latin typeface="+mj-lt"/>
              <a:ea typeface="+mj-ea"/>
              <a:cs typeface="+mj-cs"/>
            </a:endParaRPr>
          </a:p>
        </p:txBody>
      </p:sp>
      <p:pic>
        <p:nvPicPr>
          <p:cNvPr id="6" name="Picture 3" descr="A screenshot of the questions from application 1-a&#10;1. Can you/ your organization provide this service as outlined in the RFP? Yes or no&#10;2. Describe how you would provide this service.&#10;3. Do your staff meet the required staffing qualifications as outlined in the RFP? (Provide resumes of all current staff) If not, what is your staffing plan to acquire staff to meet these requirements? Yes or no. If no, explain staffing plan including job description.&#10;4. Are you/your staff capable of handling the number of units you are requesting on Attachment 2: Capacity Summary? IF not, what is your staffing plan to meet that requested capacity? Yes or no. If no, explain staffing plan including job description.&#10;5. Did you provide a syllabus and curriculum that meets the requirements listed in the service description of the RFP?">
            <a:extLst>
              <a:ext uri="{FF2B5EF4-FFF2-40B4-BE49-F238E27FC236}">
                <a16:creationId xmlns:a16="http://schemas.microsoft.com/office/drawing/2014/main" id="{A2D7B72C-9121-F0FE-BD11-4E022617823A}"/>
              </a:ext>
            </a:extLst>
          </p:cNvPr>
          <p:cNvPicPr>
            <a:picLocks noChangeAspect="1"/>
          </p:cNvPicPr>
          <p:nvPr/>
        </p:nvPicPr>
        <p:blipFill>
          <a:blip r:embed="rId6"/>
          <a:stretch>
            <a:fillRect/>
          </a:stretch>
        </p:blipFill>
        <p:spPr>
          <a:xfrm>
            <a:off x="467459" y="1261022"/>
            <a:ext cx="6771351" cy="4538388"/>
          </a:xfrm>
          <a:prstGeom prst="rect">
            <a:avLst/>
          </a:prstGeom>
        </p:spPr>
      </p:pic>
      <p:sp>
        <p:nvSpPr>
          <p:cNvPr id="9" name="TextBox 8">
            <a:extLst>
              <a:ext uri="{FF2B5EF4-FFF2-40B4-BE49-F238E27FC236}">
                <a16:creationId xmlns:a16="http://schemas.microsoft.com/office/drawing/2014/main" id="{E394058B-B194-2B9E-D05A-A93F0D415638}"/>
              </a:ext>
            </a:extLst>
          </p:cNvPr>
          <p:cNvSpPr txBox="1"/>
          <p:nvPr/>
        </p:nvSpPr>
        <p:spPr>
          <a:xfrm>
            <a:off x="7615187" y="2150080"/>
            <a:ext cx="3617073" cy="2246769"/>
          </a:xfrm>
          <a:prstGeom prst="rect">
            <a:avLst/>
          </a:prstGeom>
          <a:noFill/>
        </p:spPr>
        <p:txBody>
          <a:bodyPr wrap="square" rtlCol="0">
            <a:spAutoFit/>
          </a:bodyPr>
          <a:lstStyle/>
          <a:p>
            <a:r>
              <a:rPr lang="en-US" sz="2800" kern="1200">
                <a:solidFill>
                  <a:schemeClr val="bg1"/>
                </a:solidFill>
                <a:ea typeface="+mj-ea"/>
                <a:cs typeface="+mj-cs"/>
              </a:rPr>
              <a:t>Describe how you will provide each service</a:t>
            </a:r>
            <a:r>
              <a:rPr lang="en-US" sz="2800">
                <a:solidFill>
                  <a:schemeClr val="bg1"/>
                </a:solidFill>
              </a:rPr>
              <a:t>.</a:t>
            </a:r>
            <a:br>
              <a:rPr lang="en-US" sz="2800" kern="1200">
                <a:solidFill>
                  <a:schemeClr val="bg1"/>
                </a:solidFill>
              </a:rPr>
            </a:br>
            <a:r>
              <a:rPr lang="en-US" sz="2800" kern="1200">
                <a:solidFill>
                  <a:schemeClr val="bg1"/>
                </a:solidFill>
                <a:ea typeface="+mj-ea"/>
                <a:cs typeface="+mj-cs"/>
              </a:rPr>
              <a:t>Include </a:t>
            </a:r>
            <a:r>
              <a:rPr lang="en-US" sz="2800">
                <a:solidFill>
                  <a:schemeClr val="bg1"/>
                </a:solidFill>
              </a:rPr>
              <a:t>resumes</a:t>
            </a:r>
            <a:r>
              <a:rPr lang="en-US" sz="2800" kern="1200">
                <a:solidFill>
                  <a:schemeClr val="bg1"/>
                </a:solidFill>
                <a:ea typeface="+mj-ea"/>
                <a:cs typeface="+mj-cs"/>
              </a:rPr>
              <a:t>, curricula, syllabi and credentials</a:t>
            </a:r>
            <a:r>
              <a:rPr lang="en-US" sz="2800">
                <a:solidFill>
                  <a:schemeClr val="bg1"/>
                </a:solidFill>
              </a:rPr>
              <a:t>.</a:t>
            </a:r>
            <a:endParaRPr lang="en-US" sz="2800"/>
          </a:p>
        </p:txBody>
      </p:sp>
      <p:pic>
        <p:nvPicPr>
          <p:cNvPr id="8" name="Slide 18" descr="slide 18 audio">
            <a:hlinkClick r:id="" action="ppaction://media"/>
            <a:extLst>
              <a:ext uri="{FF2B5EF4-FFF2-40B4-BE49-F238E27FC236}">
                <a16:creationId xmlns:a16="http://schemas.microsoft.com/office/drawing/2014/main" id="{E0BA986F-79A6-E333-694B-57CB544984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14521" y="5911189"/>
            <a:ext cx="609600" cy="609600"/>
          </a:xfrm>
          <a:prstGeom prst="rect">
            <a:avLst/>
          </a:prstGeom>
        </p:spPr>
      </p:pic>
    </p:spTree>
    <p:extLst>
      <p:ext uri="{BB962C8B-B14F-4D97-AF65-F5344CB8AC3E}">
        <p14:creationId xmlns:p14="http://schemas.microsoft.com/office/powerpoint/2010/main" val="4094331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10" name="object 2">
            <a:extLst>
              <a:ext uri="{FF2B5EF4-FFF2-40B4-BE49-F238E27FC236}">
                <a16:creationId xmlns:a16="http://schemas.microsoft.com/office/drawing/2014/main" id="{74E49EA0-4E8F-7AE9-DA5D-3408F8FA1819}"/>
              </a:ext>
            </a:extLst>
          </p:cNvPr>
          <p:cNvSpPr txBox="1">
            <a:spLocks noGrp="1"/>
          </p:cNvSpPr>
          <p:nvPr>
            <p:ph type="title"/>
          </p:nvPr>
        </p:nvSpPr>
        <p:spPr>
          <a:xfrm>
            <a:off x="813023" y="4306"/>
            <a:ext cx="10579398" cy="1299411"/>
          </a:xfrm>
          <a:prstGeom prst="rect">
            <a:avLst/>
          </a:prstGeom>
        </p:spPr>
        <p:txBody>
          <a:bodyPr vert="horz" lIns="91440" tIns="45720" rIns="91440" bIns="45720" rtlCol="0" anchor="ctr">
            <a:normAutofit/>
          </a:bodyPr>
          <a:lstStyle/>
          <a:p>
            <a:pPr marL="12700" algn="ctr"/>
            <a:r>
              <a:rPr lang="en-US" sz="3600" b="0" kern="1200" spc="-5">
                <a:solidFill>
                  <a:schemeClr val="bg1"/>
                </a:solidFill>
                <a:latin typeface="+mj-lt"/>
                <a:ea typeface="+mj-ea"/>
                <a:cs typeface="+mj-cs"/>
              </a:rPr>
              <a:t>C</a:t>
            </a:r>
            <a:r>
              <a:rPr lang="en-US" sz="3600" b="0" kern="1200">
                <a:solidFill>
                  <a:schemeClr val="bg1"/>
                </a:solidFill>
                <a:latin typeface="+mj-lt"/>
                <a:ea typeface="+mj-ea"/>
                <a:cs typeface="+mj-cs"/>
              </a:rPr>
              <a:t>apa</a:t>
            </a:r>
            <a:r>
              <a:rPr lang="en-US" sz="3600" b="0" kern="1200" spc="-5">
                <a:solidFill>
                  <a:schemeClr val="bg1"/>
                </a:solidFill>
                <a:latin typeface="+mj-lt"/>
                <a:ea typeface="+mj-ea"/>
                <a:cs typeface="+mj-cs"/>
              </a:rPr>
              <a:t>c</a:t>
            </a:r>
            <a:r>
              <a:rPr lang="en-US" sz="3600" b="0" kern="1200" spc="-10">
                <a:solidFill>
                  <a:schemeClr val="bg1"/>
                </a:solidFill>
                <a:latin typeface="+mj-lt"/>
                <a:ea typeface="+mj-ea"/>
                <a:cs typeface="+mj-cs"/>
              </a:rPr>
              <a:t>i</a:t>
            </a:r>
            <a:r>
              <a:rPr lang="en-US" sz="3600" b="0" kern="1200" spc="5">
                <a:solidFill>
                  <a:schemeClr val="bg1"/>
                </a:solidFill>
                <a:latin typeface="+mj-lt"/>
                <a:ea typeface="+mj-ea"/>
                <a:cs typeface="+mj-cs"/>
              </a:rPr>
              <a:t>t</a:t>
            </a:r>
            <a:r>
              <a:rPr lang="en-US" sz="3600" b="0" kern="1200">
                <a:solidFill>
                  <a:schemeClr val="bg1"/>
                </a:solidFill>
                <a:latin typeface="+mj-lt"/>
                <a:ea typeface="+mj-ea"/>
                <a:cs typeface="+mj-cs"/>
              </a:rPr>
              <a:t>y</a:t>
            </a:r>
            <a:r>
              <a:rPr lang="en-US" sz="3600" b="0" kern="1200" spc="-15">
                <a:solidFill>
                  <a:schemeClr val="bg1"/>
                </a:solidFill>
                <a:latin typeface="+mj-lt"/>
                <a:ea typeface="+mj-ea"/>
                <a:cs typeface="+mj-cs"/>
              </a:rPr>
              <a:t> </a:t>
            </a:r>
            <a:r>
              <a:rPr lang="en-US" sz="3600" b="0" kern="1200" spc="-5">
                <a:solidFill>
                  <a:schemeClr val="bg1"/>
                </a:solidFill>
                <a:latin typeface="+mj-lt"/>
                <a:ea typeface="+mj-ea"/>
                <a:cs typeface="+mj-cs"/>
              </a:rPr>
              <a:t>S</a:t>
            </a:r>
            <a:r>
              <a:rPr lang="en-US" sz="3600" b="0" kern="1200">
                <a:solidFill>
                  <a:schemeClr val="bg1"/>
                </a:solidFill>
                <a:latin typeface="+mj-lt"/>
                <a:ea typeface="+mj-ea"/>
                <a:cs typeface="+mj-cs"/>
              </a:rPr>
              <a:t>u</a:t>
            </a:r>
            <a:r>
              <a:rPr lang="en-US" sz="3600" b="0" kern="1200" spc="-5">
                <a:solidFill>
                  <a:schemeClr val="bg1"/>
                </a:solidFill>
                <a:latin typeface="+mj-lt"/>
                <a:ea typeface="+mj-ea"/>
                <a:cs typeface="+mj-cs"/>
              </a:rPr>
              <a:t>mm</a:t>
            </a:r>
            <a:r>
              <a:rPr lang="en-US" sz="3600" b="0" kern="1200">
                <a:solidFill>
                  <a:schemeClr val="bg1"/>
                </a:solidFill>
                <a:latin typeface="+mj-lt"/>
                <a:ea typeface="+mj-ea"/>
                <a:cs typeface="+mj-cs"/>
              </a:rPr>
              <a:t>a</a:t>
            </a:r>
            <a:r>
              <a:rPr lang="en-US" sz="3600" b="0" kern="1200" spc="25">
                <a:solidFill>
                  <a:schemeClr val="bg1"/>
                </a:solidFill>
                <a:latin typeface="+mj-lt"/>
                <a:ea typeface="+mj-ea"/>
                <a:cs typeface="+mj-cs"/>
              </a:rPr>
              <a:t>r</a:t>
            </a:r>
            <a:r>
              <a:rPr lang="en-US" sz="3600" b="0" kern="1200">
                <a:solidFill>
                  <a:schemeClr val="bg1"/>
                </a:solidFill>
                <a:latin typeface="+mj-lt"/>
                <a:ea typeface="+mj-ea"/>
                <a:cs typeface="+mj-cs"/>
              </a:rPr>
              <a:t>y</a:t>
            </a:r>
            <a:r>
              <a:rPr lang="en-US" sz="3600" b="0" kern="1200" spc="-35">
                <a:solidFill>
                  <a:schemeClr val="bg1"/>
                </a:solidFill>
                <a:latin typeface="+mj-lt"/>
                <a:ea typeface="+mj-ea"/>
                <a:cs typeface="+mj-cs"/>
              </a:rPr>
              <a:t> </a:t>
            </a:r>
            <a:r>
              <a:rPr lang="en-US" sz="3600" b="0" kern="1200">
                <a:solidFill>
                  <a:schemeClr val="bg1"/>
                </a:solidFill>
                <a:latin typeface="+mj-lt"/>
                <a:ea typeface="+mj-ea"/>
                <a:cs typeface="+mj-cs"/>
              </a:rPr>
              <a:t>-</a:t>
            </a:r>
            <a:r>
              <a:rPr lang="en-US" sz="3600" b="0" kern="1200" spc="5">
                <a:solidFill>
                  <a:schemeClr val="bg1"/>
                </a:solidFill>
                <a:latin typeface="+mj-lt"/>
                <a:ea typeface="+mj-ea"/>
                <a:cs typeface="+mj-cs"/>
              </a:rPr>
              <a:t> </a:t>
            </a:r>
            <a:r>
              <a:rPr lang="en-US" sz="3600" b="0" kern="1200" spc="-95">
                <a:solidFill>
                  <a:schemeClr val="bg1"/>
                </a:solidFill>
                <a:latin typeface="+mj-lt"/>
                <a:ea typeface="+mj-ea"/>
                <a:cs typeface="+mj-cs"/>
              </a:rPr>
              <a:t>A</a:t>
            </a:r>
            <a:r>
              <a:rPr lang="en-US" sz="3600" b="0" kern="1200" spc="-75">
                <a:solidFill>
                  <a:schemeClr val="bg1"/>
                </a:solidFill>
                <a:latin typeface="+mj-lt"/>
                <a:ea typeface="+mj-ea"/>
                <a:cs typeface="+mj-cs"/>
              </a:rPr>
              <a:t>tt</a:t>
            </a:r>
            <a:r>
              <a:rPr lang="en-US" sz="3600" b="0" kern="1200">
                <a:solidFill>
                  <a:schemeClr val="bg1"/>
                </a:solidFill>
                <a:latin typeface="+mj-lt"/>
                <a:ea typeface="+mj-ea"/>
                <a:cs typeface="+mj-cs"/>
              </a:rPr>
              <a:t>a</a:t>
            </a:r>
            <a:r>
              <a:rPr lang="en-US" sz="3600" b="0" kern="1200" spc="-5">
                <a:solidFill>
                  <a:schemeClr val="bg1"/>
                </a:solidFill>
                <a:latin typeface="+mj-lt"/>
                <a:ea typeface="+mj-ea"/>
                <a:cs typeface="+mj-cs"/>
              </a:rPr>
              <a:t>c</a:t>
            </a:r>
            <a:r>
              <a:rPr lang="en-US" sz="3600" b="0" kern="1200">
                <a:solidFill>
                  <a:schemeClr val="bg1"/>
                </a:solidFill>
                <a:latin typeface="+mj-lt"/>
                <a:ea typeface="+mj-ea"/>
                <a:cs typeface="+mj-cs"/>
              </a:rPr>
              <a:t>h</a:t>
            </a:r>
            <a:r>
              <a:rPr lang="en-US" sz="3600" b="0" kern="1200" spc="-5">
                <a:solidFill>
                  <a:schemeClr val="bg1"/>
                </a:solidFill>
                <a:latin typeface="+mj-lt"/>
                <a:ea typeface="+mj-ea"/>
                <a:cs typeface="+mj-cs"/>
              </a:rPr>
              <a:t>me</a:t>
            </a:r>
            <a:r>
              <a:rPr lang="en-US" sz="3600" b="0" kern="1200" spc="-45">
                <a:solidFill>
                  <a:schemeClr val="bg1"/>
                </a:solidFill>
                <a:latin typeface="+mj-lt"/>
                <a:ea typeface="+mj-ea"/>
                <a:cs typeface="+mj-cs"/>
              </a:rPr>
              <a:t>n</a:t>
            </a:r>
            <a:r>
              <a:rPr lang="en-US" sz="3600" b="0" kern="1200" spc="-15">
                <a:solidFill>
                  <a:schemeClr val="bg1"/>
                </a:solidFill>
                <a:latin typeface="+mj-lt"/>
                <a:ea typeface="+mj-ea"/>
                <a:cs typeface="+mj-cs"/>
              </a:rPr>
              <a:t>t </a:t>
            </a:r>
            <a:r>
              <a:rPr lang="en-US" sz="3600" b="0" kern="1200">
                <a:solidFill>
                  <a:schemeClr val="bg1"/>
                </a:solidFill>
                <a:latin typeface="+mj-lt"/>
                <a:ea typeface="+mj-ea"/>
                <a:cs typeface="+mj-cs"/>
              </a:rPr>
              <a:t>2</a:t>
            </a:r>
            <a:endParaRPr lang="en-US" sz="3600" kern="1200">
              <a:solidFill>
                <a:schemeClr val="bg1"/>
              </a:solidFill>
              <a:latin typeface="+mj-lt"/>
              <a:ea typeface="+mj-ea"/>
              <a:cs typeface="+mj-cs"/>
            </a:endParaRPr>
          </a:p>
        </p:txBody>
      </p:sp>
      <p:pic>
        <p:nvPicPr>
          <p:cNvPr id="6" name="Screen Recording 5" descr="A screen recording of Attachment 2">
            <a:hlinkClick r:id="" action="ppaction://media"/>
            <a:extLst>
              <a:ext uri="{FF2B5EF4-FFF2-40B4-BE49-F238E27FC236}">
                <a16:creationId xmlns:a16="http://schemas.microsoft.com/office/drawing/2014/main" id="{A8F54F93-715B-221F-C3E0-3DBFD39B6F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5521" y="1188428"/>
            <a:ext cx="8247552" cy="4595964"/>
          </a:xfrm>
          <a:prstGeom prst="rect">
            <a:avLst/>
          </a:prstGeom>
        </p:spPr>
      </p:pic>
      <p:sp>
        <p:nvSpPr>
          <p:cNvPr id="7" name="object 3">
            <a:extLst>
              <a:ext uri="{FF2B5EF4-FFF2-40B4-BE49-F238E27FC236}">
                <a16:creationId xmlns:a16="http://schemas.microsoft.com/office/drawing/2014/main" id="{6D3BB3F2-7894-BA13-64C6-D9BF882EB16C}"/>
              </a:ext>
            </a:extLst>
          </p:cNvPr>
          <p:cNvSpPr txBox="1"/>
          <p:nvPr/>
        </p:nvSpPr>
        <p:spPr>
          <a:xfrm>
            <a:off x="8703073" y="1176464"/>
            <a:ext cx="3734211" cy="2402996"/>
          </a:xfrm>
          <a:prstGeom prst="rect">
            <a:avLst/>
          </a:prstGeom>
        </p:spPr>
        <p:txBody>
          <a:bodyPr vert="horz" lIns="91440" tIns="45720" rIns="91440" bIns="45720" rtlCol="0" anchor="ctr">
            <a:normAutofit fontScale="92500"/>
          </a:bodyPr>
          <a:lstStyle/>
          <a:p>
            <a:pPr marL="241300" marR="855980" indent="-228600">
              <a:lnSpc>
                <a:spcPct val="90000"/>
              </a:lnSpc>
              <a:spcAft>
                <a:spcPts val="600"/>
              </a:spcAft>
              <a:buFont typeface="Arial" panose="020B0604020202020204" pitchFamily="34" charset="0"/>
              <a:buChar char="•"/>
              <a:tabLst>
                <a:tab pos="241300" algn="l"/>
              </a:tabLst>
            </a:pPr>
            <a:r>
              <a:rPr lang="en-US">
                <a:solidFill>
                  <a:schemeClr val="bg1"/>
                </a:solidFill>
              </a:rPr>
              <a:t>I</a:t>
            </a:r>
            <a:r>
              <a:rPr lang="en-US" spc="-5">
                <a:solidFill>
                  <a:schemeClr val="bg1"/>
                </a:solidFill>
              </a:rPr>
              <a:t>nd</a:t>
            </a:r>
            <a:r>
              <a:rPr lang="en-US">
                <a:solidFill>
                  <a:schemeClr val="bg1"/>
                </a:solidFill>
              </a:rPr>
              <a:t>i</a:t>
            </a:r>
            <a:r>
              <a:rPr lang="en-US" spc="-25">
                <a:solidFill>
                  <a:schemeClr val="bg1"/>
                </a:solidFill>
              </a:rPr>
              <a:t>cat</a:t>
            </a:r>
            <a:r>
              <a:rPr lang="en-US">
                <a:solidFill>
                  <a:schemeClr val="bg1"/>
                </a:solidFill>
              </a:rPr>
              <a:t>e</a:t>
            </a:r>
            <a:r>
              <a:rPr lang="en-US" spc="-35">
                <a:solidFill>
                  <a:schemeClr val="bg1"/>
                </a:solidFill>
              </a:rPr>
              <a:t> </a:t>
            </a:r>
            <a:r>
              <a:rPr lang="en-US" spc="-5">
                <a:solidFill>
                  <a:schemeClr val="bg1"/>
                </a:solidFill>
              </a:rPr>
              <a:t>h</a:t>
            </a:r>
            <a:r>
              <a:rPr lang="en-US" spc="-20">
                <a:solidFill>
                  <a:schemeClr val="bg1"/>
                </a:solidFill>
              </a:rPr>
              <a:t>o</a:t>
            </a:r>
            <a:r>
              <a:rPr lang="en-US">
                <a:solidFill>
                  <a:schemeClr val="bg1"/>
                </a:solidFill>
              </a:rPr>
              <a:t>w</a:t>
            </a:r>
            <a:r>
              <a:rPr lang="en-US" spc="10">
                <a:solidFill>
                  <a:schemeClr val="bg1"/>
                </a:solidFill>
              </a:rPr>
              <a:t> </a:t>
            </a:r>
            <a:r>
              <a:rPr lang="en-US" spc="-5">
                <a:solidFill>
                  <a:schemeClr val="bg1"/>
                </a:solidFill>
              </a:rPr>
              <a:t>m</a:t>
            </a:r>
            <a:r>
              <a:rPr lang="en-US">
                <a:solidFill>
                  <a:schemeClr val="bg1"/>
                </a:solidFill>
              </a:rPr>
              <a:t>a</a:t>
            </a:r>
            <a:r>
              <a:rPr lang="en-US" spc="-50">
                <a:solidFill>
                  <a:schemeClr val="bg1"/>
                </a:solidFill>
              </a:rPr>
              <a:t>n</a:t>
            </a:r>
            <a:r>
              <a:rPr lang="en-US">
                <a:solidFill>
                  <a:schemeClr val="bg1"/>
                </a:solidFill>
              </a:rPr>
              <a:t>y</a:t>
            </a:r>
            <a:r>
              <a:rPr lang="en-US" spc="-15">
                <a:solidFill>
                  <a:schemeClr val="bg1"/>
                </a:solidFill>
              </a:rPr>
              <a:t> </a:t>
            </a:r>
            <a:r>
              <a:rPr lang="en-US" spc="-5">
                <a:solidFill>
                  <a:schemeClr val="bg1"/>
                </a:solidFill>
              </a:rPr>
              <a:t>un</a:t>
            </a:r>
            <a:r>
              <a:rPr lang="en-US">
                <a:solidFill>
                  <a:schemeClr val="bg1"/>
                </a:solidFill>
              </a:rPr>
              <a:t>its</a:t>
            </a:r>
            <a:r>
              <a:rPr lang="en-US" spc="-25">
                <a:solidFill>
                  <a:schemeClr val="bg1"/>
                </a:solidFill>
              </a:rPr>
              <a:t> </a:t>
            </a:r>
            <a:r>
              <a:rPr lang="en-US" spc="-5">
                <a:solidFill>
                  <a:schemeClr val="bg1"/>
                </a:solidFill>
              </a:rPr>
              <a:t>o</a:t>
            </a:r>
            <a:r>
              <a:rPr lang="en-US">
                <a:solidFill>
                  <a:schemeClr val="bg1"/>
                </a:solidFill>
              </a:rPr>
              <a:t>f</a:t>
            </a:r>
            <a:r>
              <a:rPr lang="en-US" spc="5">
                <a:solidFill>
                  <a:schemeClr val="bg1"/>
                </a:solidFill>
              </a:rPr>
              <a:t> </a:t>
            </a:r>
            <a:r>
              <a:rPr lang="en-US">
                <a:solidFill>
                  <a:schemeClr val="bg1"/>
                </a:solidFill>
              </a:rPr>
              <a:t>each</a:t>
            </a:r>
            <a:r>
              <a:rPr lang="en-US" spc="-25">
                <a:solidFill>
                  <a:schemeClr val="bg1"/>
                </a:solidFill>
              </a:rPr>
              <a:t> </a:t>
            </a:r>
            <a:r>
              <a:rPr lang="en-US">
                <a:solidFill>
                  <a:schemeClr val="bg1"/>
                </a:solidFill>
              </a:rPr>
              <a:t>se</a:t>
            </a:r>
            <a:r>
              <a:rPr lang="en-US" spc="25">
                <a:solidFill>
                  <a:schemeClr val="bg1"/>
                </a:solidFill>
              </a:rPr>
              <a:t>r</a:t>
            </a:r>
            <a:r>
              <a:rPr lang="en-US">
                <a:solidFill>
                  <a:schemeClr val="bg1"/>
                </a:solidFill>
              </a:rPr>
              <a:t>vice</a:t>
            </a:r>
            <a:r>
              <a:rPr lang="en-US" spc="-25">
                <a:solidFill>
                  <a:schemeClr val="bg1"/>
                </a:solidFill>
              </a:rPr>
              <a:t> </a:t>
            </a:r>
            <a:r>
              <a:rPr lang="en-US" spc="-40">
                <a:solidFill>
                  <a:schemeClr val="bg1"/>
                </a:solidFill>
              </a:rPr>
              <a:t>y</a:t>
            </a:r>
            <a:r>
              <a:rPr lang="en-US" spc="-5">
                <a:solidFill>
                  <a:schemeClr val="bg1"/>
                </a:solidFill>
              </a:rPr>
              <a:t>ou</a:t>
            </a:r>
            <a:r>
              <a:rPr lang="en-US">
                <a:solidFill>
                  <a:schemeClr val="bg1"/>
                </a:solidFill>
              </a:rPr>
              <a:t>r </a:t>
            </a:r>
            <a:r>
              <a:rPr lang="en-US" spc="-10">
                <a:solidFill>
                  <a:schemeClr val="bg1"/>
                </a:solidFill>
              </a:rPr>
              <a:t>o</a:t>
            </a:r>
            <a:r>
              <a:rPr lang="en-US" spc="-35">
                <a:solidFill>
                  <a:schemeClr val="bg1"/>
                </a:solidFill>
              </a:rPr>
              <a:t>r</a:t>
            </a:r>
            <a:r>
              <a:rPr lang="en-US" spc="-50">
                <a:solidFill>
                  <a:schemeClr val="bg1"/>
                </a:solidFill>
              </a:rPr>
              <a:t>g</a:t>
            </a:r>
            <a:r>
              <a:rPr lang="en-US">
                <a:solidFill>
                  <a:schemeClr val="bg1"/>
                </a:solidFill>
              </a:rPr>
              <a:t>ani</a:t>
            </a:r>
            <a:r>
              <a:rPr lang="en-US" spc="-45">
                <a:solidFill>
                  <a:schemeClr val="bg1"/>
                </a:solidFill>
              </a:rPr>
              <a:t>z</a:t>
            </a:r>
            <a:r>
              <a:rPr lang="en-US" spc="-25">
                <a:solidFill>
                  <a:schemeClr val="bg1"/>
                </a:solidFill>
              </a:rPr>
              <a:t>a</a:t>
            </a:r>
            <a:r>
              <a:rPr lang="en-US">
                <a:solidFill>
                  <a:schemeClr val="bg1"/>
                </a:solidFill>
              </a:rPr>
              <a:t>ti</a:t>
            </a:r>
            <a:r>
              <a:rPr lang="en-US" spc="-10">
                <a:solidFill>
                  <a:schemeClr val="bg1"/>
                </a:solidFill>
              </a:rPr>
              <a:t>o</a:t>
            </a:r>
            <a:r>
              <a:rPr lang="en-US">
                <a:solidFill>
                  <a:schemeClr val="bg1"/>
                </a:solidFill>
              </a:rPr>
              <a:t>n</a:t>
            </a:r>
            <a:r>
              <a:rPr lang="en-US" spc="10">
                <a:solidFill>
                  <a:schemeClr val="bg1"/>
                </a:solidFill>
              </a:rPr>
              <a:t> can</a:t>
            </a:r>
            <a:r>
              <a:rPr lang="en-US">
                <a:solidFill>
                  <a:schemeClr val="bg1"/>
                </a:solidFill>
              </a:rPr>
              <a:t> </a:t>
            </a:r>
            <a:r>
              <a:rPr lang="en-US" spc="-5">
                <a:solidFill>
                  <a:schemeClr val="bg1"/>
                </a:solidFill>
              </a:rPr>
              <a:t>p</a:t>
            </a:r>
            <a:r>
              <a:rPr lang="en-US" spc="-35">
                <a:solidFill>
                  <a:schemeClr val="bg1"/>
                </a:solidFill>
              </a:rPr>
              <a:t>r</a:t>
            </a:r>
            <a:r>
              <a:rPr lang="en-US" spc="-20">
                <a:solidFill>
                  <a:schemeClr val="bg1"/>
                </a:solidFill>
              </a:rPr>
              <a:t>o</a:t>
            </a:r>
            <a:r>
              <a:rPr lang="en-US">
                <a:solidFill>
                  <a:schemeClr val="bg1"/>
                </a:solidFill>
              </a:rPr>
              <a:t>vi</a:t>
            </a:r>
            <a:r>
              <a:rPr lang="en-US" spc="-5">
                <a:solidFill>
                  <a:schemeClr val="bg1"/>
                </a:solidFill>
              </a:rPr>
              <a:t>d</a:t>
            </a:r>
            <a:r>
              <a:rPr lang="en-US">
                <a:solidFill>
                  <a:schemeClr val="bg1"/>
                </a:solidFill>
              </a:rPr>
              <a:t>e</a:t>
            </a:r>
            <a:r>
              <a:rPr lang="en-US" spc="-25">
                <a:solidFill>
                  <a:schemeClr val="bg1"/>
                </a:solidFill>
              </a:rPr>
              <a:t> </a:t>
            </a:r>
            <a:r>
              <a:rPr lang="en-US" spc="-5">
                <a:solidFill>
                  <a:schemeClr val="bg1"/>
                </a:solidFill>
              </a:rPr>
              <a:t>o</a:t>
            </a:r>
            <a:r>
              <a:rPr lang="en-US">
                <a:solidFill>
                  <a:schemeClr val="bg1"/>
                </a:solidFill>
              </a:rPr>
              <a:t>n</a:t>
            </a:r>
            <a:r>
              <a:rPr lang="en-US" spc="-5">
                <a:solidFill>
                  <a:schemeClr val="bg1"/>
                </a:solidFill>
              </a:rPr>
              <a:t> </a:t>
            </a:r>
            <a:r>
              <a:rPr lang="en-US">
                <a:solidFill>
                  <a:schemeClr val="bg1"/>
                </a:solidFill>
              </a:rPr>
              <a:t>an</a:t>
            </a:r>
            <a:r>
              <a:rPr lang="en-US" spc="-5">
                <a:solidFill>
                  <a:schemeClr val="bg1"/>
                </a:solidFill>
              </a:rPr>
              <a:t> </a:t>
            </a:r>
            <a:r>
              <a:rPr lang="en-US">
                <a:solidFill>
                  <a:schemeClr val="bg1"/>
                </a:solidFill>
              </a:rPr>
              <a:t>annual</a:t>
            </a:r>
            <a:r>
              <a:rPr lang="en-US" spc="-15">
                <a:solidFill>
                  <a:schemeClr val="bg1"/>
                </a:solidFill>
              </a:rPr>
              <a:t> </a:t>
            </a:r>
            <a:r>
              <a:rPr lang="en-US" spc="-5">
                <a:solidFill>
                  <a:schemeClr val="bg1"/>
                </a:solidFill>
              </a:rPr>
              <a:t>ba</a:t>
            </a:r>
            <a:r>
              <a:rPr lang="en-US">
                <a:solidFill>
                  <a:schemeClr val="bg1"/>
                </a:solidFill>
              </a:rPr>
              <a:t>sis, for each service for which you apply.</a:t>
            </a:r>
            <a:endParaRPr lang="en-US">
              <a:solidFill>
                <a:schemeClr val="bg1"/>
              </a:solidFill>
              <a:ea typeface="Calibri"/>
              <a:cs typeface="Calibri"/>
            </a:endParaRPr>
          </a:p>
          <a:p>
            <a:pPr marL="241300" marR="855980" indent="-228600">
              <a:lnSpc>
                <a:spcPct val="90000"/>
              </a:lnSpc>
              <a:spcAft>
                <a:spcPts val="600"/>
              </a:spcAft>
              <a:buFont typeface="Arial" panose="020B0604020202020204" pitchFamily="34" charset="0"/>
              <a:buChar char="•"/>
              <a:tabLst>
                <a:tab pos="241300" algn="l"/>
              </a:tabLst>
            </a:pPr>
            <a:r>
              <a:rPr lang="en-US" spc="-5">
                <a:solidFill>
                  <a:schemeClr val="bg1"/>
                </a:solidFill>
              </a:rPr>
              <a:t>P</a:t>
            </a:r>
            <a:r>
              <a:rPr lang="en-US">
                <a:solidFill>
                  <a:schemeClr val="bg1"/>
                </a:solidFill>
              </a:rPr>
              <a:t>lease</a:t>
            </a:r>
            <a:r>
              <a:rPr lang="en-US" spc="-35">
                <a:solidFill>
                  <a:schemeClr val="bg1"/>
                </a:solidFill>
              </a:rPr>
              <a:t> r</a:t>
            </a:r>
            <a:r>
              <a:rPr lang="en-US" spc="-25">
                <a:solidFill>
                  <a:schemeClr val="bg1"/>
                </a:solidFill>
              </a:rPr>
              <a:t>e</a:t>
            </a:r>
            <a:r>
              <a:rPr lang="en-US" spc="-65">
                <a:solidFill>
                  <a:schemeClr val="bg1"/>
                </a:solidFill>
              </a:rPr>
              <a:t>f</a:t>
            </a:r>
            <a:r>
              <a:rPr lang="en-US">
                <a:solidFill>
                  <a:schemeClr val="bg1"/>
                </a:solidFill>
              </a:rPr>
              <a:t>e</a:t>
            </a:r>
            <a:r>
              <a:rPr lang="en-US" spc="-35">
                <a:solidFill>
                  <a:schemeClr val="bg1"/>
                </a:solidFill>
              </a:rPr>
              <a:t>r</a:t>
            </a:r>
            <a:r>
              <a:rPr lang="en-US">
                <a:solidFill>
                  <a:schemeClr val="bg1"/>
                </a:solidFill>
              </a:rPr>
              <a:t>ence</a:t>
            </a:r>
            <a:r>
              <a:rPr lang="en-US" spc="-50">
                <a:solidFill>
                  <a:schemeClr val="bg1"/>
                </a:solidFill>
              </a:rPr>
              <a:t> </a:t>
            </a:r>
            <a:r>
              <a:rPr lang="en-US">
                <a:solidFill>
                  <a:schemeClr val="bg1"/>
                </a:solidFill>
              </a:rPr>
              <a:t>t</a:t>
            </a:r>
            <a:r>
              <a:rPr lang="en-US" spc="-5">
                <a:solidFill>
                  <a:schemeClr val="bg1"/>
                </a:solidFill>
              </a:rPr>
              <a:t>h</a:t>
            </a:r>
            <a:r>
              <a:rPr lang="en-US">
                <a:solidFill>
                  <a:schemeClr val="bg1"/>
                </a:solidFill>
              </a:rPr>
              <a:t>e</a:t>
            </a:r>
            <a:r>
              <a:rPr lang="en-US" spc="-10">
                <a:solidFill>
                  <a:schemeClr val="bg1"/>
                </a:solidFill>
              </a:rPr>
              <a:t> </a:t>
            </a:r>
            <a:r>
              <a:rPr lang="en-US">
                <a:solidFill>
                  <a:schemeClr val="bg1"/>
                </a:solidFill>
              </a:rPr>
              <a:t>RFP</a:t>
            </a:r>
            <a:r>
              <a:rPr lang="en-US" spc="-15">
                <a:solidFill>
                  <a:schemeClr val="bg1"/>
                </a:solidFill>
              </a:rPr>
              <a:t> </a:t>
            </a:r>
            <a:r>
              <a:rPr lang="en-US">
                <a:solidFill>
                  <a:schemeClr val="bg1"/>
                </a:solidFill>
              </a:rPr>
              <a:t>for unit description.</a:t>
            </a:r>
            <a:endParaRPr lang="en-US">
              <a:solidFill>
                <a:schemeClr val="bg1"/>
              </a:solidFill>
              <a:ea typeface="Calibri"/>
              <a:cs typeface="Calibri"/>
            </a:endParaRPr>
          </a:p>
          <a:p>
            <a:pPr marL="241300" marR="855980" indent="-228600">
              <a:lnSpc>
                <a:spcPct val="90000"/>
              </a:lnSpc>
              <a:spcAft>
                <a:spcPts val="600"/>
              </a:spcAft>
              <a:buFont typeface="Arial" panose="020B0604020202020204" pitchFamily="34" charset="0"/>
              <a:buChar char="•"/>
              <a:tabLst>
                <a:tab pos="241300" algn="l"/>
              </a:tabLst>
            </a:pPr>
            <a:r>
              <a:rPr lang="en-US">
                <a:solidFill>
                  <a:schemeClr val="bg1"/>
                </a:solidFill>
                <a:ea typeface="Calibri"/>
                <a:cs typeface="Calibri"/>
              </a:rPr>
              <a:t>Requires Excel 2021 or newer</a:t>
            </a:r>
          </a:p>
        </p:txBody>
      </p:sp>
      <p:pic>
        <p:nvPicPr>
          <p:cNvPr id="11" name="Slide 19" descr="slide 19 audio">
            <a:hlinkClick r:id="" action="ppaction://media"/>
            <a:extLst>
              <a:ext uri="{FF2B5EF4-FFF2-40B4-BE49-F238E27FC236}">
                <a16:creationId xmlns:a16="http://schemas.microsoft.com/office/drawing/2014/main" id="{9231BFF9-39F6-7070-1EEA-4712E2D9EF1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19495" y="367533"/>
            <a:ext cx="609600" cy="609600"/>
          </a:xfrm>
          <a:prstGeom prst="rect">
            <a:avLst/>
          </a:prstGeom>
        </p:spPr>
      </p:pic>
    </p:spTree>
    <p:extLst>
      <p:ext uri="{BB962C8B-B14F-4D97-AF65-F5344CB8AC3E}">
        <p14:creationId xmlns:p14="http://schemas.microsoft.com/office/powerpoint/2010/main" val="16820108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6"/>
                </p:tgtEl>
              </p:cMediaNode>
            </p:video>
            <p:audio>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CDE83-7970-E18F-E072-E7D36BA7788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Introductions</a:t>
            </a: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Content Placeholder 2">
            <a:extLst>
              <a:ext uri="{FF2B5EF4-FFF2-40B4-BE49-F238E27FC236}">
                <a16:creationId xmlns:a16="http://schemas.microsoft.com/office/drawing/2014/main" id="{3F391327-6C9B-805A-6643-2124214E246B}"/>
              </a:ext>
            </a:extLst>
          </p:cNvPr>
          <p:cNvSpPr txBox="1">
            <a:spLocks/>
          </p:cNvSpPr>
          <p:nvPr/>
        </p:nvSpPr>
        <p:spPr>
          <a:xfrm>
            <a:off x="394013" y="464520"/>
            <a:ext cx="6981263" cy="57562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mn-lt"/>
                <a:ea typeface="+mn-ea"/>
                <a:cs typeface="+mn-cs"/>
              </a:rPr>
              <a:t>Assistant Commissioner</a:t>
            </a:r>
            <a:endParaRPr kumimoji="0" lang="en-US" sz="2800" b="0" i="0" u="none" strike="noStrike" kern="1200" cap="none" spc="0" normalizeH="0" baseline="0" noProof="0">
              <a:ln>
                <a:noFill/>
              </a:ln>
              <a:solidFill>
                <a:schemeClr val="bg1"/>
              </a:solidFill>
              <a:effectLst/>
              <a:uLnTx/>
              <a:uFillTx/>
              <a:latin typeface="+mn-lt"/>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mn-lt"/>
                <a:ea typeface="+mn-ea"/>
                <a:cs typeface="+mn-cs"/>
              </a:rPr>
              <a:t>Linda</a:t>
            </a:r>
            <a:r>
              <a:rPr kumimoji="0" lang="en-US" sz="2800" b="1" i="0" u="none" strike="noStrike" kern="1200" cap="none" spc="0" normalizeH="0" baseline="0" noProof="0">
                <a:ln>
                  <a:noFill/>
                </a:ln>
                <a:solidFill>
                  <a:schemeClr val="bg1"/>
                </a:solidFill>
                <a:effectLst/>
                <a:uLnTx/>
                <a:uFillTx/>
                <a:latin typeface="+mn-lt"/>
                <a:ea typeface="+mn-ea"/>
                <a:cs typeface="+mn-cs"/>
              </a:rPr>
              <a:t> </a:t>
            </a:r>
            <a:r>
              <a:rPr kumimoji="0" lang="en-US" sz="2800" b="0" i="0" u="none" strike="noStrike" kern="1200" cap="none" spc="0" normalizeH="0" baseline="0" noProof="0">
                <a:ln>
                  <a:noFill/>
                </a:ln>
                <a:solidFill>
                  <a:schemeClr val="bg1"/>
                </a:solidFill>
                <a:effectLst/>
                <a:uLnTx/>
                <a:uFillTx/>
                <a:latin typeface="+mn-lt"/>
                <a:ea typeface="+mn-ea"/>
                <a:cs typeface="+mn-cs"/>
              </a:rPr>
              <a:t>Schramm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mn-lt"/>
                <a:ea typeface="+mn-ea"/>
                <a:cs typeface="+mn-cs"/>
              </a:rPr>
              <a:t>Director of Operations</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mn-lt"/>
                <a:ea typeface="+mn-ea"/>
                <a:cs typeface="+mn-cs"/>
              </a:rPr>
              <a:t>Lauren Newell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mn-lt"/>
                <a:ea typeface="+mn-ea"/>
                <a:cs typeface="+mn-cs"/>
              </a:rPr>
              <a:t>Coordinator of District Office Administration</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mn-lt"/>
                <a:ea typeface="+mn-ea"/>
                <a:cs typeface="+mn-cs"/>
              </a:rPr>
              <a:t>James Barron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mn-lt"/>
                <a:ea typeface="+mn-ea"/>
                <a:cs typeface="+mn-cs"/>
              </a:rPr>
              <a:t>Associate Vocational Rehabilitation Counselor District Office Administration</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mn-lt"/>
                <a:ea typeface="+mn-ea"/>
                <a:cs typeface="+mn-cs"/>
              </a:rPr>
              <a:t>Debbie Gabrione</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chemeClr val="tx1"/>
              </a:solidFill>
              <a:effectLst/>
              <a:uLnTx/>
              <a:uFillTx/>
              <a:latin typeface="+mn-lt"/>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chemeClr val="tx1"/>
              </a:solidFill>
              <a:effectLst/>
              <a:uLnTx/>
              <a:uFillTx/>
              <a:latin typeface="+mn-lt"/>
              <a:ea typeface="+mn-ea"/>
              <a:cs typeface="+mn-cs"/>
            </a:endParaRPr>
          </a:p>
        </p:txBody>
      </p:sp>
      <p:pic>
        <p:nvPicPr>
          <p:cNvPr id="7" name="Picture 2">
            <a:extLst>
              <a:ext uri="{FF2B5EF4-FFF2-40B4-BE49-F238E27FC236}">
                <a16:creationId xmlns:a16="http://schemas.microsoft.com/office/drawing/2014/main" id="{348523E3-F147-EE9E-DD12-8F0C0628342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54292" y="1137398"/>
            <a:ext cx="3854344" cy="220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894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object 2">
            <a:extLst>
              <a:ext uri="{FF2B5EF4-FFF2-40B4-BE49-F238E27FC236}">
                <a16:creationId xmlns:a16="http://schemas.microsoft.com/office/drawing/2014/main" id="{D65460AF-AA40-8031-11D7-69A8ACAA2B83}"/>
              </a:ext>
            </a:extLst>
          </p:cNvPr>
          <p:cNvSpPr txBox="1">
            <a:spLocks noGrp="1"/>
          </p:cNvSpPr>
          <p:nvPr>
            <p:ph type="title" idx="4294967295"/>
          </p:nvPr>
        </p:nvSpPr>
        <p:spPr>
          <a:xfrm>
            <a:off x="0" y="642938"/>
            <a:ext cx="9829800" cy="625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 normalizeH="0" baseline="0" noProof="0">
                <a:ln>
                  <a:noFill/>
                </a:ln>
                <a:solidFill>
                  <a:schemeClr val="bg1"/>
                </a:solidFill>
                <a:effectLst/>
                <a:uLnTx/>
                <a:uFillTx/>
                <a:latin typeface="+mj-lt"/>
                <a:ea typeface="+mj-ea"/>
                <a:cs typeface="+mj-cs"/>
              </a:rPr>
              <a:t>O</a:t>
            </a:r>
            <a:r>
              <a:rPr kumimoji="0" lang="en-US" sz="3600" b="0" i="0" u="none" strike="noStrike" kern="1200" cap="none" spc="-10" normalizeH="0" baseline="0" noProof="0">
                <a:ln>
                  <a:noFill/>
                </a:ln>
                <a:solidFill>
                  <a:schemeClr val="bg1"/>
                </a:solidFill>
                <a:effectLst/>
                <a:uLnTx/>
                <a:uFillTx/>
                <a:latin typeface="+mj-lt"/>
                <a:ea typeface="+mj-ea"/>
                <a:cs typeface="+mj-cs"/>
              </a:rPr>
              <a:t>t</a:t>
            </a:r>
            <a:r>
              <a:rPr kumimoji="0" lang="en-US" sz="3600" b="0" i="0" u="none" strike="noStrike" kern="1200" cap="none" spc="-25" normalizeH="0" baseline="0" noProof="0">
                <a:ln>
                  <a:noFill/>
                </a:ln>
                <a:solidFill>
                  <a:schemeClr val="bg1"/>
                </a:solidFill>
                <a:effectLst/>
                <a:uLnTx/>
                <a:uFillTx/>
                <a:latin typeface="+mj-lt"/>
                <a:ea typeface="+mj-ea"/>
                <a:cs typeface="+mj-cs"/>
              </a:rPr>
              <a:t>h</a:t>
            </a:r>
            <a:r>
              <a:rPr kumimoji="0" lang="en-US" sz="3600" b="0" i="0" u="none" strike="noStrike" kern="1200" cap="none" spc="-5" normalizeH="0" baseline="0" noProof="0">
                <a:ln>
                  <a:noFill/>
                </a:ln>
                <a:solidFill>
                  <a:schemeClr val="bg1"/>
                </a:solidFill>
                <a:effectLst/>
                <a:uLnTx/>
                <a:uFillTx/>
                <a:latin typeface="+mj-lt"/>
                <a:ea typeface="+mj-ea"/>
                <a:cs typeface="+mj-cs"/>
              </a:rPr>
              <a:t>e</a:t>
            </a:r>
            <a:r>
              <a:rPr kumimoji="0" lang="en-US" sz="3600" b="0" i="0" u="none" strike="noStrike" kern="1200" cap="none" spc="0" normalizeH="0" baseline="0" noProof="0">
                <a:ln>
                  <a:noFill/>
                </a:ln>
                <a:solidFill>
                  <a:schemeClr val="bg1"/>
                </a:solidFill>
                <a:effectLst/>
                <a:uLnTx/>
                <a:uFillTx/>
                <a:latin typeface="+mj-lt"/>
                <a:ea typeface="+mj-ea"/>
                <a:cs typeface="+mj-cs"/>
              </a:rPr>
              <a:t>r</a:t>
            </a:r>
            <a:r>
              <a:rPr kumimoji="0" lang="en-US" sz="3600" b="0" i="0" u="none" strike="noStrike" kern="1200" cap="none" spc="-10" normalizeH="0" baseline="0" noProof="0">
                <a:ln>
                  <a:noFill/>
                </a:ln>
                <a:solidFill>
                  <a:schemeClr val="bg1"/>
                </a:solidFill>
                <a:effectLst/>
                <a:uLnTx/>
                <a:uFillTx/>
                <a:latin typeface="+mj-lt"/>
                <a:ea typeface="+mj-ea"/>
                <a:cs typeface="+mj-cs"/>
              </a:rPr>
              <a:t> </a:t>
            </a:r>
            <a:r>
              <a:rPr kumimoji="0" lang="en-US" sz="3600" b="0" i="0" u="none" strike="noStrike" kern="1200" cap="none" spc="-5" normalizeH="0" baseline="0" noProof="0">
                <a:ln>
                  <a:noFill/>
                </a:ln>
                <a:solidFill>
                  <a:schemeClr val="bg1"/>
                </a:solidFill>
                <a:effectLst/>
                <a:uLnTx/>
                <a:uFillTx/>
                <a:latin typeface="+mj-lt"/>
                <a:ea typeface="+mj-ea"/>
                <a:cs typeface="+mj-cs"/>
              </a:rPr>
              <a:t>S</a:t>
            </a:r>
            <a:r>
              <a:rPr kumimoji="0" lang="en-US" sz="3600" b="0" i="0" u="none" strike="noStrike" kern="1200" cap="none" spc="0" normalizeH="0" baseline="0" noProof="0">
                <a:ln>
                  <a:noFill/>
                </a:ln>
                <a:solidFill>
                  <a:schemeClr val="bg1"/>
                </a:solidFill>
                <a:effectLst/>
                <a:uLnTx/>
                <a:uFillTx/>
                <a:latin typeface="+mj-lt"/>
                <a:ea typeface="+mj-ea"/>
                <a:cs typeface="+mj-cs"/>
              </a:rPr>
              <a:t>ub</a:t>
            </a:r>
            <a:r>
              <a:rPr kumimoji="0" lang="en-US" sz="3600" b="0" i="0" u="none" strike="noStrike" kern="1200" cap="none" spc="-5" normalizeH="0" baseline="0" noProof="0">
                <a:ln>
                  <a:noFill/>
                </a:ln>
                <a:solidFill>
                  <a:schemeClr val="bg1"/>
                </a:solidFill>
                <a:effectLst/>
                <a:uLnTx/>
                <a:uFillTx/>
                <a:latin typeface="+mj-lt"/>
                <a:ea typeface="+mj-ea"/>
                <a:cs typeface="+mj-cs"/>
              </a:rPr>
              <a:t>m</a:t>
            </a:r>
            <a:r>
              <a:rPr kumimoji="0" lang="en-US" sz="3600" b="0" i="0" u="none" strike="noStrike" kern="1200" cap="none" spc="-10" normalizeH="0" baseline="0" noProof="0">
                <a:ln>
                  <a:noFill/>
                </a:ln>
                <a:solidFill>
                  <a:schemeClr val="bg1"/>
                </a:solidFill>
                <a:effectLst/>
                <a:uLnTx/>
                <a:uFillTx/>
                <a:latin typeface="+mj-lt"/>
                <a:ea typeface="+mj-ea"/>
                <a:cs typeface="+mj-cs"/>
              </a:rPr>
              <a:t>i</a:t>
            </a:r>
            <a:r>
              <a:rPr kumimoji="0" lang="en-US" sz="3600" b="0" i="0" u="none" strike="noStrike" kern="1200" cap="none" spc="0" normalizeH="0" baseline="0" noProof="0">
                <a:ln>
                  <a:noFill/>
                </a:ln>
                <a:solidFill>
                  <a:schemeClr val="bg1"/>
                </a:solidFill>
                <a:effectLst/>
                <a:uLnTx/>
                <a:uFillTx/>
                <a:latin typeface="+mj-lt"/>
                <a:ea typeface="+mj-ea"/>
                <a:cs typeface="+mj-cs"/>
              </a:rPr>
              <a:t>ss</a:t>
            </a:r>
            <a:r>
              <a:rPr kumimoji="0" lang="en-US" sz="3600" b="0" i="0" u="none" strike="noStrike" kern="1200" cap="none" spc="-10" normalizeH="0" baseline="0" noProof="0">
                <a:ln>
                  <a:noFill/>
                </a:ln>
                <a:solidFill>
                  <a:schemeClr val="bg1"/>
                </a:solidFill>
                <a:effectLst/>
                <a:uLnTx/>
                <a:uFillTx/>
                <a:latin typeface="+mj-lt"/>
                <a:ea typeface="+mj-ea"/>
                <a:cs typeface="+mj-cs"/>
              </a:rPr>
              <a:t>i</a:t>
            </a:r>
            <a:r>
              <a:rPr kumimoji="0" lang="en-US" sz="3600" b="0" i="0" u="none" strike="noStrike" kern="1200" cap="none" spc="-5" normalizeH="0" baseline="0" noProof="0">
                <a:ln>
                  <a:noFill/>
                </a:ln>
                <a:solidFill>
                  <a:schemeClr val="bg1"/>
                </a:solidFill>
                <a:effectLst/>
                <a:uLnTx/>
                <a:uFillTx/>
                <a:latin typeface="+mj-lt"/>
                <a:ea typeface="+mj-ea"/>
                <a:cs typeface="+mj-cs"/>
              </a:rPr>
              <a:t>o</a:t>
            </a:r>
            <a:r>
              <a:rPr kumimoji="0" lang="en-US" sz="3600" b="0" i="0" u="none" strike="noStrike" kern="1200" cap="none" spc="0" normalizeH="0" baseline="0" noProof="0">
                <a:ln>
                  <a:noFill/>
                </a:ln>
                <a:solidFill>
                  <a:schemeClr val="bg1"/>
                </a:solidFill>
                <a:effectLst/>
                <a:uLnTx/>
                <a:uFillTx/>
                <a:latin typeface="+mj-lt"/>
                <a:ea typeface="+mj-ea"/>
                <a:cs typeface="+mj-cs"/>
              </a:rPr>
              <a:t>n</a:t>
            </a:r>
            <a:r>
              <a:rPr kumimoji="0" lang="en-US" sz="3600" b="0" i="0" u="none" strike="noStrike" kern="1200" cap="none" spc="-10" normalizeH="0" baseline="0" noProof="0">
                <a:ln>
                  <a:noFill/>
                </a:ln>
                <a:solidFill>
                  <a:schemeClr val="bg1"/>
                </a:solidFill>
                <a:effectLst/>
                <a:uLnTx/>
                <a:uFillTx/>
                <a:latin typeface="+mj-lt"/>
                <a:ea typeface="+mj-ea"/>
                <a:cs typeface="+mj-cs"/>
              </a:rPr>
              <a:t> </a:t>
            </a:r>
            <a:r>
              <a:rPr kumimoji="0" lang="en-US" sz="3600" b="0" i="0" u="none" strike="noStrike" kern="1200" cap="none" spc="-90" normalizeH="0" baseline="0" noProof="0">
                <a:ln>
                  <a:noFill/>
                </a:ln>
                <a:solidFill>
                  <a:schemeClr val="bg1"/>
                </a:solidFill>
                <a:effectLst/>
                <a:uLnTx/>
                <a:uFillTx/>
                <a:latin typeface="+mj-lt"/>
                <a:ea typeface="+mj-ea"/>
                <a:cs typeface="+mj-cs"/>
              </a:rPr>
              <a:t>R</a:t>
            </a:r>
            <a:r>
              <a:rPr kumimoji="0" lang="en-US" sz="3600" b="0" i="0" u="none" strike="noStrike" kern="1200" cap="none" spc="-5" normalizeH="0" baseline="0" noProof="0">
                <a:ln>
                  <a:noFill/>
                </a:ln>
                <a:solidFill>
                  <a:schemeClr val="bg1"/>
                </a:solidFill>
                <a:effectLst/>
                <a:uLnTx/>
                <a:uFillTx/>
                <a:latin typeface="+mj-lt"/>
                <a:ea typeface="+mj-ea"/>
                <a:cs typeface="+mj-cs"/>
              </a:rPr>
              <a:t>e</a:t>
            </a:r>
            <a:r>
              <a:rPr kumimoji="0" lang="en-US" sz="3600" b="0" i="0" u="none" strike="noStrike" kern="1200" cap="none" spc="0" normalizeH="0" baseline="0" noProof="0">
                <a:ln>
                  <a:noFill/>
                </a:ln>
                <a:solidFill>
                  <a:schemeClr val="bg1"/>
                </a:solidFill>
                <a:effectLst/>
                <a:uLnTx/>
                <a:uFillTx/>
                <a:latin typeface="+mj-lt"/>
                <a:ea typeface="+mj-ea"/>
                <a:cs typeface="+mj-cs"/>
              </a:rPr>
              <a:t>qu</a:t>
            </a:r>
            <a:r>
              <a:rPr kumimoji="0" lang="en-US" sz="3600" b="0" i="0" u="none" strike="noStrike" kern="1200" cap="none" spc="-10" normalizeH="0" baseline="0" noProof="0">
                <a:ln>
                  <a:noFill/>
                </a:ln>
                <a:solidFill>
                  <a:schemeClr val="bg1"/>
                </a:solidFill>
                <a:effectLst/>
                <a:uLnTx/>
                <a:uFillTx/>
                <a:latin typeface="+mj-lt"/>
                <a:ea typeface="+mj-ea"/>
                <a:cs typeface="+mj-cs"/>
              </a:rPr>
              <a:t>i</a:t>
            </a:r>
            <a:r>
              <a:rPr kumimoji="0" lang="en-US" sz="3600" b="0" i="0" u="none" strike="noStrike" kern="1200" cap="none" spc="-55" normalizeH="0" baseline="0" noProof="0">
                <a:ln>
                  <a:noFill/>
                </a:ln>
                <a:solidFill>
                  <a:schemeClr val="bg1"/>
                </a:solidFill>
                <a:effectLst/>
                <a:uLnTx/>
                <a:uFillTx/>
                <a:latin typeface="+mj-lt"/>
                <a:ea typeface="+mj-ea"/>
                <a:cs typeface="+mj-cs"/>
              </a:rPr>
              <a:t>r</a:t>
            </a:r>
            <a:r>
              <a:rPr kumimoji="0" lang="en-US" sz="3600" b="0" i="0" u="none" strike="noStrike" kern="1200" cap="none" spc="-5" normalizeH="0" baseline="0" noProof="0">
                <a:ln>
                  <a:noFill/>
                </a:ln>
                <a:solidFill>
                  <a:schemeClr val="bg1"/>
                </a:solidFill>
                <a:effectLst/>
                <a:uLnTx/>
                <a:uFillTx/>
                <a:latin typeface="+mj-lt"/>
                <a:ea typeface="+mj-ea"/>
                <a:cs typeface="+mj-cs"/>
              </a:rPr>
              <a:t>eme</a:t>
            </a:r>
            <a:r>
              <a:rPr kumimoji="0" lang="en-US" sz="3600" b="0" i="0" u="none" strike="noStrike" kern="1200" cap="none" spc="-45" normalizeH="0" baseline="0" noProof="0">
                <a:ln>
                  <a:noFill/>
                </a:ln>
                <a:solidFill>
                  <a:schemeClr val="bg1"/>
                </a:solidFill>
                <a:effectLst/>
                <a:uLnTx/>
                <a:uFillTx/>
                <a:latin typeface="+mj-lt"/>
                <a:ea typeface="+mj-ea"/>
                <a:cs typeface="+mj-cs"/>
              </a:rPr>
              <a:t>n</a:t>
            </a:r>
            <a:r>
              <a:rPr kumimoji="0" lang="en-US" sz="3600" b="0" i="0" u="none" strike="noStrike" kern="1200" cap="none" spc="-15" normalizeH="0" baseline="0" noProof="0">
                <a:ln>
                  <a:noFill/>
                </a:ln>
                <a:solidFill>
                  <a:schemeClr val="bg1"/>
                </a:solidFill>
                <a:effectLst/>
                <a:uLnTx/>
                <a:uFillTx/>
                <a:latin typeface="+mj-lt"/>
                <a:ea typeface="+mj-ea"/>
                <a:cs typeface="+mj-cs"/>
              </a:rPr>
              <a:t>ts</a:t>
            </a:r>
            <a:endParaRPr kumimoji="0" lang="en-US" sz="3600" b="0" i="0" u="none" strike="noStrike" kern="1200" cap="none" spc="0" normalizeH="0" baseline="0" noProof="0">
              <a:ln>
                <a:noFill/>
              </a:ln>
              <a:solidFill>
                <a:schemeClr val="bg1"/>
              </a:solidFill>
              <a:effectLst/>
              <a:uLnTx/>
              <a:uFillTx/>
              <a:latin typeface="+mj-lt"/>
              <a:ea typeface="+mj-ea"/>
              <a:cs typeface="+mj-cs"/>
            </a:endParaRPr>
          </a:p>
        </p:txBody>
      </p:sp>
      <p:sp>
        <p:nvSpPr>
          <p:cNvPr id="7" name="object 3">
            <a:extLst>
              <a:ext uri="{FF2B5EF4-FFF2-40B4-BE49-F238E27FC236}">
                <a16:creationId xmlns:a16="http://schemas.microsoft.com/office/drawing/2014/main" id="{383A35EC-DBE0-4938-2142-EA9916E0EAA9}"/>
              </a:ext>
            </a:extLst>
          </p:cNvPr>
          <p:cNvSpPr txBox="1"/>
          <p:nvPr/>
        </p:nvSpPr>
        <p:spPr>
          <a:xfrm>
            <a:off x="950809" y="1717323"/>
            <a:ext cx="5627936" cy="4001922"/>
          </a:xfrm>
          <a:prstGeom prst="rect">
            <a:avLst/>
          </a:prstGeom>
        </p:spPr>
        <p:txBody>
          <a:bodyPr vert="horz" lIns="91440" tIns="45720" rIns="91440" bIns="45720" rtlCol="0" anchor="ctr">
            <a:noAutofit/>
          </a:bodyPr>
          <a:lstStyle/>
          <a:p>
            <a:pPr marL="342900" indent="-342900">
              <a:buFont typeface="Arial" panose="020B0604020202020204" pitchFamily="34" charset="0"/>
              <a:buChar char="•"/>
              <a:tabLst>
                <a:tab pos="241300" algn="l"/>
              </a:tabLst>
            </a:pPr>
            <a:r>
              <a:rPr lang="en-US" sz="2400" spc="-25">
                <a:solidFill>
                  <a:schemeClr val="bg1"/>
                </a:solidFill>
              </a:rPr>
              <a:t>N</a:t>
            </a:r>
            <a:r>
              <a:rPr lang="en-US" sz="2400" spc="-35">
                <a:solidFill>
                  <a:schemeClr val="bg1"/>
                </a:solidFill>
              </a:rPr>
              <a:t>Y</a:t>
            </a:r>
            <a:r>
              <a:rPr lang="en-US" sz="2400" spc="-20">
                <a:solidFill>
                  <a:schemeClr val="bg1"/>
                </a:solidFill>
              </a:rPr>
              <a:t>SED</a:t>
            </a:r>
            <a:r>
              <a:rPr lang="en-US" sz="2400" spc="10">
                <a:solidFill>
                  <a:schemeClr val="bg1"/>
                </a:solidFill>
              </a:rPr>
              <a:t> </a:t>
            </a:r>
            <a:r>
              <a:rPr lang="en-US" sz="2400" spc="-20">
                <a:solidFill>
                  <a:schemeClr val="bg1"/>
                </a:solidFill>
              </a:rPr>
              <a:t>Su</a:t>
            </a:r>
            <a:r>
              <a:rPr lang="en-US" sz="2400" spc="-35">
                <a:solidFill>
                  <a:schemeClr val="bg1"/>
                </a:solidFill>
              </a:rPr>
              <a:t>b</a:t>
            </a:r>
            <a:r>
              <a:rPr lang="en-US" sz="2400" spc="-55">
                <a:solidFill>
                  <a:schemeClr val="bg1"/>
                </a:solidFill>
              </a:rPr>
              <a:t>s</a:t>
            </a:r>
            <a:r>
              <a:rPr lang="en-US" sz="2400" spc="-10">
                <a:solidFill>
                  <a:schemeClr val="bg1"/>
                </a:solidFill>
              </a:rPr>
              <a:t>t</a:t>
            </a:r>
            <a:r>
              <a:rPr lang="en-US" sz="2400" spc="-20">
                <a:solidFill>
                  <a:schemeClr val="bg1"/>
                </a:solidFill>
              </a:rPr>
              <a:t>i</a:t>
            </a:r>
            <a:r>
              <a:rPr lang="en-US" sz="2400" spc="-10">
                <a:solidFill>
                  <a:schemeClr val="bg1"/>
                </a:solidFill>
              </a:rPr>
              <a:t>t</a:t>
            </a:r>
            <a:r>
              <a:rPr lang="en-US" sz="2400" spc="-20">
                <a:solidFill>
                  <a:schemeClr val="bg1"/>
                </a:solidFill>
              </a:rPr>
              <a:t>u</a:t>
            </a:r>
            <a:r>
              <a:rPr lang="en-US" sz="2400" spc="-35">
                <a:solidFill>
                  <a:schemeClr val="bg1"/>
                </a:solidFill>
              </a:rPr>
              <a:t>t</a:t>
            </a:r>
            <a:r>
              <a:rPr lang="en-US" sz="2400" spc="-15">
                <a:solidFill>
                  <a:schemeClr val="bg1"/>
                </a:solidFill>
              </a:rPr>
              <a:t>e</a:t>
            </a:r>
            <a:r>
              <a:rPr lang="en-US" sz="2400" spc="50">
                <a:solidFill>
                  <a:schemeClr val="bg1"/>
                </a:solidFill>
              </a:rPr>
              <a:t> </a:t>
            </a:r>
            <a:r>
              <a:rPr lang="en-US" sz="2400" spc="-55">
                <a:solidFill>
                  <a:schemeClr val="bg1"/>
                </a:solidFill>
              </a:rPr>
              <a:t>F</a:t>
            </a:r>
            <a:r>
              <a:rPr lang="en-US" sz="2400" spc="-15">
                <a:solidFill>
                  <a:schemeClr val="bg1"/>
                </a:solidFill>
              </a:rPr>
              <a:t>or</a:t>
            </a:r>
            <a:r>
              <a:rPr lang="en-US" sz="2400" spc="-25">
                <a:solidFill>
                  <a:schemeClr val="bg1"/>
                </a:solidFill>
              </a:rPr>
              <a:t>m</a:t>
            </a:r>
            <a:r>
              <a:rPr lang="en-US" sz="2400" spc="10">
                <a:solidFill>
                  <a:schemeClr val="bg1"/>
                </a:solidFill>
              </a:rPr>
              <a:t> </a:t>
            </a:r>
            <a:r>
              <a:rPr lang="en-US" sz="2400" spc="-35">
                <a:solidFill>
                  <a:schemeClr val="bg1"/>
                </a:solidFill>
              </a:rPr>
              <a:t>W</a:t>
            </a:r>
            <a:r>
              <a:rPr lang="en-US" sz="2400" spc="-15">
                <a:solidFill>
                  <a:schemeClr val="bg1"/>
                </a:solidFill>
              </a:rPr>
              <a:t>-9</a:t>
            </a:r>
            <a:r>
              <a:rPr lang="en-US" sz="2400" spc="25">
                <a:solidFill>
                  <a:schemeClr val="bg1"/>
                </a:solidFill>
              </a:rPr>
              <a:t> </a:t>
            </a:r>
            <a:r>
              <a:rPr lang="en-US" sz="2400" spc="-10">
                <a:solidFill>
                  <a:schemeClr val="bg1"/>
                </a:solidFill>
              </a:rPr>
              <a:t>(If </a:t>
            </a:r>
            <a:r>
              <a:rPr lang="en-US" sz="2400" spc="-20">
                <a:solidFill>
                  <a:schemeClr val="bg1"/>
                </a:solidFill>
              </a:rPr>
              <a:t>b</a:t>
            </a:r>
            <a:r>
              <a:rPr lang="en-US" sz="2400" spc="-10">
                <a:solidFill>
                  <a:schemeClr val="bg1"/>
                </a:solidFill>
              </a:rPr>
              <a:t>i</a:t>
            </a:r>
            <a:r>
              <a:rPr lang="en-US" sz="2400" spc="-20">
                <a:solidFill>
                  <a:schemeClr val="bg1"/>
                </a:solidFill>
              </a:rPr>
              <a:t>dd</a:t>
            </a:r>
            <a:r>
              <a:rPr lang="en-US" sz="2400" spc="-15">
                <a:solidFill>
                  <a:schemeClr val="bg1"/>
                </a:solidFill>
              </a:rPr>
              <a:t>er</a:t>
            </a:r>
            <a:r>
              <a:rPr lang="en-US" sz="2400" spc="35">
                <a:solidFill>
                  <a:schemeClr val="bg1"/>
                </a:solidFill>
              </a:rPr>
              <a:t> </a:t>
            </a:r>
            <a:r>
              <a:rPr lang="en-US" sz="2400" spc="-10">
                <a:solidFill>
                  <a:schemeClr val="bg1"/>
                </a:solidFill>
              </a:rPr>
              <a:t>i</a:t>
            </a:r>
            <a:r>
              <a:rPr lang="en-US" sz="2400" spc="-15">
                <a:solidFill>
                  <a:schemeClr val="bg1"/>
                </a:solidFill>
              </a:rPr>
              <a:t>s</a:t>
            </a:r>
            <a:r>
              <a:rPr lang="en-US" sz="2400" spc="10">
                <a:solidFill>
                  <a:schemeClr val="bg1"/>
                </a:solidFill>
              </a:rPr>
              <a:t> </a:t>
            </a:r>
            <a:r>
              <a:rPr lang="en-US" sz="2400" spc="-20">
                <a:solidFill>
                  <a:schemeClr val="bg1"/>
                </a:solidFill>
              </a:rPr>
              <a:t>n</a:t>
            </a:r>
            <a:r>
              <a:rPr lang="en-US" sz="2400" spc="-15">
                <a:solidFill>
                  <a:schemeClr val="bg1"/>
                </a:solidFill>
              </a:rPr>
              <a:t>ot</a:t>
            </a:r>
            <a:r>
              <a:rPr lang="en-US" sz="2400" spc="15">
                <a:solidFill>
                  <a:schemeClr val="bg1"/>
                </a:solidFill>
              </a:rPr>
              <a:t> </a:t>
            </a:r>
            <a:r>
              <a:rPr lang="en-US" sz="2400" spc="-60">
                <a:solidFill>
                  <a:schemeClr val="bg1"/>
                </a:solidFill>
              </a:rPr>
              <a:t>y</a:t>
            </a:r>
            <a:r>
              <a:rPr lang="en-US" sz="2400" spc="-30">
                <a:solidFill>
                  <a:schemeClr val="bg1"/>
                </a:solidFill>
              </a:rPr>
              <a:t>e</a:t>
            </a:r>
            <a:r>
              <a:rPr lang="en-US" sz="2400" spc="-10">
                <a:solidFill>
                  <a:schemeClr val="bg1"/>
                </a:solidFill>
              </a:rPr>
              <a:t>t</a:t>
            </a:r>
            <a:r>
              <a:rPr lang="en-US" sz="2400">
                <a:solidFill>
                  <a:schemeClr val="bg1"/>
                </a:solidFill>
              </a:rPr>
              <a:t> </a:t>
            </a:r>
            <a:r>
              <a:rPr lang="en-US" sz="2400" spc="-50">
                <a:solidFill>
                  <a:schemeClr val="bg1"/>
                </a:solidFill>
              </a:rPr>
              <a:t>r</a:t>
            </a:r>
            <a:r>
              <a:rPr lang="en-US" sz="2400" spc="-15">
                <a:solidFill>
                  <a:schemeClr val="bg1"/>
                </a:solidFill>
              </a:rPr>
              <a:t>eg</a:t>
            </a:r>
            <a:r>
              <a:rPr lang="en-US" sz="2400" spc="-10">
                <a:solidFill>
                  <a:schemeClr val="bg1"/>
                </a:solidFill>
              </a:rPr>
              <a:t>i</a:t>
            </a:r>
            <a:r>
              <a:rPr lang="en-US" sz="2400" spc="-55">
                <a:solidFill>
                  <a:schemeClr val="bg1"/>
                </a:solidFill>
              </a:rPr>
              <a:t>s</a:t>
            </a:r>
            <a:r>
              <a:rPr lang="en-US" sz="2400" spc="-35">
                <a:solidFill>
                  <a:schemeClr val="bg1"/>
                </a:solidFill>
              </a:rPr>
              <a:t>t</a:t>
            </a:r>
            <a:r>
              <a:rPr lang="en-US" sz="2400" spc="-15">
                <a:solidFill>
                  <a:schemeClr val="bg1"/>
                </a:solidFill>
              </a:rPr>
              <a:t>e</a:t>
            </a:r>
            <a:r>
              <a:rPr lang="en-US" sz="2400" spc="-50">
                <a:solidFill>
                  <a:schemeClr val="bg1"/>
                </a:solidFill>
              </a:rPr>
              <a:t>r</a:t>
            </a:r>
            <a:r>
              <a:rPr lang="en-US" sz="2400" spc="-15">
                <a:solidFill>
                  <a:schemeClr val="bg1"/>
                </a:solidFill>
              </a:rPr>
              <a:t>ed</a:t>
            </a:r>
            <a:r>
              <a:rPr lang="en-US" sz="2400" spc="-5">
                <a:solidFill>
                  <a:schemeClr val="bg1"/>
                </a:solidFill>
              </a:rPr>
              <a:t> </a:t>
            </a:r>
            <a:r>
              <a:rPr lang="en-US" sz="2400" spc="-10">
                <a:solidFill>
                  <a:schemeClr val="bg1"/>
                </a:solidFill>
              </a:rPr>
              <a:t>i</a:t>
            </a:r>
            <a:r>
              <a:rPr lang="en-US" sz="2400" spc="-15">
                <a:solidFill>
                  <a:schemeClr val="bg1"/>
                </a:solidFill>
              </a:rPr>
              <a:t>n</a:t>
            </a:r>
            <a:r>
              <a:rPr lang="en-US" sz="2400" spc="20">
                <a:solidFill>
                  <a:schemeClr val="bg1"/>
                </a:solidFill>
              </a:rPr>
              <a:t> </a:t>
            </a:r>
            <a:r>
              <a:rPr lang="en-US" sz="2400" spc="-10">
                <a:solidFill>
                  <a:schemeClr val="bg1"/>
                </a:solidFill>
              </a:rPr>
              <a:t>t</a:t>
            </a:r>
            <a:r>
              <a:rPr lang="en-US" sz="2400" spc="-20">
                <a:solidFill>
                  <a:schemeClr val="bg1"/>
                </a:solidFill>
              </a:rPr>
              <a:t>h</a:t>
            </a:r>
            <a:r>
              <a:rPr lang="en-US" sz="2400" spc="-15">
                <a:solidFill>
                  <a:schemeClr val="bg1"/>
                </a:solidFill>
              </a:rPr>
              <a:t>e</a:t>
            </a:r>
            <a:r>
              <a:rPr lang="en-US" sz="2400">
                <a:solidFill>
                  <a:schemeClr val="bg1"/>
                </a:solidFill>
              </a:rPr>
              <a:t> </a:t>
            </a:r>
            <a:r>
              <a:rPr lang="en-US" sz="2400" spc="-20">
                <a:solidFill>
                  <a:schemeClr val="bg1"/>
                </a:solidFill>
              </a:rPr>
              <a:t>S</a:t>
            </a:r>
            <a:r>
              <a:rPr lang="en-US" sz="2400" spc="-55">
                <a:solidFill>
                  <a:schemeClr val="bg1"/>
                </a:solidFill>
              </a:rPr>
              <a:t>F</a:t>
            </a:r>
            <a:r>
              <a:rPr lang="en-US" sz="2400" spc="-15">
                <a:solidFill>
                  <a:schemeClr val="bg1"/>
                </a:solidFill>
              </a:rPr>
              <a:t>S</a:t>
            </a:r>
            <a:r>
              <a:rPr lang="en-US" sz="2400" spc="-10">
                <a:solidFill>
                  <a:schemeClr val="bg1"/>
                </a:solidFill>
              </a:rPr>
              <a:t> c</a:t>
            </a:r>
            <a:r>
              <a:rPr lang="en-US" sz="2400" spc="-15">
                <a:solidFill>
                  <a:schemeClr val="bg1"/>
                </a:solidFill>
              </a:rPr>
              <a:t>e</a:t>
            </a:r>
            <a:r>
              <a:rPr lang="en-US" sz="2400" spc="-45">
                <a:solidFill>
                  <a:schemeClr val="bg1"/>
                </a:solidFill>
              </a:rPr>
              <a:t>n</a:t>
            </a:r>
            <a:r>
              <a:rPr lang="en-US" sz="2400" spc="-15">
                <a:solidFill>
                  <a:schemeClr val="bg1"/>
                </a:solidFill>
              </a:rPr>
              <a:t>t</a:t>
            </a:r>
            <a:r>
              <a:rPr lang="en-US" sz="2400" spc="-75">
                <a:solidFill>
                  <a:schemeClr val="bg1"/>
                </a:solidFill>
              </a:rPr>
              <a:t>r</a:t>
            </a:r>
            <a:r>
              <a:rPr lang="en-US" sz="2400" spc="-15">
                <a:solidFill>
                  <a:schemeClr val="bg1"/>
                </a:solidFill>
              </a:rPr>
              <a:t>a</a:t>
            </a:r>
            <a:r>
              <a:rPr lang="en-US" sz="2400" spc="-20">
                <a:solidFill>
                  <a:schemeClr val="bg1"/>
                </a:solidFill>
              </a:rPr>
              <a:t>li</a:t>
            </a:r>
            <a:r>
              <a:rPr lang="en-US" sz="2400" spc="-80">
                <a:solidFill>
                  <a:schemeClr val="bg1"/>
                </a:solidFill>
              </a:rPr>
              <a:t>z</a:t>
            </a:r>
            <a:r>
              <a:rPr lang="en-US" sz="2400" spc="-15">
                <a:solidFill>
                  <a:schemeClr val="bg1"/>
                </a:solidFill>
              </a:rPr>
              <a:t>ed</a:t>
            </a:r>
            <a:r>
              <a:rPr lang="en-US" sz="2400" spc="10">
                <a:solidFill>
                  <a:schemeClr val="bg1"/>
                </a:solidFill>
              </a:rPr>
              <a:t> </a:t>
            </a:r>
            <a:r>
              <a:rPr lang="en-US" sz="2400" spc="-45">
                <a:solidFill>
                  <a:schemeClr val="bg1"/>
                </a:solidFill>
              </a:rPr>
              <a:t>v</a:t>
            </a:r>
            <a:r>
              <a:rPr lang="en-US" sz="2400" spc="-15">
                <a:solidFill>
                  <a:schemeClr val="bg1"/>
                </a:solidFill>
              </a:rPr>
              <a:t>e</a:t>
            </a:r>
            <a:r>
              <a:rPr lang="en-US" sz="2400" spc="-25">
                <a:solidFill>
                  <a:schemeClr val="bg1"/>
                </a:solidFill>
              </a:rPr>
              <a:t>n</a:t>
            </a:r>
            <a:r>
              <a:rPr lang="en-US" sz="2400" spc="-20">
                <a:solidFill>
                  <a:schemeClr val="bg1"/>
                </a:solidFill>
              </a:rPr>
              <a:t>d</a:t>
            </a:r>
            <a:r>
              <a:rPr lang="en-US" sz="2400" spc="-15">
                <a:solidFill>
                  <a:schemeClr val="bg1"/>
                </a:solidFill>
              </a:rPr>
              <a:t>or portal)</a:t>
            </a:r>
            <a:endParaRPr lang="en-US" sz="2400">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z="2400" spc="-170">
                <a:solidFill>
                  <a:schemeClr val="bg1"/>
                </a:solidFill>
              </a:rPr>
              <a:t>V</a:t>
            </a:r>
            <a:r>
              <a:rPr lang="en-US" sz="2400" spc="-15">
                <a:solidFill>
                  <a:schemeClr val="bg1"/>
                </a:solidFill>
              </a:rPr>
              <a:t>e</a:t>
            </a:r>
            <a:r>
              <a:rPr lang="en-US" sz="2400" spc="-20">
                <a:solidFill>
                  <a:schemeClr val="bg1"/>
                </a:solidFill>
              </a:rPr>
              <a:t>nd</a:t>
            </a:r>
            <a:r>
              <a:rPr lang="en-US" sz="2400" spc="-15">
                <a:solidFill>
                  <a:schemeClr val="bg1"/>
                </a:solidFill>
              </a:rPr>
              <a:t>or</a:t>
            </a:r>
            <a:r>
              <a:rPr lang="en-US" sz="2400" spc="20">
                <a:solidFill>
                  <a:schemeClr val="bg1"/>
                </a:solidFill>
              </a:rPr>
              <a:t> </a:t>
            </a:r>
            <a:r>
              <a:rPr lang="en-US" sz="2400" spc="-65">
                <a:solidFill>
                  <a:schemeClr val="bg1"/>
                </a:solidFill>
              </a:rPr>
              <a:t>R</a:t>
            </a:r>
            <a:r>
              <a:rPr lang="en-US" sz="2400" spc="-15">
                <a:solidFill>
                  <a:schemeClr val="bg1"/>
                </a:solidFill>
              </a:rPr>
              <a:t>e</a:t>
            </a:r>
            <a:r>
              <a:rPr lang="en-US" sz="2400" spc="-20">
                <a:solidFill>
                  <a:schemeClr val="bg1"/>
                </a:solidFill>
              </a:rPr>
              <a:t>sp</a:t>
            </a:r>
            <a:r>
              <a:rPr lang="en-US" sz="2400" spc="-15">
                <a:solidFill>
                  <a:schemeClr val="bg1"/>
                </a:solidFill>
              </a:rPr>
              <a:t>o</a:t>
            </a:r>
            <a:r>
              <a:rPr lang="en-US" sz="2400" spc="-20">
                <a:solidFill>
                  <a:schemeClr val="bg1"/>
                </a:solidFill>
              </a:rPr>
              <a:t>nsibili</a:t>
            </a:r>
            <a:r>
              <a:rPr lang="en-US" sz="2400" spc="-15">
                <a:solidFill>
                  <a:schemeClr val="bg1"/>
                </a:solidFill>
              </a:rPr>
              <a:t>ty</a:t>
            </a:r>
            <a:r>
              <a:rPr lang="en-US" sz="2400" spc="55">
                <a:solidFill>
                  <a:schemeClr val="bg1"/>
                </a:solidFill>
              </a:rPr>
              <a:t> </a:t>
            </a:r>
            <a:r>
              <a:rPr lang="en-US" sz="2400" spc="-20">
                <a:solidFill>
                  <a:schemeClr val="bg1"/>
                </a:solidFill>
              </a:rPr>
              <a:t>Qu</a:t>
            </a:r>
            <a:r>
              <a:rPr lang="en-US" sz="2400" spc="-15">
                <a:solidFill>
                  <a:schemeClr val="bg1"/>
                </a:solidFill>
              </a:rPr>
              <a:t>e</a:t>
            </a:r>
            <a:r>
              <a:rPr lang="en-US" sz="2400" spc="-55">
                <a:solidFill>
                  <a:schemeClr val="bg1"/>
                </a:solidFill>
              </a:rPr>
              <a:t>s</a:t>
            </a:r>
            <a:r>
              <a:rPr lang="en-US" sz="2400" spc="-15">
                <a:solidFill>
                  <a:schemeClr val="bg1"/>
                </a:solidFill>
              </a:rPr>
              <a:t>t</a:t>
            </a:r>
            <a:r>
              <a:rPr lang="en-US" sz="2400" spc="-20">
                <a:solidFill>
                  <a:schemeClr val="bg1"/>
                </a:solidFill>
              </a:rPr>
              <a:t>i</a:t>
            </a:r>
            <a:r>
              <a:rPr lang="en-US" sz="2400" spc="-15">
                <a:solidFill>
                  <a:schemeClr val="bg1"/>
                </a:solidFill>
              </a:rPr>
              <a:t>o</a:t>
            </a:r>
            <a:r>
              <a:rPr lang="en-US" sz="2400" spc="-20">
                <a:solidFill>
                  <a:schemeClr val="bg1"/>
                </a:solidFill>
              </a:rPr>
              <a:t>nn</a:t>
            </a:r>
            <a:r>
              <a:rPr lang="en-US" sz="2400" spc="-15">
                <a:solidFill>
                  <a:schemeClr val="bg1"/>
                </a:solidFill>
              </a:rPr>
              <a:t>a</a:t>
            </a:r>
            <a:r>
              <a:rPr lang="en-US" sz="2400" spc="-20">
                <a:solidFill>
                  <a:schemeClr val="bg1"/>
                </a:solidFill>
              </a:rPr>
              <a:t>i</a:t>
            </a:r>
            <a:r>
              <a:rPr lang="en-US" sz="2400" spc="-50">
                <a:solidFill>
                  <a:schemeClr val="bg1"/>
                </a:solidFill>
              </a:rPr>
              <a:t>r</a:t>
            </a:r>
            <a:r>
              <a:rPr lang="en-US" sz="2400" spc="-15">
                <a:solidFill>
                  <a:schemeClr val="bg1"/>
                </a:solidFill>
              </a:rPr>
              <a:t>e</a:t>
            </a:r>
            <a:r>
              <a:rPr lang="en-US" sz="2400" spc="45">
                <a:solidFill>
                  <a:schemeClr val="bg1"/>
                </a:solidFill>
              </a:rPr>
              <a:t> </a:t>
            </a:r>
            <a:r>
              <a:rPr lang="en-US" sz="2400" spc="-15">
                <a:solidFill>
                  <a:schemeClr val="bg1"/>
                </a:solidFill>
              </a:rPr>
              <a:t>–</a:t>
            </a:r>
            <a:r>
              <a:rPr lang="en-US" sz="2400" spc="15">
                <a:solidFill>
                  <a:schemeClr val="bg1"/>
                </a:solidFill>
              </a:rPr>
              <a:t> </a:t>
            </a:r>
            <a:r>
              <a:rPr lang="en-US" sz="2400" spc="-10">
                <a:solidFill>
                  <a:schemeClr val="bg1"/>
                </a:solidFill>
              </a:rPr>
              <a:t>I</a:t>
            </a:r>
            <a:r>
              <a:rPr lang="en-US" sz="2400" spc="-20">
                <a:solidFill>
                  <a:schemeClr val="bg1"/>
                </a:solidFill>
              </a:rPr>
              <a:t>n</a:t>
            </a:r>
            <a:r>
              <a:rPr lang="en-US" sz="2400" spc="-55">
                <a:solidFill>
                  <a:schemeClr val="bg1"/>
                </a:solidFill>
              </a:rPr>
              <a:t>s</a:t>
            </a:r>
            <a:r>
              <a:rPr lang="en-US" sz="2400" spc="-15">
                <a:solidFill>
                  <a:schemeClr val="bg1"/>
                </a:solidFill>
              </a:rPr>
              <a:t>tr</a:t>
            </a:r>
            <a:r>
              <a:rPr lang="en-US" sz="2400" spc="-20">
                <a:solidFill>
                  <a:schemeClr val="bg1"/>
                </a:solidFill>
              </a:rPr>
              <a:t>u</a:t>
            </a:r>
            <a:r>
              <a:rPr lang="en-US" sz="2400" spc="-10">
                <a:solidFill>
                  <a:schemeClr val="bg1"/>
                </a:solidFill>
              </a:rPr>
              <a:t>c</a:t>
            </a:r>
            <a:r>
              <a:rPr lang="en-US" sz="2400" spc="-15">
                <a:solidFill>
                  <a:schemeClr val="bg1"/>
                </a:solidFill>
              </a:rPr>
              <a:t>t</a:t>
            </a:r>
            <a:r>
              <a:rPr lang="en-US" sz="2400" spc="-20">
                <a:solidFill>
                  <a:schemeClr val="bg1"/>
                </a:solidFill>
              </a:rPr>
              <a:t>i</a:t>
            </a:r>
            <a:r>
              <a:rPr lang="en-US" sz="2400" spc="-15">
                <a:solidFill>
                  <a:schemeClr val="bg1"/>
                </a:solidFill>
              </a:rPr>
              <a:t>on</a:t>
            </a:r>
            <a:r>
              <a:rPr lang="en-US" sz="2400" spc="45">
                <a:solidFill>
                  <a:schemeClr val="bg1"/>
                </a:solidFill>
              </a:rPr>
              <a:t> </a:t>
            </a:r>
            <a:r>
              <a:rPr lang="en-US" sz="2400" spc="-15">
                <a:solidFill>
                  <a:schemeClr val="bg1"/>
                </a:solidFill>
              </a:rPr>
              <a:t>on</a:t>
            </a:r>
            <a:r>
              <a:rPr lang="en-US" sz="2400" spc="10">
                <a:solidFill>
                  <a:schemeClr val="bg1"/>
                </a:solidFill>
              </a:rPr>
              <a:t> </a:t>
            </a:r>
            <a:r>
              <a:rPr lang="en-US" sz="2400" spc="-20">
                <a:solidFill>
                  <a:schemeClr val="bg1"/>
                </a:solidFill>
              </a:rPr>
              <a:t>p</a:t>
            </a:r>
            <a:r>
              <a:rPr lang="en-US" sz="2400" spc="-15">
                <a:solidFill>
                  <a:schemeClr val="bg1"/>
                </a:solidFill>
              </a:rPr>
              <a:t>g</a:t>
            </a:r>
            <a:r>
              <a:rPr lang="en-US" sz="2400">
                <a:solidFill>
                  <a:schemeClr val="bg1"/>
                </a:solidFill>
              </a:rPr>
              <a:t>.</a:t>
            </a:r>
            <a:r>
              <a:rPr lang="en-US" sz="2400" spc="15">
                <a:solidFill>
                  <a:schemeClr val="bg1"/>
                </a:solidFill>
              </a:rPr>
              <a:t> 71-</a:t>
            </a:r>
            <a:r>
              <a:rPr lang="en-US" sz="2400" spc="-20">
                <a:solidFill>
                  <a:schemeClr val="bg1"/>
                </a:solidFill>
              </a:rPr>
              <a:t>72 </a:t>
            </a:r>
            <a:endParaRPr lang="en-US" sz="2400">
              <a:solidFill>
                <a:schemeClr val="bg1"/>
              </a:solidFill>
              <a:ea typeface="Calibri"/>
              <a:cs typeface="Calibri"/>
            </a:endParaRPr>
          </a:p>
          <a:p>
            <a:pPr marL="342900" indent="-342900">
              <a:buFont typeface="Arial" panose="020B0604020202020204" pitchFamily="34" charset="0"/>
              <a:buChar char="•"/>
              <a:tabLst>
                <a:tab pos="241300" algn="l"/>
              </a:tabLst>
            </a:pPr>
            <a:r>
              <a:rPr lang="en-US" sz="2400" spc="-150">
                <a:solidFill>
                  <a:schemeClr val="bg1"/>
                </a:solidFill>
              </a:rPr>
              <a:t>W</a:t>
            </a:r>
            <a:r>
              <a:rPr lang="en-US" sz="2400" spc="-15">
                <a:solidFill>
                  <a:schemeClr val="bg1"/>
                </a:solidFill>
              </a:rPr>
              <a:t>or</a:t>
            </a:r>
            <a:r>
              <a:rPr lang="en-US" sz="2400" spc="-100">
                <a:solidFill>
                  <a:schemeClr val="bg1"/>
                </a:solidFill>
              </a:rPr>
              <a:t>k</a:t>
            </a:r>
            <a:r>
              <a:rPr lang="en-US" sz="2400" spc="-15">
                <a:solidFill>
                  <a:schemeClr val="bg1"/>
                </a:solidFill>
              </a:rPr>
              <a:t>e</a:t>
            </a:r>
            <a:r>
              <a:rPr lang="en-US" sz="2400" spc="100">
                <a:solidFill>
                  <a:schemeClr val="bg1"/>
                </a:solidFill>
              </a:rPr>
              <a:t>r</a:t>
            </a:r>
            <a:r>
              <a:rPr lang="en-US" sz="2400" spc="-180">
                <a:solidFill>
                  <a:schemeClr val="bg1"/>
                </a:solidFill>
              </a:rPr>
              <a:t>’</a:t>
            </a:r>
            <a:r>
              <a:rPr lang="en-US" sz="2400" spc="-15">
                <a:solidFill>
                  <a:schemeClr val="bg1"/>
                </a:solidFill>
              </a:rPr>
              <a:t>s</a:t>
            </a:r>
            <a:r>
              <a:rPr lang="en-US" sz="2400" spc="25">
                <a:solidFill>
                  <a:schemeClr val="bg1"/>
                </a:solidFill>
              </a:rPr>
              <a:t> </a:t>
            </a:r>
            <a:r>
              <a:rPr lang="en-US" sz="2400" spc="-20">
                <a:solidFill>
                  <a:schemeClr val="bg1"/>
                </a:solidFill>
              </a:rPr>
              <a:t>C</a:t>
            </a:r>
            <a:r>
              <a:rPr lang="en-US" sz="2400" spc="-15">
                <a:solidFill>
                  <a:schemeClr val="bg1"/>
                </a:solidFill>
              </a:rPr>
              <a:t>o</a:t>
            </a:r>
            <a:r>
              <a:rPr lang="en-US" sz="2400" spc="-30">
                <a:solidFill>
                  <a:schemeClr val="bg1"/>
                </a:solidFill>
              </a:rPr>
              <a:t>m</a:t>
            </a:r>
            <a:r>
              <a:rPr lang="en-US" sz="2400" spc="-20">
                <a:solidFill>
                  <a:schemeClr val="bg1"/>
                </a:solidFill>
              </a:rPr>
              <a:t>p</a:t>
            </a:r>
            <a:r>
              <a:rPr lang="en-US" sz="2400" spc="-15">
                <a:solidFill>
                  <a:schemeClr val="bg1"/>
                </a:solidFill>
              </a:rPr>
              <a:t>e</a:t>
            </a:r>
            <a:r>
              <a:rPr lang="en-US" sz="2400" spc="-20">
                <a:solidFill>
                  <a:schemeClr val="bg1"/>
                </a:solidFill>
              </a:rPr>
              <a:t>ns</a:t>
            </a:r>
            <a:r>
              <a:rPr lang="en-US" sz="2400" spc="-35">
                <a:solidFill>
                  <a:schemeClr val="bg1"/>
                </a:solidFill>
              </a:rPr>
              <a:t>a</a:t>
            </a:r>
            <a:r>
              <a:rPr lang="en-US" sz="2400" spc="-15">
                <a:solidFill>
                  <a:schemeClr val="bg1"/>
                </a:solidFill>
              </a:rPr>
              <a:t>t</a:t>
            </a:r>
            <a:r>
              <a:rPr lang="en-US" sz="2400" spc="-20">
                <a:solidFill>
                  <a:schemeClr val="bg1"/>
                </a:solidFill>
              </a:rPr>
              <a:t>i</a:t>
            </a:r>
            <a:r>
              <a:rPr lang="en-US" sz="2400" spc="-15">
                <a:solidFill>
                  <a:schemeClr val="bg1"/>
                </a:solidFill>
              </a:rPr>
              <a:t>on</a:t>
            </a:r>
            <a:r>
              <a:rPr lang="en-US" sz="2400" spc="30">
                <a:solidFill>
                  <a:schemeClr val="bg1"/>
                </a:solidFill>
              </a:rPr>
              <a:t> </a:t>
            </a:r>
            <a:r>
              <a:rPr lang="en-US" sz="2400" spc="-25">
                <a:solidFill>
                  <a:schemeClr val="bg1"/>
                </a:solidFill>
              </a:rPr>
              <a:t>D</a:t>
            </a:r>
            <a:r>
              <a:rPr lang="en-US" sz="2400" spc="-15">
                <a:solidFill>
                  <a:schemeClr val="bg1"/>
                </a:solidFill>
              </a:rPr>
              <a:t>o</a:t>
            </a:r>
            <a:r>
              <a:rPr lang="en-US" sz="2400" spc="-10">
                <a:solidFill>
                  <a:schemeClr val="bg1"/>
                </a:solidFill>
              </a:rPr>
              <a:t>c</a:t>
            </a:r>
            <a:r>
              <a:rPr lang="en-US" sz="2400" spc="-20">
                <a:solidFill>
                  <a:schemeClr val="bg1"/>
                </a:solidFill>
              </a:rPr>
              <a:t>u</a:t>
            </a:r>
            <a:r>
              <a:rPr lang="en-US" sz="2400" spc="-30">
                <a:solidFill>
                  <a:schemeClr val="bg1"/>
                </a:solidFill>
              </a:rPr>
              <a:t>m</a:t>
            </a:r>
            <a:r>
              <a:rPr lang="en-US" sz="2400" spc="-15">
                <a:solidFill>
                  <a:schemeClr val="bg1"/>
                </a:solidFill>
              </a:rPr>
              <a:t>e</a:t>
            </a:r>
            <a:r>
              <a:rPr lang="en-US" sz="2400" spc="-45">
                <a:solidFill>
                  <a:schemeClr val="bg1"/>
                </a:solidFill>
              </a:rPr>
              <a:t>n</a:t>
            </a:r>
            <a:r>
              <a:rPr lang="en-US" sz="2400" spc="-50">
                <a:solidFill>
                  <a:schemeClr val="bg1"/>
                </a:solidFill>
              </a:rPr>
              <a:t>t</a:t>
            </a:r>
            <a:r>
              <a:rPr lang="en-US" sz="2400" spc="-35">
                <a:solidFill>
                  <a:schemeClr val="bg1"/>
                </a:solidFill>
              </a:rPr>
              <a:t>a</a:t>
            </a:r>
            <a:r>
              <a:rPr lang="en-US" sz="2400" spc="-15">
                <a:solidFill>
                  <a:schemeClr val="bg1"/>
                </a:solidFill>
              </a:rPr>
              <a:t>t</a:t>
            </a:r>
            <a:r>
              <a:rPr lang="en-US" sz="2400" spc="-20">
                <a:solidFill>
                  <a:schemeClr val="bg1"/>
                </a:solidFill>
              </a:rPr>
              <a:t>i</a:t>
            </a:r>
            <a:r>
              <a:rPr lang="en-US" sz="2400" spc="-15">
                <a:solidFill>
                  <a:schemeClr val="bg1"/>
                </a:solidFill>
              </a:rPr>
              <a:t>on</a:t>
            </a:r>
            <a:r>
              <a:rPr lang="en-US" sz="2400" spc="30">
                <a:solidFill>
                  <a:schemeClr val="bg1"/>
                </a:solidFill>
              </a:rPr>
              <a:t> </a:t>
            </a:r>
            <a:r>
              <a:rPr lang="en-US" sz="2400" spc="-10">
                <a:solidFill>
                  <a:schemeClr val="bg1"/>
                </a:solidFill>
              </a:rPr>
              <a:t>(</a:t>
            </a:r>
            <a:r>
              <a:rPr lang="en-US" sz="2400" spc="-50">
                <a:solidFill>
                  <a:schemeClr val="bg1"/>
                </a:solidFill>
              </a:rPr>
              <a:t>r</a:t>
            </a:r>
            <a:r>
              <a:rPr lang="en-US" sz="2400" spc="-15">
                <a:solidFill>
                  <a:schemeClr val="bg1"/>
                </a:solidFill>
              </a:rPr>
              <a:t>e</a:t>
            </a:r>
            <a:r>
              <a:rPr lang="en-US" sz="2400" spc="-20">
                <a:solidFill>
                  <a:schemeClr val="bg1"/>
                </a:solidFill>
              </a:rPr>
              <a:t>qui</a:t>
            </a:r>
            <a:r>
              <a:rPr lang="en-US" sz="2400" spc="-50">
                <a:solidFill>
                  <a:schemeClr val="bg1"/>
                </a:solidFill>
              </a:rPr>
              <a:t>r</a:t>
            </a:r>
            <a:r>
              <a:rPr lang="en-US" sz="2400" spc="-15">
                <a:solidFill>
                  <a:schemeClr val="bg1"/>
                </a:solidFill>
              </a:rPr>
              <a:t>ed</a:t>
            </a:r>
            <a:r>
              <a:rPr lang="en-US" sz="2400" spc="10">
                <a:solidFill>
                  <a:schemeClr val="bg1"/>
                </a:solidFill>
              </a:rPr>
              <a:t> </a:t>
            </a:r>
            <a:r>
              <a:rPr lang="en-US" sz="2400" spc="-35">
                <a:solidFill>
                  <a:schemeClr val="bg1"/>
                </a:solidFill>
              </a:rPr>
              <a:t>t</a:t>
            </a:r>
            <a:r>
              <a:rPr lang="en-US" sz="2400" spc="-15">
                <a:solidFill>
                  <a:schemeClr val="bg1"/>
                </a:solidFill>
              </a:rPr>
              <a:t>o</a:t>
            </a:r>
            <a:r>
              <a:rPr lang="en-US" sz="2400">
                <a:solidFill>
                  <a:schemeClr val="bg1"/>
                </a:solidFill>
              </a:rPr>
              <a:t> be awarded</a:t>
            </a:r>
            <a:r>
              <a:rPr lang="en-US" sz="2400" spc="-10">
                <a:solidFill>
                  <a:schemeClr val="bg1"/>
                </a:solidFill>
              </a:rPr>
              <a:t> </a:t>
            </a:r>
            <a:r>
              <a:rPr lang="en-US" sz="2400" spc="-15">
                <a:solidFill>
                  <a:schemeClr val="bg1"/>
                </a:solidFill>
              </a:rPr>
              <a:t>a</a:t>
            </a:r>
            <a:r>
              <a:rPr lang="en-US" sz="2400" spc="-10">
                <a:solidFill>
                  <a:schemeClr val="bg1"/>
                </a:solidFill>
              </a:rPr>
              <a:t> </a:t>
            </a:r>
            <a:r>
              <a:rPr lang="en-US" sz="2400" spc="-35">
                <a:solidFill>
                  <a:schemeClr val="bg1"/>
                </a:solidFill>
              </a:rPr>
              <a:t>c</a:t>
            </a:r>
            <a:r>
              <a:rPr lang="en-US" sz="2400" spc="-15">
                <a:solidFill>
                  <a:schemeClr val="bg1"/>
                </a:solidFill>
              </a:rPr>
              <a:t>o</a:t>
            </a:r>
            <a:r>
              <a:rPr lang="en-US" sz="2400" spc="-45">
                <a:solidFill>
                  <a:schemeClr val="bg1"/>
                </a:solidFill>
              </a:rPr>
              <a:t>n</a:t>
            </a:r>
            <a:r>
              <a:rPr lang="en-US" sz="2400" spc="-10">
                <a:solidFill>
                  <a:schemeClr val="bg1"/>
                </a:solidFill>
              </a:rPr>
              <a:t>t</a:t>
            </a:r>
            <a:r>
              <a:rPr lang="en-US" sz="2400" spc="-75">
                <a:solidFill>
                  <a:schemeClr val="bg1"/>
                </a:solidFill>
              </a:rPr>
              <a:t>r</a:t>
            </a:r>
            <a:r>
              <a:rPr lang="en-US" sz="2400" spc="-15">
                <a:solidFill>
                  <a:schemeClr val="bg1"/>
                </a:solidFill>
              </a:rPr>
              <a:t>a</a:t>
            </a:r>
            <a:r>
              <a:rPr lang="en-US" sz="2400" spc="-10">
                <a:solidFill>
                  <a:schemeClr val="bg1"/>
                </a:solidFill>
              </a:rPr>
              <a:t>ct)</a:t>
            </a:r>
            <a:endParaRPr lang="en-US" sz="2400">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z="2400" spc="-25">
                <a:solidFill>
                  <a:schemeClr val="bg1"/>
                </a:solidFill>
              </a:rPr>
              <a:t>D</a:t>
            </a:r>
            <a:r>
              <a:rPr lang="en-US" sz="2400" spc="-20">
                <a:solidFill>
                  <a:schemeClr val="bg1"/>
                </a:solidFill>
              </a:rPr>
              <a:t>is</a:t>
            </a:r>
            <a:r>
              <a:rPr lang="en-US" sz="2400" spc="-15">
                <a:solidFill>
                  <a:schemeClr val="bg1"/>
                </a:solidFill>
              </a:rPr>
              <a:t>a</a:t>
            </a:r>
            <a:r>
              <a:rPr lang="en-US" sz="2400" spc="-20">
                <a:solidFill>
                  <a:schemeClr val="bg1"/>
                </a:solidFill>
              </a:rPr>
              <a:t>bili</a:t>
            </a:r>
            <a:r>
              <a:rPr lang="en-US" sz="2400" spc="-15">
                <a:solidFill>
                  <a:schemeClr val="bg1"/>
                </a:solidFill>
              </a:rPr>
              <a:t>ty</a:t>
            </a:r>
            <a:r>
              <a:rPr lang="en-US" sz="2400" spc="30">
                <a:solidFill>
                  <a:schemeClr val="bg1"/>
                </a:solidFill>
              </a:rPr>
              <a:t> </a:t>
            </a:r>
            <a:r>
              <a:rPr lang="en-US" sz="2400" spc="-15">
                <a:solidFill>
                  <a:schemeClr val="bg1"/>
                </a:solidFill>
              </a:rPr>
              <a:t>Be</a:t>
            </a:r>
            <a:r>
              <a:rPr lang="en-US" sz="2400" spc="-20">
                <a:solidFill>
                  <a:schemeClr val="bg1"/>
                </a:solidFill>
              </a:rPr>
              <a:t>n</a:t>
            </a:r>
            <a:r>
              <a:rPr lang="en-US" sz="2400" spc="-40">
                <a:solidFill>
                  <a:schemeClr val="bg1"/>
                </a:solidFill>
              </a:rPr>
              <a:t>e</a:t>
            </a:r>
            <a:r>
              <a:rPr lang="en-US" sz="2400" spc="-15">
                <a:solidFill>
                  <a:schemeClr val="bg1"/>
                </a:solidFill>
              </a:rPr>
              <a:t>f</a:t>
            </a:r>
            <a:r>
              <a:rPr lang="en-US" sz="2400" spc="-20">
                <a:solidFill>
                  <a:schemeClr val="bg1"/>
                </a:solidFill>
              </a:rPr>
              <a:t>i</a:t>
            </a:r>
            <a:r>
              <a:rPr lang="en-US" sz="2400" spc="-15">
                <a:solidFill>
                  <a:schemeClr val="bg1"/>
                </a:solidFill>
              </a:rPr>
              <a:t>ts</a:t>
            </a:r>
            <a:r>
              <a:rPr lang="en-US" sz="2400" spc="10">
                <a:solidFill>
                  <a:schemeClr val="bg1"/>
                </a:solidFill>
              </a:rPr>
              <a:t> </a:t>
            </a:r>
            <a:r>
              <a:rPr lang="en-US" sz="2400" spc="-25">
                <a:solidFill>
                  <a:schemeClr val="bg1"/>
                </a:solidFill>
              </a:rPr>
              <a:t>D</a:t>
            </a:r>
            <a:r>
              <a:rPr lang="en-US" sz="2400" spc="-15">
                <a:solidFill>
                  <a:schemeClr val="bg1"/>
                </a:solidFill>
              </a:rPr>
              <a:t>o</a:t>
            </a:r>
            <a:r>
              <a:rPr lang="en-US" sz="2400" spc="-10">
                <a:solidFill>
                  <a:schemeClr val="bg1"/>
                </a:solidFill>
              </a:rPr>
              <a:t>c</a:t>
            </a:r>
            <a:r>
              <a:rPr lang="en-US" sz="2400" spc="-20">
                <a:solidFill>
                  <a:schemeClr val="bg1"/>
                </a:solidFill>
              </a:rPr>
              <a:t>u</a:t>
            </a:r>
            <a:r>
              <a:rPr lang="en-US" sz="2400" spc="-30">
                <a:solidFill>
                  <a:schemeClr val="bg1"/>
                </a:solidFill>
              </a:rPr>
              <a:t>m</a:t>
            </a:r>
            <a:r>
              <a:rPr lang="en-US" sz="2400" spc="-15">
                <a:solidFill>
                  <a:schemeClr val="bg1"/>
                </a:solidFill>
              </a:rPr>
              <a:t>e</a:t>
            </a:r>
            <a:r>
              <a:rPr lang="en-US" sz="2400" spc="-45">
                <a:solidFill>
                  <a:schemeClr val="bg1"/>
                </a:solidFill>
              </a:rPr>
              <a:t>n</a:t>
            </a:r>
            <a:r>
              <a:rPr lang="en-US" sz="2400" spc="-50">
                <a:solidFill>
                  <a:schemeClr val="bg1"/>
                </a:solidFill>
              </a:rPr>
              <a:t>t</a:t>
            </a:r>
            <a:r>
              <a:rPr lang="en-US" sz="2400" spc="-35">
                <a:solidFill>
                  <a:schemeClr val="bg1"/>
                </a:solidFill>
              </a:rPr>
              <a:t>a</a:t>
            </a:r>
            <a:r>
              <a:rPr lang="en-US" sz="2400" spc="-15">
                <a:solidFill>
                  <a:schemeClr val="bg1"/>
                </a:solidFill>
              </a:rPr>
              <a:t>t</a:t>
            </a:r>
            <a:r>
              <a:rPr lang="en-US" sz="2400" spc="-20">
                <a:solidFill>
                  <a:schemeClr val="bg1"/>
                </a:solidFill>
              </a:rPr>
              <a:t>i</a:t>
            </a:r>
            <a:r>
              <a:rPr lang="en-US" sz="2400" spc="-15">
                <a:solidFill>
                  <a:schemeClr val="bg1"/>
                </a:solidFill>
              </a:rPr>
              <a:t>on</a:t>
            </a:r>
            <a:r>
              <a:rPr lang="en-US" sz="2400" spc="30">
                <a:solidFill>
                  <a:schemeClr val="bg1"/>
                </a:solidFill>
              </a:rPr>
              <a:t> </a:t>
            </a:r>
            <a:r>
              <a:rPr lang="en-US" sz="2400" spc="-10">
                <a:solidFill>
                  <a:schemeClr val="bg1"/>
                </a:solidFill>
              </a:rPr>
              <a:t>(</a:t>
            </a:r>
            <a:r>
              <a:rPr lang="en-US" sz="2400" spc="-50">
                <a:solidFill>
                  <a:schemeClr val="bg1"/>
                </a:solidFill>
              </a:rPr>
              <a:t>r</a:t>
            </a:r>
            <a:r>
              <a:rPr lang="en-US" sz="2400" spc="-15">
                <a:solidFill>
                  <a:schemeClr val="bg1"/>
                </a:solidFill>
              </a:rPr>
              <a:t>e</a:t>
            </a:r>
            <a:r>
              <a:rPr lang="en-US" sz="2400" spc="-20">
                <a:solidFill>
                  <a:schemeClr val="bg1"/>
                </a:solidFill>
              </a:rPr>
              <a:t>qui</a:t>
            </a:r>
            <a:r>
              <a:rPr lang="en-US" sz="2400" spc="-50">
                <a:solidFill>
                  <a:schemeClr val="bg1"/>
                </a:solidFill>
              </a:rPr>
              <a:t>r</a:t>
            </a:r>
            <a:r>
              <a:rPr lang="en-US" sz="2400" spc="-15">
                <a:solidFill>
                  <a:schemeClr val="bg1"/>
                </a:solidFill>
              </a:rPr>
              <a:t>ed</a:t>
            </a:r>
            <a:r>
              <a:rPr lang="en-US" sz="2400" spc="20">
                <a:solidFill>
                  <a:schemeClr val="bg1"/>
                </a:solidFill>
              </a:rPr>
              <a:t> </a:t>
            </a:r>
            <a:r>
              <a:rPr lang="en-US" sz="2400" spc="-35">
                <a:solidFill>
                  <a:schemeClr val="bg1"/>
                </a:solidFill>
              </a:rPr>
              <a:t>t</a:t>
            </a:r>
            <a:r>
              <a:rPr lang="en-US" sz="2400" spc="-15">
                <a:solidFill>
                  <a:schemeClr val="bg1"/>
                </a:solidFill>
              </a:rPr>
              <a:t>o</a:t>
            </a:r>
            <a:r>
              <a:rPr lang="en-US" sz="2400">
                <a:solidFill>
                  <a:schemeClr val="bg1"/>
                </a:solidFill>
              </a:rPr>
              <a:t> be awarded</a:t>
            </a:r>
            <a:r>
              <a:rPr lang="en-US" sz="2400" spc="-10">
                <a:solidFill>
                  <a:schemeClr val="bg1"/>
                </a:solidFill>
              </a:rPr>
              <a:t> </a:t>
            </a:r>
            <a:r>
              <a:rPr lang="en-US" sz="2400" spc="-15">
                <a:solidFill>
                  <a:schemeClr val="bg1"/>
                </a:solidFill>
              </a:rPr>
              <a:t>a</a:t>
            </a:r>
            <a:r>
              <a:rPr lang="en-US" sz="2400" spc="-10">
                <a:solidFill>
                  <a:schemeClr val="bg1"/>
                </a:solidFill>
              </a:rPr>
              <a:t> </a:t>
            </a:r>
            <a:r>
              <a:rPr lang="en-US" sz="2400" spc="-35">
                <a:solidFill>
                  <a:schemeClr val="bg1"/>
                </a:solidFill>
              </a:rPr>
              <a:t>c</a:t>
            </a:r>
            <a:r>
              <a:rPr lang="en-US" sz="2400" spc="-15">
                <a:solidFill>
                  <a:schemeClr val="bg1"/>
                </a:solidFill>
              </a:rPr>
              <a:t>o</a:t>
            </a:r>
            <a:r>
              <a:rPr lang="en-US" sz="2400" spc="-45">
                <a:solidFill>
                  <a:schemeClr val="bg1"/>
                </a:solidFill>
              </a:rPr>
              <a:t>n</a:t>
            </a:r>
            <a:r>
              <a:rPr lang="en-US" sz="2400" spc="-10">
                <a:solidFill>
                  <a:schemeClr val="bg1"/>
                </a:solidFill>
              </a:rPr>
              <a:t>t</a:t>
            </a:r>
            <a:r>
              <a:rPr lang="en-US" sz="2400" spc="-75">
                <a:solidFill>
                  <a:schemeClr val="bg1"/>
                </a:solidFill>
              </a:rPr>
              <a:t>r</a:t>
            </a:r>
            <a:r>
              <a:rPr lang="en-US" sz="2400" spc="-15">
                <a:solidFill>
                  <a:schemeClr val="bg1"/>
                </a:solidFill>
              </a:rPr>
              <a:t>a</a:t>
            </a:r>
            <a:r>
              <a:rPr lang="en-US" sz="2400" spc="-10">
                <a:solidFill>
                  <a:schemeClr val="bg1"/>
                </a:solidFill>
              </a:rPr>
              <a:t>ct)</a:t>
            </a:r>
            <a:endParaRPr lang="en-US" sz="2400">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z="2400" spc="-20">
                <a:solidFill>
                  <a:schemeClr val="bg1"/>
                </a:solidFill>
              </a:rPr>
              <a:t>Appli</a:t>
            </a:r>
            <a:r>
              <a:rPr lang="en-US" sz="2400" spc="-35">
                <a:solidFill>
                  <a:schemeClr val="bg1"/>
                </a:solidFill>
              </a:rPr>
              <a:t>ca</a:t>
            </a:r>
            <a:r>
              <a:rPr lang="en-US" sz="2400" spc="-15">
                <a:solidFill>
                  <a:schemeClr val="bg1"/>
                </a:solidFill>
              </a:rPr>
              <a:t>t</a:t>
            </a:r>
            <a:r>
              <a:rPr lang="en-US" sz="2400" spc="-20">
                <a:solidFill>
                  <a:schemeClr val="bg1"/>
                </a:solidFill>
              </a:rPr>
              <a:t>i</a:t>
            </a:r>
            <a:r>
              <a:rPr lang="en-US" sz="2400" spc="-15">
                <a:solidFill>
                  <a:schemeClr val="bg1"/>
                </a:solidFill>
              </a:rPr>
              <a:t>on</a:t>
            </a:r>
            <a:r>
              <a:rPr lang="en-US" sz="2400" spc="30">
                <a:solidFill>
                  <a:schemeClr val="bg1"/>
                </a:solidFill>
              </a:rPr>
              <a:t> </a:t>
            </a:r>
            <a:r>
              <a:rPr lang="en-US" sz="2400" spc="-20">
                <a:solidFill>
                  <a:schemeClr val="bg1"/>
                </a:solidFill>
              </a:rPr>
              <a:t>Ch</a:t>
            </a:r>
            <a:r>
              <a:rPr lang="en-US" sz="2400" spc="-15">
                <a:solidFill>
                  <a:schemeClr val="bg1"/>
                </a:solidFill>
              </a:rPr>
              <a:t>e</a:t>
            </a:r>
            <a:r>
              <a:rPr lang="en-US" sz="2400" spc="-10">
                <a:solidFill>
                  <a:schemeClr val="bg1"/>
                </a:solidFill>
              </a:rPr>
              <a:t>c</a:t>
            </a:r>
            <a:r>
              <a:rPr lang="en-US" sz="2400" spc="-15">
                <a:solidFill>
                  <a:schemeClr val="bg1"/>
                </a:solidFill>
              </a:rPr>
              <a:t>kl</a:t>
            </a:r>
            <a:r>
              <a:rPr lang="en-US" sz="2400" spc="-20">
                <a:solidFill>
                  <a:schemeClr val="bg1"/>
                </a:solidFill>
              </a:rPr>
              <a:t>i</a:t>
            </a:r>
            <a:r>
              <a:rPr lang="en-US" sz="2400" spc="-55">
                <a:solidFill>
                  <a:schemeClr val="bg1"/>
                </a:solidFill>
              </a:rPr>
              <a:t>s</a:t>
            </a:r>
            <a:r>
              <a:rPr lang="en-US" sz="2400" spc="-10">
                <a:solidFill>
                  <a:schemeClr val="bg1"/>
                </a:solidFill>
              </a:rPr>
              <a:t>t</a:t>
            </a:r>
            <a:r>
              <a:rPr lang="en-US" sz="2400" spc="15">
                <a:solidFill>
                  <a:schemeClr val="bg1"/>
                </a:solidFill>
              </a:rPr>
              <a:t> </a:t>
            </a:r>
            <a:r>
              <a:rPr lang="en-US" sz="2400" spc="-15">
                <a:solidFill>
                  <a:schemeClr val="bg1"/>
                </a:solidFill>
              </a:rPr>
              <a:t>–</a:t>
            </a:r>
            <a:r>
              <a:rPr lang="en-US" sz="2400" spc="15">
                <a:solidFill>
                  <a:schemeClr val="bg1"/>
                </a:solidFill>
              </a:rPr>
              <a:t> </a:t>
            </a:r>
            <a:r>
              <a:rPr lang="en-US" sz="2400" spc="-20">
                <a:solidFill>
                  <a:schemeClr val="bg1"/>
                </a:solidFill>
              </a:rPr>
              <a:t>p</a:t>
            </a:r>
            <a:r>
              <a:rPr lang="en-US" sz="2400" spc="-15">
                <a:solidFill>
                  <a:schemeClr val="bg1"/>
                </a:solidFill>
              </a:rPr>
              <a:t>g.</a:t>
            </a:r>
            <a:r>
              <a:rPr lang="en-US" sz="2400" spc="15">
                <a:solidFill>
                  <a:schemeClr val="bg1"/>
                </a:solidFill>
              </a:rPr>
              <a:t> </a:t>
            </a:r>
            <a:r>
              <a:rPr lang="en-US" sz="2400" spc="-20">
                <a:solidFill>
                  <a:schemeClr val="bg1"/>
                </a:solidFill>
              </a:rPr>
              <a:t>75</a:t>
            </a:r>
            <a:endParaRPr lang="en-US" sz="2400">
              <a:solidFill>
                <a:schemeClr val="bg1"/>
              </a:solidFill>
              <a:ea typeface="Calibri" panose="020F0502020204030204"/>
              <a:cs typeface="Calibri" panose="020F0502020204030204"/>
            </a:endParaRPr>
          </a:p>
        </p:txBody>
      </p:sp>
      <p:pic>
        <p:nvPicPr>
          <p:cNvPr id="8" name="Graphic 6" descr="A decorative checklist that says &quot;requirements&quot; with checked boxes">
            <a:extLst>
              <a:ext uri="{FF2B5EF4-FFF2-40B4-BE49-F238E27FC236}">
                <a16:creationId xmlns:a16="http://schemas.microsoft.com/office/drawing/2014/main" id="{0EBA974A-D705-675E-D168-F03AD57047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12586" y="1484012"/>
            <a:ext cx="4987559" cy="2771359"/>
          </a:xfrm>
          <a:prstGeom prst="rect">
            <a:avLst/>
          </a:prstGeom>
        </p:spPr>
      </p:pic>
      <p:pic>
        <p:nvPicPr>
          <p:cNvPr id="2" name="Recorded Sound" descr="audio slide 20">
            <a:hlinkClick r:id="" action="ppaction://media"/>
            <a:extLst>
              <a:ext uri="{FF2B5EF4-FFF2-40B4-BE49-F238E27FC236}">
                <a16:creationId xmlns:a16="http://schemas.microsoft.com/office/drawing/2014/main" id="{6E289F57-BBD4-6065-BB7F-BD132262DE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71971" y="5971299"/>
            <a:ext cx="509587" cy="509587"/>
          </a:xfrm>
          <a:prstGeom prst="rect">
            <a:avLst/>
          </a:prstGeom>
        </p:spPr>
      </p:pic>
    </p:spTree>
    <p:extLst>
      <p:ext uri="{BB962C8B-B14F-4D97-AF65-F5344CB8AC3E}">
        <p14:creationId xmlns:p14="http://schemas.microsoft.com/office/powerpoint/2010/main" val="1978635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E069E6DF-2860-92AD-0F04-20ED9419830E}"/>
              </a:ext>
            </a:extLst>
          </p:cNvPr>
          <p:cNvSpPr txBox="1">
            <a:spLocks noGrp="1"/>
          </p:cNvSpPr>
          <p:nvPr>
            <p:ph type="title"/>
          </p:nvPr>
        </p:nvSpPr>
        <p:spPr>
          <a:xfrm>
            <a:off x="1918825" y="158101"/>
            <a:ext cx="7598243" cy="990327"/>
          </a:xfrm>
          <a:prstGeom prst="rect">
            <a:avLst/>
          </a:prstGeom>
        </p:spPr>
        <p:txBody>
          <a:bodyPr vert="horz" lIns="91440" tIns="45720" rIns="91440" bIns="45720" rtlCol="0" anchor="ctr">
            <a:normAutofit/>
          </a:bodyPr>
          <a:lstStyle/>
          <a:p>
            <a:pPr marL="12700" algn="ctr"/>
            <a:r>
              <a:rPr lang="en-US" sz="3600" b="0" kern="1200" spc="-55">
                <a:solidFill>
                  <a:schemeClr val="bg1"/>
                </a:solidFill>
                <a:latin typeface="+mj-lt"/>
                <a:ea typeface="+mj-ea"/>
                <a:cs typeface="+mj-cs"/>
              </a:rPr>
              <a:t>P</a:t>
            </a:r>
            <a:r>
              <a:rPr lang="en-US" sz="3600" b="0" kern="1200" spc="-80">
                <a:solidFill>
                  <a:schemeClr val="bg1"/>
                </a:solidFill>
                <a:latin typeface="+mj-lt"/>
                <a:ea typeface="+mj-ea"/>
                <a:cs typeface="+mj-cs"/>
              </a:rPr>
              <a:t>r</a:t>
            </a:r>
            <a:r>
              <a:rPr lang="en-US" sz="3600" b="0" kern="1200" spc="-5">
                <a:solidFill>
                  <a:schemeClr val="bg1"/>
                </a:solidFill>
                <a:latin typeface="+mj-lt"/>
                <a:ea typeface="+mj-ea"/>
                <a:cs typeface="+mj-cs"/>
              </a:rPr>
              <a:t>o</a:t>
            </a:r>
            <a:r>
              <a:rPr lang="en-US" sz="3600" b="0" kern="1200">
                <a:solidFill>
                  <a:schemeClr val="bg1"/>
                </a:solidFill>
                <a:latin typeface="+mj-lt"/>
                <a:ea typeface="+mj-ea"/>
                <a:cs typeface="+mj-cs"/>
              </a:rPr>
              <a:t>p</a:t>
            </a:r>
            <a:r>
              <a:rPr lang="en-US" sz="3600" b="0" kern="1200" spc="-5">
                <a:solidFill>
                  <a:schemeClr val="bg1"/>
                </a:solidFill>
                <a:latin typeface="+mj-lt"/>
                <a:ea typeface="+mj-ea"/>
                <a:cs typeface="+mj-cs"/>
              </a:rPr>
              <a:t>o</a:t>
            </a:r>
            <a:r>
              <a:rPr lang="en-US" sz="3600" b="0" kern="1200">
                <a:solidFill>
                  <a:schemeClr val="bg1"/>
                </a:solidFill>
                <a:latin typeface="+mj-lt"/>
                <a:ea typeface="+mj-ea"/>
                <a:cs typeface="+mj-cs"/>
              </a:rPr>
              <a:t>sa</a:t>
            </a:r>
            <a:r>
              <a:rPr lang="en-US" sz="3600" b="0" kern="1200" spc="-10">
                <a:solidFill>
                  <a:schemeClr val="bg1"/>
                </a:solidFill>
                <a:latin typeface="+mj-lt"/>
                <a:ea typeface="+mj-ea"/>
                <a:cs typeface="+mj-cs"/>
              </a:rPr>
              <a:t>l</a:t>
            </a:r>
            <a:r>
              <a:rPr lang="en-US" sz="3600" b="0" kern="1200" spc="10">
                <a:solidFill>
                  <a:schemeClr val="bg1"/>
                </a:solidFill>
                <a:latin typeface="+mj-lt"/>
                <a:ea typeface="+mj-ea"/>
                <a:cs typeface="+mj-cs"/>
              </a:rPr>
              <a:t> </a:t>
            </a:r>
            <a:r>
              <a:rPr lang="en-US" sz="3600" b="0" kern="1200" spc="-305">
                <a:solidFill>
                  <a:schemeClr val="bg1"/>
                </a:solidFill>
                <a:latin typeface="+mj-lt"/>
                <a:ea typeface="+mj-ea"/>
                <a:cs typeface="+mj-cs"/>
              </a:rPr>
              <a:t>T</a:t>
            </a:r>
            <a:r>
              <a:rPr lang="en-US" sz="3600" b="0" kern="1200" spc="-80">
                <a:solidFill>
                  <a:schemeClr val="bg1"/>
                </a:solidFill>
                <a:latin typeface="+mj-lt"/>
                <a:ea typeface="+mj-ea"/>
                <a:cs typeface="+mj-cs"/>
              </a:rPr>
              <a:t>r</a:t>
            </a:r>
            <a:r>
              <a:rPr lang="en-US" sz="3600" b="0" kern="1200">
                <a:solidFill>
                  <a:schemeClr val="bg1"/>
                </a:solidFill>
                <a:latin typeface="+mj-lt"/>
                <a:ea typeface="+mj-ea"/>
                <a:cs typeface="+mj-cs"/>
              </a:rPr>
              <a:t>ans</a:t>
            </a:r>
            <a:r>
              <a:rPr lang="en-US" sz="3600" b="0" kern="1200" spc="-5">
                <a:solidFill>
                  <a:schemeClr val="bg1"/>
                </a:solidFill>
                <a:latin typeface="+mj-lt"/>
                <a:ea typeface="+mj-ea"/>
                <a:cs typeface="+mj-cs"/>
              </a:rPr>
              <a:t>m</a:t>
            </a:r>
            <a:r>
              <a:rPr lang="en-US" sz="3600" b="0" kern="1200" spc="-10">
                <a:solidFill>
                  <a:schemeClr val="bg1"/>
                </a:solidFill>
                <a:latin typeface="+mj-lt"/>
                <a:ea typeface="+mj-ea"/>
                <a:cs typeface="+mj-cs"/>
              </a:rPr>
              <a:t>i</a:t>
            </a:r>
            <a:r>
              <a:rPr lang="en-US" sz="3600" b="0" kern="1200" spc="-75">
                <a:solidFill>
                  <a:schemeClr val="bg1"/>
                </a:solidFill>
                <a:latin typeface="+mj-lt"/>
                <a:ea typeface="+mj-ea"/>
                <a:cs typeface="+mj-cs"/>
              </a:rPr>
              <a:t>tt</a:t>
            </a:r>
            <a:r>
              <a:rPr lang="en-US" sz="3600" b="0" kern="1200">
                <a:solidFill>
                  <a:schemeClr val="bg1"/>
                </a:solidFill>
                <a:latin typeface="+mj-lt"/>
                <a:ea typeface="+mj-ea"/>
                <a:cs typeface="+mj-cs"/>
              </a:rPr>
              <a:t>a</a:t>
            </a:r>
            <a:r>
              <a:rPr lang="en-US" sz="3600" b="0" kern="1200" spc="-10">
                <a:solidFill>
                  <a:schemeClr val="bg1"/>
                </a:solidFill>
                <a:latin typeface="+mj-lt"/>
                <a:ea typeface="+mj-ea"/>
                <a:cs typeface="+mj-cs"/>
              </a:rPr>
              <a:t>l</a:t>
            </a:r>
            <a:r>
              <a:rPr lang="en-US" sz="3600" b="0" kern="1200" spc="-35">
                <a:solidFill>
                  <a:schemeClr val="bg1"/>
                </a:solidFill>
                <a:latin typeface="+mj-lt"/>
                <a:ea typeface="+mj-ea"/>
                <a:cs typeface="+mj-cs"/>
              </a:rPr>
              <a:t> </a:t>
            </a:r>
            <a:r>
              <a:rPr lang="en-US" sz="3600" b="0" kern="1200">
                <a:solidFill>
                  <a:schemeClr val="bg1"/>
                </a:solidFill>
                <a:latin typeface="+mj-lt"/>
                <a:ea typeface="+mj-ea"/>
                <a:cs typeface="+mj-cs"/>
              </a:rPr>
              <a:t>In</a:t>
            </a:r>
            <a:r>
              <a:rPr lang="en-US" sz="3600" b="0" kern="1200" spc="-50">
                <a:solidFill>
                  <a:schemeClr val="bg1"/>
                </a:solidFill>
                <a:latin typeface="+mj-lt"/>
                <a:ea typeface="+mj-ea"/>
                <a:cs typeface="+mj-cs"/>
              </a:rPr>
              <a:t>s</a:t>
            </a:r>
            <a:r>
              <a:rPr lang="en-US" sz="3600" b="0" kern="1200" spc="-10">
                <a:solidFill>
                  <a:schemeClr val="bg1"/>
                </a:solidFill>
                <a:latin typeface="+mj-lt"/>
                <a:ea typeface="+mj-ea"/>
                <a:cs typeface="+mj-cs"/>
              </a:rPr>
              <a:t>tr</a:t>
            </a:r>
            <a:r>
              <a:rPr lang="en-US" sz="3600" b="0" kern="1200" spc="-25">
                <a:solidFill>
                  <a:schemeClr val="bg1"/>
                </a:solidFill>
                <a:latin typeface="+mj-lt"/>
                <a:ea typeface="+mj-ea"/>
                <a:cs typeface="+mj-cs"/>
              </a:rPr>
              <a:t>u</a:t>
            </a:r>
            <a:r>
              <a:rPr lang="en-US" sz="3600" b="0" kern="1200" spc="-5">
                <a:solidFill>
                  <a:schemeClr val="bg1"/>
                </a:solidFill>
                <a:latin typeface="+mj-lt"/>
                <a:ea typeface="+mj-ea"/>
                <a:cs typeface="+mj-cs"/>
              </a:rPr>
              <a:t>c</a:t>
            </a:r>
            <a:r>
              <a:rPr lang="en-US" sz="3600" b="0" kern="1200" spc="-10">
                <a:solidFill>
                  <a:schemeClr val="bg1"/>
                </a:solidFill>
                <a:latin typeface="+mj-lt"/>
                <a:ea typeface="+mj-ea"/>
                <a:cs typeface="+mj-cs"/>
              </a:rPr>
              <a:t>ti</a:t>
            </a:r>
            <a:r>
              <a:rPr lang="en-US" sz="3600" b="0" kern="1200" spc="-5">
                <a:solidFill>
                  <a:schemeClr val="bg1"/>
                </a:solidFill>
                <a:latin typeface="+mj-lt"/>
                <a:ea typeface="+mj-ea"/>
                <a:cs typeface="+mj-cs"/>
              </a:rPr>
              <a:t>o</a:t>
            </a:r>
            <a:r>
              <a:rPr lang="en-US" sz="3600" b="0" kern="1200">
                <a:solidFill>
                  <a:schemeClr val="bg1"/>
                </a:solidFill>
                <a:latin typeface="+mj-lt"/>
                <a:ea typeface="+mj-ea"/>
                <a:cs typeface="+mj-cs"/>
              </a:rPr>
              <a:t>ns</a:t>
            </a:r>
            <a:endParaRPr lang="en-US" sz="3600" kern="1200">
              <a:solidFill>
                <a:schemeClr val="bg1"/>
              </a:solidFill>
              <a:latin typeface="+mj-lt"/>
              <a:ea typeface="+mj-ea"/>
              <a:cs typeface="+mj-cs"/>
            </a:endParaRPr>
          </a:p>
        </p:txBody>
      </p:sp>
      <p:sp>
        <p:nvSpPr>
          <p:cNvPr id="8" name="object 3">
            <a:extLst>
              <a:ext uri="{FF2B5EF4-FFF2-40B4-BE49-F238E27FC236}">
                <a16:creationId xmlns:a16="http://schemas.microsoft.com/office/drawing/2014/main" id="{FCB2E020-5003-A9CE-D073-A4940C602112}"/>
              </a:ext>
            </a:extLst>
          </p:cNvPr>
          <p:cNvSpPr txBox="1"/>
          <p:nvPr/>
        </p:nvSpPr>
        <p:spPr>
          <a:xfrm>
            <a:off x="724228" y="1250162"/>
            <a:ext cx="5509678" cy="4717736"/>
          </a:xfrm>
          <a:prstGeom prst="rect">
            <a:avLst/>
          </a:prstGeom>
        </p:spPr>
        <p:txBody>
          <a:bodyPr vert="horz" lIns="91440" tIns="45720" rIns="91440" bIns="45720" rtlCol="0" anchor="ctr">
            <a:normAutofit/>
          </a:bodyPr>
          <a:lstStyle/>
          <a:p>
            <a:pPr marL="342900" indent="-342900">
              <a:buFont typeface="Arial" panose="020B0604020202020204" pitchFamily="34" charset="0"/>
              <a:buChar char="•"/>
              <a:tabLst>
                <a:tab pos="241300" algn="l"/>
              </a:tabLst>
            </a:pPr>
            <a:r>
              <a:rPr lang="en-US" spc="-20">
                <a:solidFill>
                  <a:schemeClr val="bg1"/>
                </a:solidFill>
              </a:rPr>
              <a:t>A</a:t>
            </a:r>
            <a:r>
              <a:rPr lang="en-US" spc="-10">
                <a:solidFill>
                  <a:schemeClr val="bg1"/>
                </a:solidFill>
              </a:rPr>
              <a:t>l</a:t>
            </a:r>
            <a:r>
              <a:rPr lang="en-US">
                <a:solidFill>
                  <a:schemeClr val="bg1"/>
                </a:solidFill>
              </a:rPr>
              <a:t>l</a:t>
            </a:r>
            <a:r>
              <a:rPr lang="en-US" spc="10">
                <a:solidFill>
                  <a:schemeClr val="bg1"/>
                </a:solidFill>
              </a:rPr>
              <a:t> </a:t>
            </a:r>
            <a:r>
              <a:rPr lang="en-US" spc="-20">
                <a:solidFill>
                  <a:schemeClr val="bg1"/>
                </a:solidFill>
              </a:rPr>
              <a:t>d</a:t>
            </a:r>
            <a:r>
              <a:rPr lang="en-US" spc="-15">
                <a:solidFill>
                  <a:schemeClr val="bg1"/>
                </a:solidFill>
              </a:rPr>
              <a:t>o</a:t>
            </a:r>
            <a:r>
              <a:rPr lang="en-US" spc="-10">
                <a:solidFill>
                  <a:schemeClr val="bg1"/>
                </a:solidFill>
              </a:rPr>
              <a:t>c</a:t>
            </a:r>
            <a:r>
              <a:rPr lang="en-US" spc="-20">
                <a:solidFill>
                  <a:schemeClr val="bg1"/>
                </a:solidFill>
              </a:rPr>
              <a:t>u</a:t>
            </a:r>
            <a:r>
              <a:rPr lang="en-US" spc="-30">
                <a:solidFill>
                  <a:schemeClr val="bg1"/>
                </a:solidFill>
              </a:rPr>
              <a:t>m</a:t>
            </a:r>
            <a:r>
              <a:rPr lang="en-US" spc="-15">
                <a:solidFill>
                  <a:schemeClr val="bg1"/>
                </a:solidFill>
              </a:rPr>
              <a:t>e</a:t>
            </a:r>
            <a:r>
              <a:rPr lang="en-US" spc="-45">
                <a:solidFill>
                  <a:schemeClr val="bg1"/>
                </a:solidFill>
              </a:rPr>
              <a:t>n</a:t>
            </a:r>
            <a:r>
              <a:rPr lang="en-US" spc="-15">
                <a:solidFill>
                  <a:schemeClr val="bg1"/>
                </a:solidFill>
              </a:rPr>
              <a:t>ts</a:t>
            </a:r>
            <a:r>
              <a:rPr lang="en-US" spc="35">
                <a:solidFill>
                  <a:schemeClr val="bg1"/>
                </a:solidFill>
              </a:rPr>
              <a:t> </a:t>
            </a:r>
            <a:r>
              <a:rPr lang="en-US" spc="-30">
                <a:solidFill>
                  <a:schemeClr val="bg1"/>
                </a:solidFill>
              </a:rPr>
              <a:t>m</a:t>
            </a:r>
            <a:r>
              <a:rPr lang="en-US" spc="-20">
                <a:solidFill>
                  <a:schemeClr val="bg1"/>
                </a:solidFill>
              </a:rPr>
              <a:t>u</a:t>
            </a:r>
            <a:r>
              <a:rPr lang="en-US" spc="-55">
                <a:solidFill>
                  <a:schemeClr val="bg1"/>
                </a:solidFill>
              </a:rPr>
              <a:t>s</a:t>
            </a:r>
            <a:r>
              <a:rPr lang="en-US" spc="-10">
                <a:solidFill>
                  <a:schemeClr val="bg1"/>
                </a:solidFill>
              </a:rPr>
              <a:t>t</a:t>
            </a:r>
            <a:r>
              <a:rPr lang="en-US" spc="35">
                <a:solidFill>
                  <a:schemeClr val="bg1"/>
                </a:solidFill>
              </a:rPr>
              <a:t> </a:t>
            </a:r>
            <a:r>
              <a:rPr lang="en-US" spc="-20">
                <a:solidFill>
                  <a:schemeClr val="bg1"/>
                </a:solidFill>
              </a:rPr>
              <a:t>b</a:t>
            </a:r>
            <a:r>
              <a:rPr lang="en-US" spc="-15">
                <a:solidFill>
                  <a:schemeClr val="bg1"/>
                </a:solidFill>
              </a:rPr>
              <a:t>e</a:t>
            </a:r>
            <a:r>
              <a:rPr lang="en-US" spc="15">
                <a:solidFill>
                  <a:schemeClr val="bg1"/>
                </a:solidFill>
              </a:rPr>
              <a:t> </a:t>
            </a:r>
            <a:r>
              <a:rPr lang="en-US" spc="-20">
                <a:solidFill>
                  <a:schemeClr val="bg1"/>
                </a:solidFill>
              </a:rPr>
              <a:t>sub</a:t>
            </a:r>
            <a:r>
              <a:rPr lang="en-US" spc="-30">
                <a:solidFill>
                  <a:schemeClr val="bg1"/>
                </a:solidFill>
              </a:rPr>
              <a:t>m</a:t>
            </a:r>
            <a:r>
              <a:rPr lang="en-US" spc="-20">
                <a:solidFill>
                  <a:schemeClr val="bg1"/>
                </a:solidFill>
              </a:rPr>
              <a:t>i</a:t>
            </a:r>
            <a:r>
              <a:rPr lang="en-US" spc="-50">
                <a:solidFill>
                  <a:schemeClr val="bg1"/>
                </a:solidFill>
              </a:rPr>
              <a:t>t</a:t>
            </a:r>
            <a:r>
              <a:rPr lang="en-US" spc="-35">
                <a:solidFill>
                  <a:schemeClr val="bg1"/>
                </a:solidFill>
              </a:rPr>
              <a:t>t</a:t>
            </a:r>
            <a:r>
              <a:rPr lang="en-US" spc="-15">
                <a:solidFill>
                  <a:schemeClr val="bg1"/>
                </a:solidFill>
              </a:rPr>
              <a:t>ed</a:t>
            </a:r>
            <a:r>
              <a:rPr lang="en-US" spc="30">
                <a:solidFill>
                  <a:schemeClr val="bg1"/>
                </a:solidFill>
              </a:rPr>
              <a:t> </a:t>
            </a:r>
            <a:r>
              <a:rPr lang="en-US" spc="-15">
                <a:solidFill>
                  <a:schemeClr val="bg1"/>
                </a:solidFill>
              </a:rPr>
              <a:t>e</a:t>
            </a:r>
            <a:r>
              <a:rPr lang="en-US" spc="-20">
                <a:solidFill>
                  <a:schemeClr val="bg1"/>
                </a:solidFill>
              </a:rPr>
              <a:t>l</a:t>
            </a:r>
            <a:r>
              <a:rPr lang="en-US" spc="-15">
                <a:solidFill>
                  <a:schemeClr val="bg1"/>
                </a:solidFill>
              </a:rPr>
              <a:t>e</a:t>
            </a:r>
            <a:r>
              <a:rPr lang="en-US" spc="-10">
                <a:solidFill>
                  <a:schemeClr val="bg1"/>
                </a:solidFill>
              </a:rPr>
              <a:t>c</a:t>
            </a:r>
            <a:r>
              <a:rPr lang="en-US" spc="-15">
                <a:solidFill>
                  <a:schemeClr val="bg1"/>
                </a:solidFill>
              </a:rPr>
              <a:t>t</a:t>
            </a:r>
            <a:r>
              <a:rPr lang="en-US" spc="-65">
                <a:solidFill>
                  <a:schemeClr val="bg1"/>
                </a:solidFill>
              </a:rPr>
              <a:t>r</a:t>
            </a:r>
            <a:r>
              <a:rPr lang="en-US" spc="-15">
                <a:solidFill>
                  <a:schemeClr val="bg1"/>
                </a:solidFill>
              </a:rPr>
              <a:t>o</a:t>
            </a:r>
            <a:r>
              <a:rPr lang="en-US" spc="-20">
                <a:solidFill>
                  <a:schemeClr val="bg1"/>
                </a:solidFill>
              </a:rPr>
              <a:t>ni</a:t>
            </a:r>
            <a:r>
              <a:rPr lang="en-US" spc="-35">
                <a:solidFill>
                  <a:schemeClr val="bg1"/>
                </a:solidFill>
              </a:rPr>
              <a:t>c</a:t>
            </a:r>
            <a:r>
              <a:rPr lang="en-US" spc="-15">
                <a:solidFill>
                  <a:schemeClr val="bg1"/>
                </a:solidFill>
              </a:rPr>
              <a:t>a</a:t>
            </a:r>
            <a:r>
              <a:rPr lang="en-US" spc="-20">
                <a:solidFill>
                  <a:schemeClr val="bg1"/>
                </a:solidFill>
              </a:rPr>
              <a:t>ll</a:t>
            </a:r>
            <a:r>
              <a:rPr lang="en-US" spc="-15">
                <a:solidFill>
                  <a:schemeClr val="bg1"/>
                </a:solidFill>
              </a:rPr>
              <a:t>y</a:t>
            </a:r>
            <a:r>
              <a:rPr lang="en-US" spc="10">
                <a:solidFill>
                  <a:schemeClr val="bg1"/>
                </a:solidFill>
              </a:rPr>
              <a:t> </a:t>
            </a:r>
            <a:r>
              <a:rPr lang="en-US" spc="-35">
                <a:solidFill>
                  <a:schemeClr val="bg1"/>
                </a:solidFill>
              </a:rPr>
              <a:t>t</a:t>
            </a:r>
            <a:r>
              <a:rPr lang="en-US" spc="-15">
                <a:solidFill>
                  <a:schemeClr val="bg1"/>
                </a:solidFill>
              </a:rPr>
              <a:t>o</a:t>
            </a:r>
            <a:r>
              <a:rPr lang="en-US" spc="10">
                <a:solidFill>
                  <a:schemeClr val="bg1"/>
                </a:solidFill>
              </a:rPr>
              <a:t> </a:t>
            </a:r>
            <a:r>
              <a:rPr lang="en-US" u="heavy" spc="-20">
                <a:solidFill>
                  <a:schemeClr val="bg1"/>
                </a:solidFill>
                <a:hlinkClick r:id="rId6">
                  <a:extLst>
                    <a:ext uri="{A12FA001-AC4F-418D-AE19-62706E023703}">
                      <ahyp:hlinkClr xmlns:ahyp="http://schemas.microsoft.com/office/drawing/2018/hyperlinkcolor" val="tx"/>
                    </a:ext>
                  </a:extLst>
                </a:hlinkClick>
              </a:rPr>
              <a:t>C</a:t>
            </a:r>
            <a:r>
              <a:rPr lang="en-US" u="heavy" spc="-55">
                <a:solidFill>
                  <a:schemeClr val="bg1"/>
                </a:solidFill>
                <a:hlinkClick r:id="rId6">
                  <a:extLst>
                    <a:ext uri="{A12FA001-AC4F-418D-AE19-62706E023703}">
                      <ahyp:hlinkClr xmlns:ahyp="http://schemas.microsoft.com/office/drawing/2018/hyperlinkcolor" val="tx"/>
                    </a:ext>
                  </a:extLst>
                </a:hlinkClick>
              </a:rPr>
              <a:t>R</a:t>
            </a:r>
            <a:r>
              <a:rPr lang="en-US" u="heavy" spc="-20">
                <a:solidFill>
                  <a:schemeClr val="bg1"/>
                </a:solidFill>
                <a:hlinkClick r:id="rId6">
                  <a:extLst>
                    <a:ext uri="{A12FA001-AC4F-418D-AE19-62706E023703}">
                      <ahyp:hlinkClr xmlns:ahyp="http://schemas.microsoft.com/office/drawing/2018/hyperlinkcolor" val="tx"/>
                    </a:ext>
                  </a:extLst>
                </a:hlinkClick>
              </a:rPr>
              <a:t>S</a:t>
            </a:r>
            <a:r>
              <a:rPr lang="en-US" u="heavy" spc="-25">
                <a:solidFill>
                  <a:schemeClr val="bg1"/>
                </a:solidFill>
                <a:hlinkClick r:id="rId6">
                  <a:extLst>
                    <a:ext uri="{A12FA001-AC4F-418D-AE19-62706E023703}">
                      <ahyp:hlinkClr xmlns:ahyp="http://schemas.microsoft.com/office/drawing/2018/hyperlinkcolor" val="tx"/>
                    </a:ext>
                  </a:extLst>
                </a:hlinkClick>
              </a:rPr>
              <a:t>2024@</a:t>
            </a:r>
            <a:r>
              <a:rPr lang="en-US" u="heavy" spc="-70">
                <a:solidFill>
                  <a:schemeClr val="bg1"/>
                </a:solidFill>
                <a:hlinkClick r:id="rId6">
                  <a:extLst>
                    <a:ext uri="{A12FA001-AC4F-418D-AE19-62706E023703}">
                      <ahyp:hlinkClr xmlns:ahyp="http://schemas.microsoft.com/office/drawing/2018/hyperlinkcolor" val="tx"/>
                    </a:ext>
                  </a:extLst>
                </a:hlinkClick>
              </a:rPr>
              <a:t>n</a:t>
            </a:r>
            <a:r>
              <a:rPr lang="en-US" u="heavy" spc="-45">
                <a:solidFill>
                  <a:schemeClr val="bg1"/>
                </a:solidFill>
                <a:hlinkClick r:id="rId6">
                  <a:extLst>
                    <a:ext uri="{A12FA001-AC4F-418D-AE19-62706E023703}">
                      <ahyp:hlinkClr xmlns:ahyp="http://schemas.microsoft.com/office/drawing/2018/hyperlinkcolor" val="tx"/>
                    </a:ext>
                  </a:extLst>
                </a:hlinkClick>
              </a:rPr>
              <a:t>y</a:t>
            </a:r>
            <a:r>
              <a:rPr lang="en-US" u="heavy" spc="-20">
                <a:solidFill>
                  <a:schemeClr val="bg1"/>
                </a:solidFill>
                <a:hlinkClick r:id="rId6">
                  <a:extLst>
                    <a:ext uri="{A12FA001-AC4F-418D-AE19-62706E023703}">
                      <ahyp:hlinkClr xmlns:ahyp="http://schemas.microsoft.com/office/drawing/2018/hyperlinkcolor" val="tx"/>
                    </a:ext>
                  </a:extLst>
                </a:hlinkClick>
              </a:rPr>
              <a:t>s</a:t>
            </a:r>
            <a:r>
              <a:rPr lang="en-US" u="heavy" spc="-15">
                <a:solidFill>
                  <a:schemeClr val="bg1"/>
                </a:solidFill>
                <a:hlinkClick r:id="rId6">
                  <a:extLst>
                    <a:ext uri="{A12FA001-AC4F-418D-AE19-62706E023703}">
                      <ahyp:hlinkClr xmlns:ahyp="http://schemas.microsoft.com/office/drawing/2018/hyperlinkcolor" val="tx"/>
                    </a:ext>
                  </a:extLst>
                </a:hlinkClick>
              </a:rPr>
              <a:t>e</a:t>
            </a:r>
            <a:r>
              <a:rPr lang="en-US" u="heavy" spc="-20">
                <a:solidFill>
                  <a:schemeClr val="bg1"/>
                </a:solidFill>
                <a:hlinkClick r:id="rId6">
                  <a:extLst>
                    <a:ext uri="{A12FA001-AC4F-418D-AE19-62706E023703}">
                      <ahyp:hlinkClr xmlns:ahyp="http://schemas.microsoft.com/office/drawing/2018/hyperlinkcolor" val="tx"/>
                    </a:ext>
                  </a:extLst>
                </a:hlinkClick>
              </a:rPr>
              <a:t>d</a:t>
            </a:r>
            <a:r>
              <a:rPr lang="en-US" u="heavy" spc="15">
                <a:solidFill>
                  <a:schemeClr val="bg1"/>
                </a:solidFill>
                <a:hlinkClick r:id="rId6">
                  <a:extLst>
                    <a:ext uri="{A12FA001-AC4F-418D-AE19-62706E023703}">
                      <ahyp:hlinkClr xmlns:ahyp="http://schemas.microsoft.com/office/drawing/2018/hyperlinkcolor" val="tx"/>
                    </a:ext>
                  </a:extLst>
                </a:hlinkClick>
              </a:rPr>
              <a:t>.</a:t>
            </a:r>
            <a:r>
              <a:rPr lang="en-US" u="heavy" spc="-35">
                <a:solidFill>
                  <a:schemeClr val="bg1"/>
                </a:solidFill>
                <a:hlinkClick r:id="rId6">
                  <a:extLst>
                    <a:ext uri="{A12FA001-AC4F-418D-AE19-62706E023703}">
                      <ahyp:hlinkClr xmlns:ahyp="http://schemas.microsoft.com/office/drawing/2018/hyperlinkcolor" val="tx"/>
                    </a:ext>
                  </a:extLst>
                </a:hlinkClick>
              </a:rPr>
              <a:t>g</a:t>
            </a:r>
            <a:r>
              <a:rPr lang="en-US" u="heavy" spc="-30">
                <a:solidFill>
                  <a:schemeClr val="bg1"/>
                </a:solidFill>
                <a:hlinkClick r:id="rId6">
                  <a:extLst>
                    <a:ext uri="{A12FA001-AC4F-418D-AE19-62706E023703}">
                      <ahyp:hlinkClr xmlns:ahyp="http://schemas.microsoft.com/office/drawing/2018/hyperlinkcolor" val="tx"/>
                    </a:ext>
                  </a:extLst>
                </a:hlinkClick>
              </a:rPr>
              <a:t>o</a:t>
            </a:r>
            <a:r>
              <a:rPr lang="en-US" u="heavy" spc="-15">
                <a:solidFill>
                  <a:schemeClr val="bg1"/>
                </a:solidFill>
                <a:hlinkClick r:id="rId6">
                  <a:extLst>
                    <a:ext uri="{A12FA001-AC4F-418D-AE19-62706E023703}">
                      <ahyp:hlinkClr xmlns:ahyp="http://schemas.microsoft.com/office/drawing/2018/hyperlinkcolor" val="tx"/>
                    </a:ext>
                  </a:extLst>
                </a:hlinkClick>
              </a:rPr>
              <a:t>v.</a:t>
            </a:r>
            <a:endParaRPr lang="en-US">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pc="-20">
                <a:solidFill>
                  <a:schemeClr val="bg1"/>
                </a:solidFill>
              </a:rPr>
              <a:t>Sub</a:t>
            </a:r>
            <a:r>
              <a:rPr lang="en-US" spc="-15">
                <a:solidFill>
                  <a:schemeClr val="bg1"/>
                </a:solidFill>
              </a:rPr>
              <a:t>je</a:t>
            </a:r>
            <a:r>
              <a:rPr lang="en-US" spc="-10">
                <a:solidFill>
                  <a:schemeClr val="bg1"/>
                </a:solidFill>
              </a:rPr>
              <a:t>ct</a:t>
            </a:r>
            <a:r>
              <a:rPr lang="en-US" spc="25">
                <a:solidFill>
                  <a:schemeClr val="bg1"/>
                </a:solidFill>
              </a:rPr>
              <a:t> </a:t>
            </a:r>
            <a:r>
              <a:rPr lang="en-US" spc="-20">
                <a:solidFill>
                  <a:schemeClr val="bg1"/>
                </a:solidFill>
              </a:rPr>
              <a:t>lin</a:t>
            </a:r>
            <a:r>
              <a:rPr lang="en-US" spc="-15">
                <a:solidFill>
                  <a:schemeClr val="bg1"/>
                </a:solidFill>
              </a:rPr>
              <a:t>e</a:t>
            </a:r>
            <a:r>
              <a:rPr lang="en-US" spc="15">
                <a:solidFill>
                  <a:schemeClr val="bg1"/>
                </a:solidFill>
              </a:rPr>
              <a:t> </a:t>
            </a:r>
            <a:r>
              <a:rPr lang="en-US" spc="-15">
                <a:solidFill>
                  <a:schemeClr val="bg1"/>
                </a:solidFill>
              </a:rPr>
              <a:t>of</a:t>
            </a:r>
            <a:r>
              <a:rPr lang="en-US">
                <a:solidFill>
                  <a:schemeClr val="bg1"/>
                </a:solidFill>
              </a:rPr>
              <a:t> </a:t>
            </a:r>
            <a:r>
              <a:rPr lang="en-US" spc="-15">
                <a:solidFill>
                  <a:schemeClr val="bg1"/>
                </a:solidFill>
              </a:rPr>
              <a:t>e</a:t>
            </a:r>
            <a:r>
              <a:rPr lang="en-US" spc="-30">
                <a:solidFill>
                  <a:schemeClr val="bg1"/>
                </a:solidFill>
              </a:rPr>
              <a:t>m</a:t>
            </a:r>
            <a:r>
              <a:rPr lang="en-US" spc="-15">
                <a:solidFill>
                  <a:schemeClr val="bg1"/>
                </a:solidFill>
              </a:rPr>
              <a:t>a</a:t>
            </a:r>
            <a:r>
              <a:rPr lang="en-US" spc="-10">
                <a:solidFill>
                  <a:schemeClr val="bg1"/>
                </a:solidFill>
              </a:rPr>
              <a:t>i</a:t>
            </a:r>
            <a:r>
              <a:rPr lang="en-US">
                <a:solidFill>
                  <a:schemeClr val="bg1"/>
                </a:solidFill>
              </a:rPr>
              <a:t>l</a:t>
            </a:r>
            <a:r>
              <a:rPr lang="en-US" spc="-5">
                <a:solidFill>
                  <a:schemeClr val="bg1"/>
                </a:solidFill>
              </a:rPr>
              <a:t> </a:t>
            </a:r>
            <a:r>
              <a:rPr lang="en-US" spc="-20">
                <a:solidFill>
                  <a:schemeClr val="bg1"/>
                </a:solidFill>
              </a:rPr>
              <a:t>sh</a:t>
            </a:r>
            <a:r>
              <a:rPr lang="en-US" spc="-15">
                <a:solidFill>
                  <a:schemeClr val="bg1"/>
                </a:solidFill>
              </a:rPr>
              <a:t>o</a:t>
            </a:r>
            <a:r>
              <a:rPr lang="en-US" spc="-20">
                <a:solidFill>
                  <a:schemeClr val="bg1"/>
                </a:solidFill>
              </a:rPr>
              <a:t>ul</a:t>
            </a:r>
            <a:r>
              <a:rPr lang="en-US" spc="-15">
                <a:solidFill>
                  <a:schemeClr val="bg1"/>
                </a:solidFill>
              </a:rPr>
              <a:t>d</a:t>
            </a:r>
            <a:r>
              <a:rPr lang="en-US" spc="45">
                <a:solidFill>
                  <a:schemeClr val="bg1"/>
                </a:solidFill>
              </a:rPr>
              <a:t> </a:t>
            </a:r>
            <a:r>
              <a:rPr lang="en-US" spc="-50">
                <a:solidFill>
                  <a:schemeClr val="bg1"/>
                </a:solidFill>
              </a:rPr>
              <a:t>r</a:t>
            </a:r>
            <a:r>
              <a:rPr lang="en-US" spc="-15">
                <a:solidFill>
                  <a:schemeClr val="bg1"/>
                </a:solidFill>
              </a:rPr>
              <a:t>ea</a:t>
            </a:r>
            <a:r>
              <a:rPr lang="en-US" spc="-20">
                <a:solidFill>
                  <a:schemeClr val="bg1"/>
                </a:solidFill>
              </a:rPr>
              <a:t>d</a:t>
            </a:r>
            <a:r>
              <a:rPr lang="en-US" spc="-10">
                <a:solidFill>
                  <a:schemeClr val="bg1"/>
                </a:solidFill>
              </a:rPr>
              <a:t>:</a:t>
            </a:r>
            <a:r>
              <a:rPr lang="en-US" spc="-5">
                <a:solidFill>
                  <a:schemeClr val="bg1"/>
                </a:solidFill>
              </a:rPr>
              <a:t> </a:t>
            </a:r>
            <a:r>
              <a:rPr lang="en-US" spc="-15">
                <a:solidFill>
                  <a:schemeClr val="bg1"/>
                </a:solidFill>
              </a:rPr>
              <a:t>R</a:t>
            </a:r>
            <a:r>
              <a:rPr lang="en-US" spc="-20">
                <a:solidFill>
                  <a:schemeClr val="bg1"/>
                </a:solidFill>
              </a:rPr>
              <a:t>F</a:t>
            </a:r>
            <a:r>
              <a:rPr lang="en-US" spc="-15">
                <a:solidFill>
                  <a:schemeClr val="bg1"/>
                </a:solidFill>
              </a:rPr>
              <a:t>P</a:t>
            </a:r>
            <a:r>
              <a:rPr lang="en-US" spc="20">
                <a:solidFill>
                  <a:schemeClr val="bg1"/>
                </a:solidFill>
              </a:rPr>
              <a:t> </a:t>
            </a:r>
            <a:r>
              <a:rPr lang="en-US" spc="-20">
                <a:solidFill>
                  <a:schemeClr val="bg1"/>
                </a:solidFill>
              </a:rPr>
              <a:t>#</a:t>
            </a:r>
            <a:r>
              <a:rPr lang="en-US">
                <a:solidFill>
                  <a:schemeClr val="bg1"/>
                </a:solidFill>
                <a:effectLst/>
              </a:rPr>
              <a:t>GC24-003</a:t>
            </a:r>
            <a:r>
              <a:rPr lang="en-US">
                <a:solidFill>
                  <a:schemeClr val="bg1"/>
                </a:solidFill>
              </a:rPr>
              <a:t>, plus</a:t>
            </a:r>
            <a:r>
              <a:rPr lang="en-US" spc="10">
                <a:solidFill>
                  <a:schemeClr val="bg1"/>
                </a:solidFill>
              </a:rPr>
              <a:t> </a:t>
            </a:r>
            <a:r>
              <a:rPr lang="en-US" spc="-10">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10">
                <a:solidFill>
                  <a:schemeClr val="bg1"/>
                </a:solidFill>
              </a:rPr>
              <a:t>l</a:t>
            </a:r>
            <a:r>
              <a:rPr lang="en-US" spc="-15">
                <a:solidFill>
                  <a:schemeClr val="bg1"/>
                </a:solidFill>
              </a:rPr>
              <a:t>e</a:t>
            </a:r>
            <a:r>
              <a:rPr lang="en-US" spc="-60">
                <a:solidFill>
                  <a:schemeClr val="bg1"/>
                </a:solidFill>
              </a:rPr>
              <a:t>g</a:t>
            </a:r>
            <a:r>
              <a:rPr lang="en-US" spc="-15">
                <a:solidFill>
                  <a:schemeClr val="bg1"/>
                </a:solidFill>
              </a:rPr>
              <a:t>a</a:t>
            </a:r>
            <a:r>
              <a:rPr lang="en-US">
                <a:solidFill>
                  <a:schemeClr val="bg1"/>
                </a:solidFill>
              </a:rPr>
              <a:t>l</a:t>
            </a:r>
            <a:r>
              <a:rPr lang="en-US" spc="-15">
                <a:solidFill>
                  <a:schemeClr val="bg1"/>
                </a:solidFill>
              </a:rPr>
              <a:t> </a:t>
            </a:r>
            <a:r>
              <a:rPr lang="en-US" spc="-20">
                <a:solidFill>
                  <a:schemeClr val="bg1"/>
                </a:solidFill>
              </a:rPr>
              <a:t>n</a:t>
            </a:r>
            <a:r>
              <a:rPr lang="en-US" spc="-15">
                <a:solidFill>
                  <a:schemeClr val="bg1"/>
                </a:solidFill>
              </a:rPr>
              <a:t>a</a:t>
            </a:r>
            <a:r>
              <a:rPr lang="en-US" spc="-30">
                <a:solidFill>
                  <a:schemeClr val="bg1"/>
                </a:solidFill>
              </a:rPr>
              <a:t>m</a:t>
            </a:r>
            <a:r>
              <a:rPr lang="en-US" spc="-15">
                <a:solidFill>
                  <a:schemeClr val="bg1"/>
                </a:solidFill>
              </a:rPr>
              <a:t>e</a:t>
            </a:r>
            <a:r>
              <a:rPr lang="en-US" spc="-10">
                <a:solidFill>
                  <a:schemeClr val="bg1"/>
                </a:solidFill>
              </a:rPr>
              <a:t> of</a:t>
            </a:r>
            <a:r>
              <a:rPr lang="en-US">
                <a:solidFill>
                  <a:schemeClr val="bg1"/>
                </a:solidFill>
              </a:rPr>
              <a:t> </a:t>
            </a:r>
            <a:r>
              <a:rPr lang="en-US" spc="-20">
                <a:solidFill>
                  <a:schemeClr val="bg1"/>
                </a:solidFill>
              </a:rPr>
              <a:t>p</a:t>
            </a:r>
            <a:r>
              <a:rPr lang="en-US" spc="-65">
                <a:solidFill>
                  <a:schemeClr val="bg1"/>
                </a:solidFill>
              </a:rPr>
              <a:t>r</a:t>
            </a:r>
            <a:r>
              <a:rPr lang="en-US" spc="-30">
                <a:solidFill>
                  <a:schemeClr val="bg1"/>
                </a:solidFill>
              </a:rPr>
              <a:t>o</a:t>
            </a:r>
            <a:r>
              <a:rPr lang="en-US" spc="-20">
                <a:solidFill>
                  <a:schemeClr val="bg1"/>
                </a:solidFill>
              </a:rPr>
              <a:t>vid</a:t>
            </a:r>
            <a:r>
              <a:rPr lang="en-US" spc="-15">
                <a:solidFill>
                  <a:schemeClr val="bg1"/>
                </a:solidFill>
              </a:rPr>
              <a:t>er</a:t>
            </a:r>
            <a:r>
              <a:rPr lang="en-US" spc="20">
                <a:solidFill>
                  <a:schemeClr val="bg1"/>
                </a:solidFill>
              </a:rPr>
              <a:t> </a:t>
            </a:r>
            <a:r>
              <a:rPr lang="en-US" spc="-15">
                <a:solidFill>
                  <a:schemeClr val="bg1"/>
                </a:solidFill>
              </a:rPr>
              <a:t>o</a:t>
            </a:r>
            <a:r>
              <a:rPr lang="en-US" spc="-50">
                <a:solidFill>
                  <a:schemeClr val="bg1"/>
                </a:solidFill>
              </a:rPr>
              <a:t>r</a:t>
            </a:r>
            <a:r>
              <a:rPr lang="en-US" spc="-60">
                <a:solidFill>
                  <a:schemeClr val="bg1"/>
                </a:solidFill>
              </a:rPr>
              <a:t>g</a:t>
            </a:r>
            <a:r>
              <a:rPr lang="en-US" spc="-15">
                <a:solidFill>
                  <a:schemeClr val="bg1"/>
                </a:solidFill>
              </a:rPr>
              <a:t>a</a:t>
            </a:r>
            <a:r>
              <a:rPr lang="en-US" spc="-20">
                <a:solidFill>
                  <a:schemeClr val="bg1"/>
                </a:solidFill>
              </a:rPr>
              <a:t>ni</a:t>
            </a:r>
            <a:r>
              <a:rPr lang="en-US" spc="-65">
                <a:solidFill>
                  <a:schemeClr val="bg1"/>
                </a:solidFill>
              </a:rPr>
              <a:t>z</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a:t>
            </a:r>
            <a:r>
              <a:rPr lang="en-US" spc="-5">
                <a:solidFill>
                  <a:schemeClr val="bg1"/>
                </a:solidFill>
              </a:rPr>
              <a:t> </a:t>
            </a:r>
            <a:r>
              <a:rPr lang="en-US" spc="-15">
                <a:solidFill>
                  <a:schemeClr val="bg1"/>
                </a:solidFill>
              </a:rPr>
              <a:t>or</a:t>
            </a:r>
            <a:r>
              <a:rPr lang="en-US" spc="10">
                <a:solidFill>
                  <a:schemeClr val="bg1"/>
                </a:solidFill>
              </a:rPr>
              <a:t> </a:t>
            </a:r>
            <a:r>
              <a:rPr lang="en-US" spc="-20">
                <a:solidFill>
                  <a:schemeClr val="bg1"/>
                </a:solidFill>
              </a:rPr>
              <a:t>individu</a:t>
            </a:r>
            <a:r>
              <a:rPr lang="en-US" spc="-15">
                <a:solidFill>
                  <a:schemeClr val="bg1"/>
                </a:solidFill>
              </a:rPr>
              <a:t>a</a:t>
            </a:r>
            <a:r>
              <a:rPr lang="en-US">
                <a:solidFill>
                  <a:schemeClr val="bg1"/>
                </a:solidFill>
              </a:rPr>
              <a:t>l.</a:t>
            </a:r>
            <a:endParaRPr lang="en-US" spc="-15">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pc="-20">
                <a:solidFill>
                  <a:schemeClr val="bg1"/>
                </a:solidFill>
              </a:rPr>
              <a:t>Al</a:t>
            </a:r>
            <a:r>
              <a:rPr lang="en-US">
                <a:solidFill>
                  <a:schemeClr val="bg1"/>
                </a:solidFill>
              </a:rPr>
              <a:t>l</a:t>
            </a:r>
            <a:r>
              <a:rPr lang="en-US" spc="10">
                <a:solidFill>
                  <a:schemeClr val="bg1"/>
                </a:solidFill>
              </a:rPr>
              <a:t> </a:t>
            </a:r>
            <a:r>
              <a:rPr lang="en-US" spc="-15">
                <a:solidFill>
                  <a:schemeClr val="bg1"/>
                </a:solidFill>
              </a:rPr>
              <a:t>e</a:t>
            </a:r>
            <a:r>
              <a:rPr lang="en-US" spc="-30">
                <a:solidFill>
                  <a:schemeClr val="bg1"/>
                </a:solidFill>
              </a:rPr>
              <a:t>m</a:t>
            </a:r>
            <a:r>
              <a:rPr lang="en-US" spc="-15">
                <a:solidFill>
                  <a:schemeClr val="bg1"/>
                </a:solidFill>
              </a:rPr>
              <a:t>a</a:t>
            </a:r>
            <a:r>
              <a:rPr lang="en-US" spc="-10">
                <a:solidFill>
                  <a:schemeClr val="bg1"/>
                </a:solidFill>
              </a:rPr>
              <a:t>il</a:t>
            </a:r>
            <a:r>
              <a:rPr lang="en-US" spc="-15">
                <a:solidFill>
                  <a:schemeClr val="bg1"/>
                </a:solidFill>
              </a:rPr>
              <a:t>ed</a:t>
            </a:r>
            <a:r>
              <a:rPr lang="en-US" spc="-5">
                <a:solidFill>
                  <a:schemeClr val="bg1"/>
                </a:solidFill>
              </a:rPr>
              <a:t> </a:t>
            </a:r>
            <a:r>
              <a:rPr lang="en-US" spc="-20">
                <a:solidFill>
                  <a:schemeClr val="bg1"/>
                </a:solidFill>
              </a:rPr>
              <a:t>d</a:t>
            </a:r>
            <a:r>
              <a:rPr lang="en-US" spc="-15">
                <a:solidFill>
                  <a:schemeClr val="bg1"/>
                </a:solidFill>
              </a:rPr>
              <a:t>o</a:t>
            </a:r>
            <a:r>
              <a:rPr lang="en-US" spc="-10">
                <a:solidFill>
                  <a:schemeClr val="bg1"/>
                </a:solidFill>
              </a:rPr>
              <a:t>c</a:t>
            </a:r>
            <a:r>
              <a:rPr lang="en-US" spc="-20">
                <a:solidFill>
                  <a:schemeClr val="bg1"/>
                </a:solidFill>
              </a:rPr>
              <a:t>u</a:t>
            </a:r>
            <a:r>
              <a:rPr lang="en-US" spc="-30">
                <a:solidFill>
                  <a:schemeClr val="bg1"/>
                </a:solidFill>
              </a:rPr>
              <a:t>m</a:t>
            </a:r>
            <a:r>
              <a:rPr lang="en-US" spc="-15">
                <a:solidFill>
                  <a:schemeClr val="bg1"/>
                </a:solidFill>
              </a:rPr>
              <a:t>e</a:t>
            </a:r>
            <a:r>
              <a:rPr lang="en-US" spc="-45">
                <a:solidFill>
                  <a:schemeClr val="bg1"/>
                </a:solidFill>
              </a:rPr>
              <a:t>n</a:t>
            </a:r>
            <a:r>
              <a:rPr lang="en-US" spc="-15">
                <a:solidFill>
                  <a:schemeClr val="bg1"/>
                </a:solidFill>
              </a:rPr>
              <a:t>ts</a:t>
            </a:r>
            <a:r>
              <a:rPr lang="en-US" spc="50">
                <a:solidFill>
                  <a:schemeClr val="bg1"/>
                </a:solidFill>
              </a:rPr>
              <a:t> </a:t>
            </a:r>
            <a:r>
              <a:rPr lang="en-US" spc="-30">
                <a:solidFill>
                  <a:schemeClr val="bg1"/>
                </a:solidFill>
              </a:rPr>
              <a:t>m</a:t>
            </a:r>
            <a:r>
              <a:rPr lang="en-US" spc="-20">
                <a:solidFill>
                  <a:schemeClr val="bg1"/>
                </a:solidFill>
              </a:rPr>
              <a:t>u</a:t>
            </a:r>
            <a:r>
              <a:rPr lang="en-US" spc="-55">
                <a:solidFill>
                  <a:schemeClr val="bg1"/>
                </a:solidFill>
              </a:rPr>
              <a:t>s</a:t>
            </a:r>
            <a:r>
              <a:rPr lang="en-US" spc="-10">
                <a:solidFill>
                  <a:schemeClr val="bg1"/>
                </a:solidFill>
              </a:rPr>
              <a:t>t</a:t>
            </a:r>
            <a:r>
              <a:rPr lang="en-US" spc="25">
                <a:solidFill>
                  <a:schemeClr val="bg1"/>
                </a:solidFill>
              </a:rPr>
              <a:t> </a:t>
            </a:r>
            <a:r>
              <a:rPr lang="en-US" spc="-20">
                <a:solidFill>
                  <a:schemeClr val="bg1"/>
                </a:solidFill>
              </a:rPr>
              <a:t>b</a:t>
            </a:r>
            <a:r>
              <a:rPr lang="en-US" spc="-15">
                <a:solidFill>
                  <a:schemeClr val="bg1"/>
                </a:solidFill>
              </a:rPr>
              <a:t>e</a:t>
            </a:r>
            <a:r>
              <a:rPr lang="en-US" spc="15">
                <a:solidFill>
                  <a:schemeClr val="bg1"/>
                </a:solidFill>
              </a:rPr>
              <a:t> </a:t>
            </a:r>
            <a:r>
              <a:rPr lang="en-US" spc="-50">
                <a:solidFill>
                  <a:schemeClr val="bg1"/>
                </a:solidFill>
              </a:rPr>
              <a:t>r</a:t>
            </a:r>
            <a:r>
              <a:rPr lang="en-US" spc="-15">
                <a:solidFill>
                  <a:schemeClr val="bg1"/>
                </a:solidFill>
              </a:rPr>
              <a:t>e</a:t>
            </a:r>
            <a:r>
              <a:rPr lang="en-US" spc="-10">
                <a:solidFill>
                  <a:schemeClr val="bg1"/>
                </a:solidFill>
              </a:rPr>
              <a:t>c</a:t>
            </a:r>
            <a:r>
              <a:rPr lang="en-US" spc="-15">
                <a:solidFill>
                  <a:schemeClr val="bg1"/>
                </a:solidFill>
              </a:rPr>
              <a:t>e</a:t>
            </a:r>
            <a:r>
              <a:rPr lang="en-US" spc="-20">
                <a:solidFill>
                  <a:schemeClr val="bg1"/>
                </a:solidFill>
              </a:rPr>
              <a:t>i</a:t>
            </a:r>
            <a:r>
              <a:rPr lang="en-US" spc="-45">
                <a:solidFill>
                  <a:schemeClr val="bg1"/>
                </a:solidFill>
              </a:rPr>
              <a:t>v</a:t>
            </a:r>
            <a:r>
              <a:rPr lang="en-US" spc="-15">
                <a:solidFill>
                  <a:schemeClr val="bg1"/>
                </a:solidFill>
              </a:rPr>
              <a:t>ed</a:t>
            </a:r>
            <a:r>
              <a:rPr lang="en-US" spc="-5">
                <a:solidFill>
                  <a:schemeClr val="bg1"/>
                </a:solidFill>
              </a:rPr>
              <a:t> in</a:t>
            </a:r>
            <a:r>
              <a:rPr lang="en-US" spc="10">
                <a:solidFill>
                  <a:schemeClr val="bg1"/>
                </a:solidFill>
              </a:rPr>
              <a:t> </a:t>
            </a:r>
            <a:r>
              <a:rPr lang="en-US" spc="-10">
                <a:solidFill>
                  <a:schemeClr val="bg1"/>
                </a:solidFill>
              </a:rPr>
              <a:t>t</a:t>
            </a:r>
            <a:r>
              <a:rPr lang="en-US" spc="-20">
                <a:solidFill>
                  <a:schemeClr val="bg1"/>
                </a:solidFill>
              </a:rPr>
              <a:t>h</a:t>
            </a:r>
            <a:r>
              <a:rPr lang="en-US" spc="-15">
                <a:solidFill>
                  <a:schemeClr val="bg1"/>
                </a:solidFill>
              </a:rPr>
              <a:t>e</a:t>
            </a:r>
            <a:r>
              <a:rPr lang="en-US" spc="5">
                <a:solidFill>
                  <a:schemeClr val="bg1"/>
                </a:solidFill>
              </a:rPr>
              <a:t> </a:t>
            </a:r>
            <a:r>
              <a:rPr lang="en-US" u="heavy" spc="-20">
                <a:solidFill>
                  <a:schemeClr val="bg1"/>
                </a:solidFill>
                <a:hlinkClick r:id="rId6">
                  <a:extLst>
                    <a:ext uri="{A12FA001-AC4F-418D-AE19-62706E023703}">
                      <ahyp:hlinkClr xmlns:ahyp="http://schemas.microsoft.com/office/drawing/2018/hyperlinkcolor" val="tx"/>
                    </a:ext>
                  </a:extLst>
                </a:hlinkClick>
              </a:rPr>
              <a:t>C</a:t>
            </a:r>
            <a:r>
              <a:rPr lang="en-US" u="heavy" spc="-55">
                <a:solidFill>
                  <a:schemeClr val="bg1"/>
                </a:solidFill>
                <a:hlinkClick r:id="rId6">
                  <a:extLst>
                    <a:ext uri="{A12FA001-AC4F-418D-AE19-62706E023703}">
                      <ahyp:hlinkClr xmlns:ahyp="http://schemas.microsoft.com/office/drawing/2018/hyperlinkcolor" val="tx"/>
                    </a:ext>
                  </a:extLst>
                </a:hlinkClick>
              </a:rPr>
              <a:t>R</a:t>
            </a:r>
            <a:r>
              <a:rPr lang="en-US" u="heavy" spc="-20">
                <a:solidFill>
                  <a:schemeClr val="bg1"/>
                </a:solidFill>
                <a:hlinkClick r:id="rId6">
                  <a:extLst>
                    <a:ext uri="{A12FA001-AC4F-418D-AE19-62706E023703}">
                      <ahyp:hlinkClr xmlns:ahyp="http://schemas.microsoft.com/office/drawing/2018/hyperlinkcolor" val="tx"/>
                    </a:ext>
                  </a:extLst>
                </a:hlinkClick>
              </a:rPr>
              <a:t>S</a:t>
            </a:r>
            <a:r>
              <a:rPr lang="en-US" u="heavy" spc="-25">
                <a:solidFill>
                  <a:schemeClr val="bg1"/>
                </a:solidFill>
                <a:hlinkClick r:id="rId6">
                  <a:extLst>
                    <a:ext uri="{A12FA001-AC4F-418D-AE19-62706E023703}">
                      <ahyp:hlinkClr xmlns:ahyp="http://schemas.microsoft.com/office/drawing/2018/hyperlinkcolor" val="tx"/>
                    </a:ext>
                  </a:extLst>
                </a:hlinkClick>
              </a:rPr>
              <a:t>2024@</a:t>
            </a:r>
            <a:r>
              <a:rPr lang="en-US" u="heavy" spc="-70">
                <a:solidFill>
                  <a:schemeClr val="bg1"/>
                </a:solidFill>
                <a:hlinkClick r:id="rId6">
                  <a:extLst>
                    <a:ext uri="{A12FA001-AC4F-418D-AE19-62706E023703}">
                      <ahyp:hlinkClr xmlns:ahyp="http://schemas.microsoft.com/office/drawing/2018/hyperlinkcolor" val="tx"/>
                    </a:ext>
                  </a:extLst>
                </a:hlinkClick>
              </a:rPr>
              <a:t>n</a:t>
            </a:r>
            <a:r>
              <a:rPr lang="en-US" u="heavy" spc="-45">
                <a:solidFill>
                  <a:schemeClr val="bg1"/>
                </a:solidFill>
                <a:hlinkClick r:id="rId6">
                  <a:extLst>
                    <a:ext uri="{A12FA001-AC4F-418D-AE19-62706E023703}">
                      <ahyp:hlinkClr xmlns:ahyp="http://schemas.microsoft.com/office/drawing/2018/hyperlinkcolor" val="tx"/>
                    </a:ext>
                  </a:extLst>
                </a:hlinkClick>
              </a:rPr>
              <a:t>y</a:t>
            </a:r>
            <a:r>
              <a:rPr lang="en-US" u="heavy" spc="-20">
                <a:solidFill>
                  <a:schemeClr val="bg1"/>
                </a:solidFill>
                <a:hlinkClick r:id="rId6">
                  <a:extLst>
                    <a:ext uri="{A12FA001-AC4F-418D-AE19-62706E023703}">
                      <ahyp:hlinkClr xmlns:ahyp="http://schemas.microsoft.com/office/drawing/2018/hyperlinkcolor" val="tx"/>
                    </a:ext>
                  </a:extLst>
                </a:hlinkClick>
              </a:rPr>
              <a:t>s</a:t>
            </a:r>
            <a:r>
              <a:rPr lang="en-US" u="heavy" spc="-15">
                <a:solidFill>
                  <a:schemeClr val="bg1"/>
                </a:solidFill>
                <a:hlinkClick r:id="rId6">
                  <a:extLst>
                    <a:ext uri="{A12FA001-AC4F-418D-AE19-62706E023703}">
                      <ahyp:hlinkClr xmlns:ahyp="http://schemas.microsoft.com/office/drawing/2018/hyperlinkcolor" val="tx"/>
                    </a:ext>
                  </a:extLst>
                </a:hlinkClick>
              </a:rPr>
              <a:t>e</a:t>
            </a:r>
            <a:r>
              <a:rPr lang="en-US" u="heavy" spc="-20">
                <a:solidFill>
                  <a:schemeClr val="bg1"/>
                </a:solidFill>
                <a:hlinkClick r:id="rId6">
                  <a:extLst>
                    <a:ext uri="{A12FA001-AC4F-418D-AE19-62706E023703}">
                      <ahyp:hlinkClr xmlns:ahyp="http://schemas.microsoft.com/office/drawing/2018/hyperlinkcolor" val="tx"/>
                    </a:ext>
                  </a:extLst>
                </a:hlinkClick>
              </a:rPr>
              <a:t>d</a:t>
            </a:r>
            <a:r>
              <a:rPr lang="en-US" u="heavy" spc="15">
                <a:solidFill>
                  <a:schemeClr val="bg1"/>
                </a:solidFill>
                <a:hlinkClick r:id="rId6">
                  <a:extLst>
                    <a:ext uri="{A12FA001-AC4F-418D-AE19-62706E023703}">
                      <ahyp:hlinkClr xmlns:ahyp="http://schemas.microsoft.com/office/drawing/2018/hyperlinkcolor" val="tx"/>
                    </a:ext>
                  </a:extLst>
                </a:hlinkClick>
              </a:rPr>
              <a:t>.</a:t>
            </a:r>
            <a:r>
              <a:rPr lang="en-US" u="heavy" spc="-35">
                <a:solidFill>
                  <a:schemeClr val="bg1"/>
                </a:solidFill>
                <a:hlinkClick r:id="rId6">
                  <a:extLst>
                    <a:ext uri="{A12FA001-AC4F-418D-AE19-62706E023703}">
                      <ahyp:hlinkClr xmlns:ahyp="http://schemas.microsoft.com/office/drawing/2018/hyperlinkcolor" val="tx"/>
                    </a:ext>
                  </a:extLst>
                </a:hlinkClick>
              </a:rPr>
              <a:t>g</a:t>
            </a:r>
            <a:r>
              <a:rPr lang="en-US" u="heavy" spc="-30">
                <a:solidFill>
                  <a:schemeClr val="bg1"/>
                </a:solidFill>
                <a:hlinkClick r:id="rId6">
                  <a:extLst>
                    <a:ext uri="{A12FA001-AC4F-418D-AE19-62706E023703}">
                      <ahyp:hlinkClr xmlns:ahyp="http://schemas.microsoft.com/office/drawing/2018/hyperlinkcolor" val="tx"/>
                    </a:ext>
                  </a:extLst>
                </a:hlinkClick>
              </a:rPr>
              <a:t>o</a:t>
            </a:r>
            <a:r>
              <a:rPr lang="en-US" u="heavy" spc="-15">
                <a:solidFill>
                  <a:schemeClr val="bg1"/>
                </a:solidFill>
                <a:hlinkClick r:id="rId6">
                  <a:extLst>
                    <a:ext uri="{A12FA001-AC4F-418D-AE19-62706E023703}">
                      <ahyp:hlinkClr xmlns:ahyp="http://schemas.microsoft.com/office/drawing/2018/hyperlinkcolor" val="tx"/>
                    </a:ext>
                  </a:extLst>
                </a:hlinkClick>
              </a:rPr>
              <a:t>v</a:t>
            </a:r>
            <a:r>
              <a:rPr lang="en-US" spc="-10">
                <a:solidFill>
                  <a:schemeClr val="bg1"/>
                </a:solidFill>
              </a:rPr>
              <a:t> </a:t>
            </a:r>
            <a:r>
              <a:rPr lang="en-US" spc="-30">
                <a:solidFill>
                  <a:schemeClr val="bg1"/>
                </a:solidFill>
              </a:rPr>
              <a:t>m</a:t>
            </a:r>
            <a:r>
              <a:rPr lang="en-US" spc="-15">
                <a:solidFill>
                  <a:schemeClr val="bg1"/>
                </a:solidFill>
              </a:rPr>
              <a:t>a</a:t>
            </a:r>
            <a:r>
              <a:rPr lang="en-US" spc="-10">
                <a:solidFill>
                  <a:schemeClr val="bg1"/>
                </a:solidFill>
              </a:rPr>
              <a:t>il</a:t>
            </a:r>
            <a:r>
              <a:rPr lang="en-US" spc="-20">
                <a:solidFill>
                  <a:schemeClr val="bg1"/>
                </a:solidFill>
              </a:rPr>
              <a:t>b</a:t>
            </a:r>
            <a:r>
              <a:rPr lang="en-US" spc="-75">
                <a:solidFill>
                  <a:schemeClr val="bg1"/>
                </a:solidFill>
              </a:rPr>
              <a:t>o</a:t>
            </a:r>
            <a:r>
              <a:rPr lang="en-US" spc="-15">
                <a:solidFill>
                  <a:schemeClr val="bg1"/>
                </a:solidFill>
              </a:rPr>
              <a:t>x</a:t>
            </a:r>
            <a:r>
              <a:rPr lang="en-US" spc="25">
                <a:solidFill>
                  <a:schemeClr val="bg1"/>
                </a:solidFill>
              </a:rPr>
              <a:t> </a:t>
            </a:r>
            <a:r>
              <a:rPr lang="en-US" spc="-20">
                <a:solidFill>
                  <a:schemeClr val="bg1"/>
                </a:solidFill>
              </a:rPr>
              <a:t>n</a:t>
            </a:r>
            <a:r>
              <a:rPr lang="en-US" spc="-15">
                <a:solidFill>
                  <a:schemeClr val="bg1"/>
                </a:solidFill>
              </a:rPr>
              <a:t>o</a:t>
            </a:r>
            <a:r>
              <a:rPr lang="en-US" spc="15">
                <a:solidFill>
                  <a:schemeClr val="bg1"/>
                </a:solidFill>
              </a:rPr>
              <a:t> </a:t>
            </a:r>
            <a:r>
              <a:rPr lang="en-US" spc="-10">
                <a:solidFill>
                  <a:schemeClr val="bg1"/>
                </a:solidFill>
              </a:rPr>
              <a:t>l</a:t>
            </a:r>
            <a:r>
              <a:rPr lang="en-US" spc="-35">
                <a:solidFill>
                  <a:schemeClr val="bg1"/>
                </a:solidFill>
              </a:rPr>
              <a:t>at</a:t>
            </a:r>
            <a:r>
              <a:rPr lang="en-US" spc="-15">
                <a:solidFill>
                  <a:schemeClr val="bg1"/>
                </a:solidFill>
              </a:rPr>
              <a:t>er </a:t>
            </a:r>
            <a:r>
              <a:rPr lang="en-US" spc="-10">
                <a:solidFill>
                  <a:schemeClr val="bg1"/>
                </a:solidFill>
              </a:rPr>
              <a:t>t</a:t>
            </a:r>
            <a:r>
              <a:rPr lang="en-US" spc="-20">
                <a:solidFill>
                  <a:schemeClr val="bg1"/>
                </a:solidFill>
              </a:rPr>
              <a:t>h</a:t>
            </a:r>
            <a:r>
              <a:rPr lang="en-US" spc="-15">
                <a:solidFill>
                  <a:schemeClr val="bg1"/>
                </a:solidFill>
              </a:rPr>
              <a:t>an</a:t>
            </a:r>
            <a:r>
              <a:rPr lang="en-US" spc="10">
                <a:solidFill>
                  <a:schemeClr val="bg1"/>
                </a:solidFill>
              </a:rPr>
              <a:t> </a:t>
            </a:r>
            <a:r>
              <a:rPr lang="en-US" spc="-25">
                <a:solidFill>
                  <a:schemeClr val="bg1"/>
                </a:solidFill>
              </a:rPr>
              <a:t>July 17, 2023.</a:t>
            </a:r>
            <a:endParaRPr lang="en-US" spc="-15">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pc="-20">
                <a:solidFill>
                  <a:schemeClr val="bg1"/>
                </a:solidFill>
              </a:rPr>
              <a:t>P</a:t>
            </a:r>
            <a:r>
              <a:rPr lang="en-US" spc="-65">
                <a:solidFill>
                  <a:schemeClr val="bg1"/>
                </a:solidFill>
              </a:rPr>
              <a:t>r</a:t>
            </a:r>
            <a:r>
              <a:rPr lang="en-US" spc="-15">
                <a:solidFill>
                  <a:schemeClr val="bg1"/>
                </a:solidFill>
              </a:rPr>
              <a:t>o</a:t>
            </a:r>
            <a:r>
              <a:rPr lang="en-US" spc="-20">
                <a:solidFill>
                  <a:schemeClr val="bg1"/>
                </a:solidFill>
              </a:rPr>
              <a:t>p</a:t>
            </a:r>
            <a:r>
              <a:rPr lang="en-US" spc="-15">
                <a:solidFill>
                  <a:schemeClr val="bg1"/>
                </a:solidFill>
              </a:rPr>
              <a:t>o</a:t>
            </a:r>
            <a:r>
              <a:rPr lang="en-US" spc="-20">
                <a:solidFill>
                  <a:schemeClr val="bg1"/>
                </a:solidFill>
              </a:rPr>
              <a:t>s</a:t>
            </a:r>
            <a:r>
              <a:rPr lang="en-US" spc="-15">
                <a:solidFill>
                  <a:schemeClr val="bg1"/>
                </a:solidFill>
              </a:rPr>
              <a:t>a</a:t>
            </a:r>
            <a:r>
              <a:rPr lang="en-US" spc="-20">
                <a:solidFill>
                  <a:schemeClr val="bg1"/>
                </a:solidFill>
              </a:rPr>
              <a:t>l</a:t>
            </a:r>
            <a:r>
              <a:rPr lang="en-US" spc="-15">
                <a:solidFill>
                  <a:schemeClr val="bg1"/>
                </a:solidFill>
              </a:rPr>
              <a:t>s</a:t>
            </a:r>
            <a:r>
              <a:rPr lang="en-US" spc="35">
                <a:solidFill>
                  <a:schemeClr val="bg1"/>
                </a:solidFill>
              </a:rPr>
              <a:t> </a:t>
            </a:r>
            <a:r>
              <a:rPr lang="en-US" spc="-50">
                <a:solidFill>
                  <a:schemeClr val="bg1"/>
                </a:solidFill>
              </a:rPr>
              <a:t>r</a:t>
            </a:r>
            <a:r>
              <a:rPr lang="en-US" spc="-15">
                <a:solidFill>
                  <a:schemeClr val="bg1"/>
                </a:solidFill>
              </a:rPr>
              <a:t>e</a:t>
            </a:r>
            <a:r>
              <a:rPr lang="en-US" spc="-10">
                <a:solidFill>
                  <a:schemeClr val="bg1"/>
                </a:solidFill>
              </a:rPr>
              <a:t>c</a:t>
            </a:r>
            <a:r>
              <a:rPr lang="en-US" spc="-15">
                <a:solidFill>
                  <a:schemeClr val="bg1"/>
                </a:solidFill>
              </a:rPr>
              <a:t>e</a:t>
            </a:r>
            <a:r>
              <a:rPr lang="en-US" spc="-20">
                <a:solidFill>
                  <a:schemeClr val="bg1"/>
                </a:solidFill>
              </a:rPr>
              <a:t>i</a:t>
            </a:r>
            <a:r>
              <a:rPr lang="en-US" spc="-45">
                <a:solidFill>
                  <a:schemeClr val="bg1"/>
                </a:solidFill>
              </a:rPr>
              <a:t>v</a:t>
            </a:r>
            <a:r>
              <a:rPr lang="en-US" spc="-15">
                <a:solidFill>
                  <a:schemeClr val="bg1"/>
                </a:solidFill>
              </a:rPr>
              <a:t>ed</a:t>
            </a:r>
            <a:r>
              <a:rPr lang="en-US" spc="-5">
                <a:solidFill>
                  <a:schemeClr val="bg1"/>
                </a:solidFill>
              </a:rPr>
              <a:t> </a:t>
            </a:r>
            <a:r>
              <a:rPr lang="en-US" spc="-25">
                <a:solidFill>
                  <a:schemeClr val="bg1"/>
                </a:solidFill>
              </a:rPr>
              <a:t>a</a:t>
            </a:r>
            <a:r>
              <a:rPr lang="en-US" spc="-15">
                <a:solidFill>
                  <a:schemeClr val="bg1"/>
                </a:solidFill>
              </a:rPr>
              <a:t>f</a:t>
            </a:r>
            <a:r>
              <a:rPr lang="en-US" spc="-35">
                <a:solidFill>
                  <a:schemeClr val="bg1"/>
                </a:solidFill>
              </a:rPr>
              <a:t>t</a:t>
            </a:r>
            <a:r>
              <a:rPr lang="en-US" spc="-15">
                <a:solidFill>
                  <a:schemeClr val="bg1"/>
                </a:solidFill>
              </a:rPr>
              <a:t>er t</a:t>
            </a:r>
            <a:r>
              <a:rPr lang="en-US" spc="-20">
                <a:solidFill>
                  <a:schemeClr val="bg1"/>
                </a:solidFill>
              </a:rPr>
              <a:t>h</a:t>
            </a:r>
            <a:r>
              <a:rPr lang="en-US" spc="-15">
                <a:solidFill>
                  <a:schemeClr val="bg1"/>
                </a:solidFill>
              </a:rPr>
              <a:t>e</a:t>
            </a:r>
            <a:r>
              <a:rPr lang="en-US" spc="15">
                <a:solidFill>
                  <a:schemeClr val="bg1"/>
                </a:solidFill>
              </a:rPr>
              <a:t> </a:t>
            </a:r>
            <a:r>
              <a:rPr lang="en-US" spc="-20">
                <a:solidFill>
                  <a:schemeClr val="bg1"/>
                </a:solidFill>
              </a:rPr>
              <a:t>du</a:t>
            </a:r>
            <a:r>
              <a:rPr lang="en-US" spc="-15">
                <a:solidFill>
                  <a:schemeClr val="bg1"/>
                </a:solidFill>
              </a:rPr>
              <a:t>e</a:t>
            </a:r>
            <a:r>
              <a:rPr lang="en-US" spc="15">
                <a:solidFill>
                  <a:schemeClr val="bg1"/>
                </a:solidFill>
              </a:rPr>
              <a:t> </a:t>
            </a:r>
            <a:r>
              <a:rPr lang="en-US" spc="-20">
                <a:solidFill>
                  <a:schemeClr val="bg1"/>
                </a:solidFill>
              </a:rPr>
              <a:t>d</a:t>
            </a:r>
            <a:r>
              <a:rPr lang="en-US" spc="-35">
                <a:solidFill>
                  <a:schemeClr val="bg1"/>
                </a:solidFill>
              </a:rPr>
              <a:t>at</a:t>
            </a:r>
            <a:r>
              <a:rPr lang="en-US" spc="-15">
                <a:solidFill>
                  <a:schemeClr val="bg1"/>
                </a:solidFill>
              </a:rPr>
              <a:t>e</a:t>
            </a:r>
            <a:r>
              <a:rPr lang="en-US">
                <a:solidFill>
                  <a:schemeClr val="bg1"/>
                </a:solidFill>
              </a:rPr>
              <a:t> </a:t>
            </a:r>
            <a:r>
              <a:rPr lang="en-US" spc="-15">
                <a:solidFill>
                  <a:schemeClr val="bg1"/>
                </a:solidFill>
              </a:rPr>
              <a:t>w</a:t>
            </a:r>
            <a:r>
              <a:rPr lang="en-US" spc="-10">
                <a:solidFill>
                  <a:schemeClr val="bg1"/>
                </a:solidFill>
              </a:rPr>
              <a:t>il</a:t>
            </a:r>
            <a:r>
              <a:rPr lang="en-US">
                <a:solidFill>
                  <a:schemeClr val="bg1"/>
                </a:solidFill>
              </a:rPr>
              <a:t>l</a:t>
            </a:r>
            <a:r>
              <a:rPr lang="en-US" spc="-5">
                <a:solidFill>
                  <a:schemeClr val="bg1"/>
                </a:solidFill>
              </a:rPr>
              <a:t> </a:t>
            </a:r>
            <a:r>
              <a:rPr lang="en-US" spc="-20">
                <a:solidFill>
                  <a:schemeClr val="bg1"/>
                </a:solidFill>
              </a:rPr>
              <a:t>b</a:t>
            </a:r>
            <a:r>
              <a:rPr lang="en-US" spc="-15">
                <a:solidFill>
                  <a:schemeClr val="bg1"/>
                </a:solidFill>
              </a:rPr>
              <a:t>e</a:t>
            </a:r>
            <a:r>
              <a:rPr lang="en-US" spc="15">
                <a:solidFill>
                  <a:schemeClr val="bg1"/>
                </a:solidFill>
              </a:rPr>
              <a:t> </a:t>
            </a:r>
            <a:r>
              <a:rPr lang="en-US" spc="-20">
                <a:solidFill>
                  <a:schemeClr val="bg1"/>
                </a:solidFill>
              </a:rPr>
              <a:t>d</a:t>
            </a:r>
            <a:r>
              <a:rPr lang="en-US" spc="-15">
                <a:solidFill>
                  <a:schemeClr val="bg1"/>
                </a:solidFill>
              </a:rPr>
              <a:t>ee</a:t>
            </a:r>
            <a:r>
              <a:rPr lang="en-US" spc="-30">
                <a:solidFill>
                  <a:schemeClr val="bg1"/>
                </a:solidFill>
              </a:rPr>
              <a:t>m</a:t>
            </a:r>
            <a:r>
              <a:rPr lang="en-US" spc="-15">
                <a:solidFill>
                  <a:schemeClr val="bg1"/>
                </a:solidFill>
              </a:rPr>
              <a:t>ed</a:t>
            </a:r>
            <a:r>
              <a:rPr lang="en-US" spc="10">
                <a:solidFill>
                  <a:schemeClr val="bg1"/>
                </a:solidFill>
              </a:rPr>
              <a:t> </a:t>
            </a:r>
            <a:r>
              <a:rPr lang="en-US" spc="-15">
                <a:solidFill>
                  <a:schemeClr val="bg1"/>
                </a:solidFill>
              </a:rPr>
              <a:t>as</a:t>
            </a:r>
            <a:r>
              <a:rPr lang="en-US">
                <a:solidFill>
                  <a:schemeClr val="bg1"/>
                </a:solidFill>
              </a:rPr>
              <a:t> </a:t>
            </a:r>
            <a:r>
              <a:rPr lang="en-US" spc="-20">
                <a:solidFill>
                  <a:schemeClr val="bg1"/>
                </a:solidFill>
              </a:rPr>
              <a:t>n</a:t>
            </a:r>
            <a:r>
              <a:rPr lang="en-US" spc="-15">
                <a:solidFill>
                  <a:schemeClr val="bg1"/>
                </a:solidFill>
              </a:rPr>
              <a:t>on-</a:t>
            </a:r>
            <a:r>
              <a:rPr lang="en-US" spc="-50">
                <a:solidFill>
                  <a:schemeClr val="bg1"/>
                </a:solidFill>
              </a:rPr>
              <a:t>r</a:t>
            </a:r>
            <a:r>
              <a:rPr lang="en-US" spc="-15">
                <a:solidFill>
                  <a:schemeClr val="bg1"/>
                </a:solidFill>
              </a:rPr>
              <a:t>e</a:t>
            </a:r>
            <a:r>
              <a:rPr lang="en-US" spc="-20">
                <a:solidFill>
                  <a:schemeClr val="bg1"/>
                </a:solidFill>
              </a:rPr>
              <a:t>sp</a:t>
            </a:r>
            <a:r>
              <a:rPr lang="en-US" spc="-15">
                <a:solidFill>
                  <a:schemeClr val="bg1"/>
                </a:solidFill>
              </a:rPr>
              <a:t>o</a:t>
            </a:r>
            <a:r>
              <a:rPr lang="en-US" spc="-20">
                <a:solidFill>
                  <a:schemeClr val="bg1"/>
                </a:solidFill>
              </a:rPr>
              <a:t>nsi</a:t>
            </a:r>
            <a:r>
              <a:rPr lang="en-US" spc="-45">
                <a:solidFill>
                  <a:schemeClr val="bg1"/>
                </a:solidFill>
              </a:rPr>
              <a:t>v</a:t>
            </a:r>
            <a:r>
              <a:rPr lang="en-US" spc="-15">
                <a:solidFill>
                  <a:schemeClr val="bg1"/>
                </a:solidFill>
              </a:rPr>
              <a:t>e</a:t>
            </a:r>
            <a:r>
              <a:rPr lang="en-US" spc="40">
                <a:solidFill>
                  <a:schemeClr val="bg1"/>
                </a:solidFill>
              </a:rPr>
              <a:t> </a:t>
            </a:r>
            <a:r>
              <a:rPr lang="en-US" spc="-15">
                <a:solidFill>
                  <a:schemeClr val="bg1"/>
                </a:solidFill>
              </a:rPr>
              <a:t>a</a:t>
            </a:r>
            <a:r>
              <a:rPr lang="en-US" spc="-20">
                <a:solidFill>
                  <a:schemeClr val="bg1"/>
                </a:solidFill>
              </a:rPr>
              <a:t>n</a:t>
            </a:r>
            <a:r>
              <a:rPr lang="en-US" spc="-15">
                <a:solidFill>
                  <a:schemeClr val="bg1"/>
                </a:solidFill>
              </a:rPr>
              <a:t>d</a:t>
            </a:r>
            <a:r>
              <a:rPr lang="en-US" spc="5">
                <a:solidFill>
                  <a:schemeClr val="bg1"/>
                </a:solidFill>
              </a:rPr>
              <a:t> </a:t>
            </a:r>
            <a:r>
              <a:rPr lang="en-US" spc="-15">
                <a:solidFill>
                  <a:schemeClr val="bg1"/>
                </a:solidFill>
              </a:rPr>
              <a:t>w</a:t>
            </a:r>
            <a:r>
              <a:rPr lang="en-US" spc="-10">
                <a:solidFill>
                  <a:schemeClr val="bg1"/>
                </a:solidFill>
              </a:rPr>
              <a:t>il</a:t>
            </a:r>
            <a:r>
              <a:rPr lang="en-US">
                <a:solidFill>
                  <a:schemeClr val="bg1"/>
                </a:solidFill>
              </a:rPr>
              <a:t>l</a:t>
            </a:r>
            <a:r>
              <a:rPr lang="en-US" spc="-5">
                <a:solidFill>
                  <a:schemeClr val="bg1"/>
                </a:solidFill>
              </a:rPr>
              <a:t> </a:t>
            </a:r>
            <a:r>
              <a:rPr lang="en-US" spc="-20">
                <a:solidFill>
                  <a:schemeClr val="bg1"/>
                </a:solidFill>
              </a:rPr>
              <a:t>n</a:t>
            </a:r>
            <a:r>
              <a:rPr lang="en-US" spc="-15">
                <a:solidFill>
                  <a:schemeClr val="bg1"/>
                </a:solidFill>
              </a:rPr>
              <a:t>ot</a:t>
            </a:r>
            <a:r>
              <a:rPr lang="en-US" spc="15">
                <a:solidFill>
                  <a:schemeClr val="bg1"/>
                </a:solidFill>
              </a:rPr>
              <a:t> </a:t>
            </a:r>
            <a:r>
              <a:rPr lang="en-US" spc="-40">
                <a:solidFill>
                  <a:schemeClr val="bg1"/>
                </a:solidFill>
              </a:rPr>
              <a:t>g</a:t>
            </a:r>
            <a:r>
              <a:rPr lang="en-US" spc="-30">
                <a:solidFill>
                  <a:schemeClr val="bg1"/>
                </a:solidFill>
              </a:rPr>
              <a:t>e</a:t>
            </a:r>
            <a:r>
              <a:rPr lang="en-US" spc="-10">
                <a:solidFill>
                  <a:schemeClr val="bg1"/>
                </a:solidFill>
              </a:rPr>
              <a:t>t </a:t>
            </a:r>
            <a:r>
              <a:rPr lang="en-US" spc="-15">
                <a:solidFill>
                  <a:schemeClr val="bg1"/>
                </a:solidFill>
              </a:rPr>
              <a:t>an</a:t>
            </a:r>
            <a:r>
              <a:rPr lang="en-US" spc="10">
                <a:solidFill>
                  <a:schemeClr val="bg1"/>
                </a:solidFill>
              </a:rPr>
              <a:t> </a:t>
            </a:r>
            <a:r>
              <a:rPr lang="en-US" spc="-35">
                <a:solidFill>
                  <a:schemeClr val="bg1"/>
                </a:solidFill>
              </a:rPr>
              <a:t>a</a:t>
            </a:r>
            <a:r>
              <a:rPr lang="en-US" spc="-55">
                <a:solidFill>
                  <a:schemeClr val="bg1"/>
                </a:solidFill>
              </a:rPr>
              <a:t>w</a:t>
            </a:r>
            <a:r>
              <a:rPr lang="en-US" spc="-15">
                <a:solidFill>
                  <a:schemeClr val="bg1"/>
                </a:solidFill>
              </a:rPr>
              <a:t>a</a:t>
            </a:r>
            <a:r>
              <a:rPr lang="en-US" spc="-50">
                <a:solidFill>
                  <a:schemeClr val="bg1"/>
                </a:solidFill>
              </a:rPr>
              <a:t>r</a:t>
            </a:r>
            <a:r>
              <a:rPr lang="en-US" spc="-15">
                <a:solidFill>
                  <a:schemeClr val="bg1"/>
                </a:solidFill>
              </a:rPr>
              <a:t>d.</a:t>
            </a:r>
            <a:endParaRPr lang="en-US" spc="-15">
              <a:solidFill>
                <a:schemeClr val="bg1"/>
              </a:solidFill>
              <a:ea typeface="Calibri"/>
              <a:cs typeface="Calibri"/>
            </a:endParaRPr>
          </a:p>
          <a:p>
            <a:pPr marL="342900" indent="-342900">
              <a:buFont typeface="Arial" panose="020B0604020202020204" pitchFamily="34" charset="0"/>
              <a:buChar char="•"/>
              <a:tabLst>
                <a:tab pos="241300" algn="l"/>
              </a:tabLst>
            </a:pPr>
            <a:r>
              <a:rPr lang="en-US" spc="-25">
                <a:solidFill>
                  <a:schemeClr val="bg1"/>
                </a:solidFill>
              </a:rPr>
              <a:t>D</a:t>
            </a:r>
            <a:r>
              <a:rPr lang="en-US" spc="-15">
                <a:solidFill>
                  <a:schemeClr val="bg1"/>
                </a:solidFill>
              </a:rPr>
              <a:t>o</a:t>
            </a:r>
            <a:r>
              <a:rPr lang="en-US" spc="15">
                <a:solidFill>
                  <a:schemeClr val="bg1"/>
                </a:solidFill>
              </a:rPr>
              <a:t> </a:t>
            </a:r>
            <a:r>
              <a:rPr lang="en-US" spc="-20">
                <a:solidFill>
                  <a:schemeClr val="bg1"/>
                </a:solidFill>
              </a:rPr>
              <a:t>n</a:t>
            </a:r>
            <a:r>
              <a:rPr lang="en-US" spc="-15">
                <a:solidFill>
                  <a:schemeClr val="bg1"/>
                </a:solidFill>
              </a:rPr>
              <a:t>ot</a:t>
            </a:r>
            <a:r>
              <a:rPr lang="en-US" spc="15">
                <a:solidFill>
                  <a:schemeClr val="bg1"/>
                </a:solidFill>
              </a:rPr>
              <a:t> </a:t>
            </a:r>
            <a:r>
              <a:rPr lang="en-US" spc="-55">
                <a:solidFill>
                  <a:schemeClr val="bg1"/>
                </a:solidFill>
              </a:rPr>
              <a:t>w</a:t>
            </a:r>
            <a:r>
              <a:rPr lang="en-US" spc="-15">
                <a:solidFill>
                  <a:schemeClr val="bg1"/>
                </a:solidFill>
              </a:rPr>
              <a:t>a</a:t>
            </a:r>
            <a:r>
              <a:rPr lang="en-US" spc="-20">
                <a:solidFill>
                  <a:schemeClr val="bg1"/>
                </a:solidFill>
              </a:rPr>
              <a:t>i</a:t>
            </a:r>
            <a:r>
              <a:rPr lang="en-US" spc="-10">
                <a:solidFill>
                  <a:schemeClr val="bg1"/>
                </a:solidFill>
              </a:rPr>
              <a:t>t</a:t>
            </a:r>
            <a:r>
              <a:rPr lang="en-US">
                <a:solidFill>
                  <a:schemeClr val="bg1"/>
                </a:solidFill>
              </a:rPr>
              <a:t> </a:t>
            </a:r>
            <a:r>
              <a:rPr lang="en-US" spc="-20">
                <a:solidFill>
                  <a:schemeClr val="bg1"/>
                </a:solidFill>
              </a:rPr>
              <a:t>u</a:t>
            </a:r>
            <a:r>
              <a:rPr lang="en-US" spc="-45">
                <a:solidFill>
                  <a:schemeClr val="bg1"/>
                </a:solidFill>
              </a:rPr>
              <a:t>n</a:t>
            </a:r>
            <a:r>
              <a:rPr lang="en-US" spc="-15">
                <a:solidFill>
                  <a:schemeClr val="bg1"/>
                </a:solidFill>
              </a:rPr>
              <a:t>t</a:t>
            </a:r>
            <a:r>
              <a:rPr lang="en-US" spc="-10">
                <a:solidFill>
                  <a:schemeClr val="bg1"/>
                </a:solidFill>
              </a:rPr>
              <a:t>i</a:t>
            </a:r>
            <a:r>
              <a:rPr lang="en-US">
                <a:solidFill>
                  <a:schemeClr val="bg1"/>
                </a:solidFill>
              </a:rPr>
              <a:t>l</a:t>
            </a:r>
            <a:r>
              <a:rPr lang="en-US" spc="20">
                <a:solidFill>
                  <a:schemeClr val="bg1"/>
                </a:solidFill>
              </a:rPr>
              <a:t> </a:t>
            </a:r>
            <a:r>
              <a:rPr lang="en-US" spc="-15">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20">
                <a:solidFill>
                  <a:schemeClr val="bg1"/>
                </a:solidFill>
              </a:rPr>
              <a:t>l</a:t>
            </a:r>
            <a:r>
              <a:rPr lang="en-US" spc="-15">
                <a:solidFill>
                  <a:schemeClr val="bg1"/>
                </a:solidFill>
              </a:rPr>
              <a:t>a</a:t>
            </a:r>
            <a:r>
              <a:rPr lang="en-US" spc="-55">
                <a:solidFill>
                  <a:schemeClr val="bg1"/>
                </a:solidFill>
              </a:rPr>
              <a:t>s</a:t>
            </a:r>
            <a:r>
              <a:rPr lang="en-US" spc="-10">
                <a:solidFill>
                  <a:schemeClr val="bg1"/>
                </a:solidFill>
              </a:rPr>
              <a:t>t minute to submit your application, to avoid technical difficulties.</a:t>
            </a:r>
            <a:endParaRPr lang="en-US">
              <a:solidFill>
                <a:schemeClr val="bg1"/>
              </a:solidFill>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pc="-25">
                <a:solidFill>
                  <a:schemeClr val="bg1"/>
                </a:solidFill>
              </a:rPr>
              <a:t>N</a:t>
            </a:r>
            <a:r>
              <a:rPr lang="en-US" spc="-35">
                <a:solidFill>
                  <a:schemeClr val="bg1"/>
                </a:solidFill>
              </a:rPr>
              <a:t>Y</a:t>
            </a:r>
            <a:r>
              <a:rPr lang="en-US" spc="-20">
                <a:solidFill>
                  <a:schemeClr val="bg1"/>
                </a:solidFill>
              </a:rPr>
              <a:t>SED</a:t>
            </a:r>
            <a:r>
              <a:rPr lang="en-US" spc="10">
                <a:solidFill>
                  <a:schemeClr val="bg1"/>
                </a:solidFill>
              </a:rPr>
              <a:t> </a:t>
            </a:r>
            <a:r>
              <a:rPr lang="en-US" spc="-15">
                <a:solidFill>
                  <a:schemeClr val="bg1"/>
                </a:solidFill>
              </a:rPr>
              <a:t>w</a:t>
            </a:r>
            <a:r>
              <a:rPr lang="en-US" spc="-10">
                <a:solidFill>
                  <a:schemeClr val="bg1"/>
                </a:solidFill>
              </a:rPr>
              <a:t>il</a:t>
            </a:r>
            <a:r>
              <a:rPr lang="en-US">
                <a:solidFill>
                  <a:schemeClr val="bg1"/>
                </a:solidFill>
              </a:rPr>
              <a:t>l</a:t>
            </a:r>
            <a:r>
              <a:rPr lang="en-US" spc="10">
                <a:solidFill>
                  <a:schemeClr val="bg1"/>
                </a:solidFill>
              </a:rPr>
              <a:t> </a:t>
            </a:r>
            <a:r>
              <a:rPr lang="en-US" spc="-20">
                <a:solidFill>
                  <a:schemeClr val="bg1"/>
                </a:solidFill>
              </a:rPr>
              <a:t>s</a:t>
            </a:r>
            <a:r>
              <a:rPr lang="en-US" spc="-15">
                <a:solidFill>
                  <a:schemeClr val="bg1"/>
                </a:solidFill>
              </a:rPr>
              <a:t>e</a:t>
            </a:r>
            <a:r>
              <a:rPr lang="en-US" spc="-20">
                <a:solidFill>
                  <a:schemeClr val="bg1"/>
                </a:solidFill>
              </a:rPr>
              <a:t>n</a:t>
            </a:r>
            <a:r>
              <a:rPr lang="en-US" spc="-15">
                <a:solidFill>
                  <a:schemeClr val="bg1"/>
                </a:solidFill>
              </a:rPr>
              <a:t>d</a:t>
            </a:r>
            <a:r>
              <a:rPr lang="en-US" spc="20">
                <a:solidFill>
                  <a:schemeClr val="bg1"/>
                </a:solidFill>
              </a:rPr>
              <a:t> </a:t>
            </a:r>
            <a:r>
              <a:rPr lang="en-US" spc="-15">
                <a:solidFill>
                  <a:schemeClr val="bg1"/>
                </a:solidFill>
              </a:rPr>
              <a:t>an</a:t>
            </a:r>
            <a:r>
              <a:rPr lang="en-US" spc="-5">
                <a:solidFill>
                  <a:schemeClr val="bg1"/>
                </a:solidFill>
              </a:rPr>
              <a:t> </a:t>
            </a:r>
            <a:r>
              <a:rPr lang="en-US" spc="-15">
                <a:solidFill>
                  <a:schemeClr val="bg1"/>
                </a:solidFill>
              </a:rPr>
              <a:t>a</a:t>
            </a:r>
            <a:r>
              <a:rPr lang="en-US" spc="-20">
                <a:solidFill>
                  <a:schemeClr val="bg1"/>
                </a:solidFill>
              </a:rPr>
              <a:t>u</a:t>
            </a:r>
            <a:r>
              <a:rPr lang="en-US" spc="-35">
                <a:solidFill>
                  <a:schemeClr val="bg1"/>
                </a:solidFill>
              </a:rPr>
              <a:t>t</a:t>
            </a:r>
            <a:r>
              <a:rPr lang="en-US" spc="-15">
                <a:solidFill>
                  <a:schemeClr val="bg1"/>
                </a:solidFill>
              </a:rPr>
              <a:t>o</a:t>
            </a:r>
            <a:r>
              <a:rPr lang="en-US" spc="-30">
                <a:solidFill>
                  <a:schemeClr val="bg1"/>
                </a:solidFill>
              </a:rPr>
              <a:t>m</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c</a:t>
            </a:r>
            <a:r>
              <a:rPr lang="en-US" spc="20">
                <a:solidFill>
                  <a:schemeClr val="bg1"/>
                </a:solidFill>
              </a:rPr>
              <a:t> </a:t>
            </a:r>
            <a:r>
              <a:rPr lang="en-US" spc="-15">
                <a:solidFill>
                  <a:schemeClr val="bg1"/>
                </a:solidFill>
              </a:rPr>
              <a:t>e</a:t>
            </a:r>
            <a:r>
              <a:rPr lang="en-US" spc="-30">
                <a:solidFill>
                  <a:schemeClr val="bg1"/>
                </a:solidFill>
              </a:rPr>
              <a:t>m</a:t>
            </a:r>
            <a:r>
              <a:rPr lang="en-US" spc="-15">
                <a:solidFill>
                  <a:schemeClr val="bg1"/>
                </a:solidFill>
              </a:rPr>
              <a:t>a</a:t>
            </a:r>
            <a:r>
              <a:rPr lang="en-US" spc="-10">
                <a:solidFill>
                  <a:schemeClr val="bg1"/>
                </a:solidFill>
              </a:rPr>
              <a:t>i</a:t>
            </a:r>
            <a:r>
              <a:rPr lang="en-US">
                <a:solidFill>
                  <a:schemeClr val="bg1"/>
                </a:solidFill>
              </a:rPr>
              <a:t>l</a:t>
            </a:r>
            <a:r>
              <a:rPr lang="en-US" spc="-15">
                <a:solidFill>
                  <a:schemeClr val="bg1"/>
                </a:solidFill>
              </a:rPr>
              <a:t> </a:t>
            </a:r>
            <a:r>
              <a:rPr lang="en-US" spc="-35">
                <a:solidFill>
                  <a:schemeClr val="bg1"/>
                </a:solidFill>
              </a:rPr>
              <a:t>c</a:t>
            </a:r>
            <a:r>
              <a:rPr lang="en-US" spc="-15">
                <a:solidFill>
                  <a:schemeClr val="bg1"/>
                </a:solidFill>
              </a:rPr>
              <a:t>o</a:t>
            </a:r>
            <a:r>
              <a:rPr lang="en-US" spc="-35">
                <a:solidFill>
                  <a:schemeClr val="bg1"/>
                </a:solidFill>
              </a:rPr>
              <a:t>n</a:t>
            </a:r>
            <a:r>
              <a:rPr lang="en-US" spc="-15">
                <a:solidFill>
                  <a:schemeClr val="bg1"/>
                </a:solidFill>
              </a:rPr>
              <a:t>f</a:t>
            </a:r>
            <a:r>
              <a:rPr lang="en-US" spc="-20">
                <a:solidFill>
                  <a:schemeClr val="bg1"/>
                </a:solidFill>
              </a:rPr>
              <a:t>i</a:t>
            </a:r>
            <a:r>
              <a:rPr lang="en-US" spc="-15">
                <a:solidFill>
                  <a:schemeClr val="bg1"/>
                </a:solidFill>
              </a:rPr>
              <a:t>r</a:t>
            </a:r>
            <a:r>
              <a:rPr lang="en-US" spc="-30">
                <a:solidFill>
                  <a:schemeClr val="bg1"/>
                </a:solidFill>
              </a:rPr>
              <a:t>m</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 upon receipt.</a:t>
            </a:r>
            <a:endParaRPr lang="en-US">
              <a:solidFill>
                <a:schemeClr val="bg1"/>
              </a:solidFill>
              <a:ea typeface="Calibri" panose="020F0502020204030204"/>
              <a:cs typeface="Calibri" panose="020F0502020204030204"/>
            </a:endParaRPr>
          </a:p>
        </p:txBody>
      </p:sp>
      <p:pic>
        <p:nvPicPr>
          <p:cNvPr id="5" name="Graphic 9" descr="Open envelope with solid fill">
            <a:extLst>
              <a:ext uri="{FF2B5EF4-FFF2-40B4-BE49-F238E27FC236}">
                <a16:creationId xmlns:a16="http://schemas.microsoft.com/office/drawing/2014/main" id="{C7A3E48A-3144-9EF5-B4EC-B109644538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3413" y="1619865"/>
            <a:ext cx="2549012" cy="2549012"/>
          </a:xfrm>
          <a:prstGeom prst="rect">
            <a:avLst/>
          </a:prstGeom>
        </p:spPr>
      </p:pic>
      <p:pic>
        <p:nvPicPr>
          <p:cNvPr id="9" name="Slide 21" descr="slide 21">
            <a:hlinkClick r:id="" action="ppaction://media"/>
            <a:extLst>
              <a:ext uri="{FF2B5EF4-FFF2-40B4-BE49-F238E27FC236}">
                <a16:creationId xmlns:a16="http://schemas.microsoft.com/office/drawing/2014/main" id="{ED309563-D310-06F9-7DA8-6DA6678076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1648" y="635212"/>
            <a:ext cx="609600" cy="609600"/>
          </a:xfrm>
          <a:prstGeom prst="rect">
            <a:avLst/>
          </a:prstGeom>
        </p:spPr>
      </p:pic>
    </p:spTree>
    <p:extLst>
      <p:ext uri="{BB962C8B-B14F-4D97-AF65-F5344CB8AC3E}">
        <p14:creationId xmlns:p14="http://schemas.microsoft.com/office/powerpoint/2010/main" val="17635062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2" name="Title 1">
            <a:extLst>
              <a:ext uri="{FF2B5EF4-FFF2-40B4-BE49-F238E27FC236}">
                <a16:creationId xmlns:a16="http://schemas.microsoft.com/office/drawing/2014/main" id="{CF386A39-5E7C-8AB5-5ADE-8494AEEFB96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Introduction to RFP differences from last RFP</a:t>
            </a:r>
            <a:endParaRPr lang="en-US"/>
          </a:p>
        </p:txBody>
      </p:sp>
      <p:pic>
        <p:nvPicPr>
          <p:cNvPr id="6" name="Picture 7" descr="letter blocks that read Change, the G is flipping to a C, so that the blocks also read Chance">
            <a:extLst>
              <a:ext uri="{FF2B5EF4-FFF2-40B4-BE49-F238E27FC236}">
                <a16:creationId xmlns:a16="http://schemas.microsoft.com/office/drawing/2014/main" id="{AF4A1055-69B9-B207-9EB4-AD07043FC3D3}"/>
              </a:ext>
            </a:extLst>
          </p:cNvPr>
          <p:cNvPicPr>
            <a:picLocks noChangeAspect="1"/>
          </p:cNvPicPr>
          <p:nvPr/>
        </p:nvPicPr>
        <p:blipFill>
          <a:blip r:embed="rId6">
            <a:extLst>
              <a:ext uri="{28A0092B-C50C-407E-A947-70E740481C1C}">
                <a14:useLocalDpi xmlns:a14="http://schemas.microsoft.com/office/drawing/2010/main" val="0"/>
              </a:ext>
            </a:extLst>
          </a:blip>
          <a:srcRect t="18813" b="18813"/>
          <a:stretch/>
        </p:blipFill>
        <p:spPr>
          <a:xfrm>
            <a:off x="1608055" y="1270995"/>
            <a:ext cx="8975887" cy="3190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lide 22" descr="slide 22 audio">
            <a:hlinkClick r:id="" action="ppaction://media"/>
            <a:extLst>
              <a:ext uri="{FF2B5EF4-FFF2-40B4-BE49-F238E27FC236}">
                <a16:creationId xmlns:a16="http://schemas.microsoft.com/office/drawing/2014/main" id="{E7CB1612-8867-787C-4002-99DB03C506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339" y="355948"/>
            <a:ext cx="609600" cy="609600"/>
          </a:xfrm>
          <a:prstGeom prst="rect">
            <a:avLst/>
          </a:prstGeom>
        </p:spPr>
      </p:pic>
    </p:spTree>
    <p:extLst>
      <p:ext uri="{BB962C8B-B14F-4D97-AF65-F5344CB8AC3E}">
        <p14:creationId xmlns:p14="http://schemas.microsoft.com/office/powerpoint/2010/main" val="20198277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2" name="Title 1">
            <a:extLst>
              <a:ext uri="{FF2B5EF4-FFF2-40B4-BE49-F238E27FC236}">
                <a16:creationId xmlns:a16="http://schemas.microsoft.com/office/drawing/2014/main" id="{C0FF0247-15AA-47CF-AE5B-C036E0EB81A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Differences in RFP </a:t>
            </a:r>
            <a:endParaRPr lang="en-US"/>
          </a:p>
        </p:txBody>
      </p:sp>
      <p:sp>
        <p:nvSpPr>
          <p:cNvPr id="7" name="Content Placeholder 2">
            <a:extLst>
              <a:ext uri="{FF2B5EF4-FFF2-40B4-BE49-F238E27FC236}">
                <a16:creationId xmlns:a16="http://schemas.microsoft.com/office/drawing/2014/main" id="{EEB64D55-ED49-4ED2-BE7E-ACA5573D3DDA}"/>
              </a:ext>
            </a:extLst>
          </p:cNvPr>
          <p:cNvSpPr txBox="1">
            <a:spLocks/>
          </p:cNvSpPr>
          <p:nvPr/>
        </p:nvSpPr>
        <p:spPr>
          <a:xfrm>
            <a:off x="5747137" y="1022127"/>
            <a:ext cx="5280025" cy="3902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6215" indent="-196215" defTabSz="786384">
              <a:spcBef>
                <a:spcPts val="860"/>
              </a:spcBef>
            </a:pPr>
            <a:r>
              <a:rPr lang="en-US" sz="1800">
                <a:solidFill>
                  <a:schemeClr val="bg1"/>
                </a:solidFill>
              </a:rPr>
              <a:t>Options for Virtual Delivery of Services</a:t>
            </a:r>
            <a:endParaRPr lang="en-US" sz="1800">
              <a:solidFill>
                <a:schemeClr val="bg1"/>
              </a:solidFill>
              <a:ea typeface="Calibri"/>
              <a:cs typeface="Calibri"/>
            </a:endParaRPr>
          </a:p>
          <a:p>
            <a:pPr marL="196215" indent="-196215" defTabSz="786384">
              <a:spcBef>
                <a:spcPts val="860"/>
              </a:spcBef>
            </a:pPr>
            <a:r>
              <a:rPr lang="en-US" sz="1800">
                <a:solidFill>
                  <a:schemeClr val="bg1"/>
                </a:solidFill>
              </a:rPr>
              <a:t>Rate increases across all services</a:t>
            </a:r>
            <a:endParaRPr lang="en-US" sz="1800">
              <a:solidFill>
                <a:schemeClr val="bg1"/>
              </a:solidFill>
              <a:ea typeface="Calibri"/>
              <a:cs typeface="Calibri"/>
            </a:endParaRPr>
          </a:p>
          <a:p>
            <a:pPr marL="196215" indent="-196215" defTabSz="786384">
              <a:spcBef>
                <a:spcPts val="860"/>
              </a:spcBef>
            </a:pPr>
            <a:r>
              <a:rPr lang="en-US" sz="1800">
                <a:solidFill>
                  <a:schemeClr val="bg1"/>
                </a:solidFill>
              </a:rPr>
              <a:t>Staffing qualifications have been updated</a:t>
            </a:r>
            <a:endParaRPr lang="en-US" sz="1800">
              <a:solidFill>
                <a:schemeClr val="bg1"/>
              </a:solidFill>
              <a:ea typeface="Calibri"/>
              <a:cs typeface="Calibri"/>
            </a:endParaRPr>
          </a:p>
          <a:p>
            <a:pPr marL="196215" indent="-196215" defTabSz="786384">
              <a:spcBef>
                <a:spcPts val="860"/>
              </a:spcBef>
            </a:pPr>
            <a:r>
              <a:rPr lang="en-US" sz="1800">
                <a:solidFill>
                  <a:schemeClr val="bg1"/>
                </a:solidFill>
              </a:rPr>
              <a:t>Training for vendor staff providing Pre-ETS, Job Placement, and/or Supported Employment Services</a:t>
            </a:r>
            <a:endParaRPr lang="en-US" sz="1800">
              <a:solidFill>
                <a:schemeClr val="bg1"/>
              </a:solidFill>
              <a:ea typeface="Calibri"/>
              <a:cs typeface="Calibri"/>
            </a:endParaRPr>
          </a:p>
          <a:p>
            <a:pPr marL="196215" indent="-196215" defTabSz="786384">
              <a:spcBef>
                <a:spcPts val="860"/>
              </a:spcBef>
            </a:pPr>
            <a:r>
              <a:rPr lang="en-US" sz="1800">
                <a:solidFill>
                  <a:schemeClr val="bg1"/>
                </a:solidFill>
              </a:rPr>
              <a:t>Updated Performance Measures – Timeliness, Quality, Employment Outcomes</a:t>
            </a:r>
            <a:endParaRPr lang="en-US" sz="1800">
              <a:solidFill>
                <a:schemeClr val="bg1"/>
              </a:solidFill>
              <a:ea typeface="Calibri"/>
              <a:cs typeface="Calibri"/>
            </a:endParaRPr>
          </a:p>
          <a:p>
            <a:pPr marL="196215" indent="-196215" defTabSz="786384">
              <a:spcBef>
                <a:spcPts val="860"/>
              </a:spcBef>
            </a:pPr>
            <a:r>
              <a:rPr lang="en-US" sz="1800">
                <a:solidFill>
                  <a:schemeClr val="bg1"/>
                </a:solidFill>
              </a:rPr>
              <a:t>Additional time for Report Submission when a copy of a paystub is required</a:t>
            </a:r>
            <a:endParaRPr lang="en-US" sz="1800">
              <a:solidFill>
                <a:schemeClr val="bg1"/>
              </a:solidFill>
              <a:ea typeface="Calibri"/>
              <a:cs typeface="Calibri"/>
            </a:endParaRPr>
          </a:p>
        </p:txBody>
      </p:sp>
      <p:pic>
        <p:nvPicPr>
          <p:cNvPr id="6" name="Picture 2" descr="Continuous Improvement Stock Photos, Pictures &amp; Royalty-Free Images -  iStock | Continuous improvement icon, Continuous improvement cycle,  Continuous improvement concept. &#10;&#10;Stacked word blocks that read, continuous improvement and operational excellence.">
            <a:extLst>
              <a:ext uri="{FF2B5EF4-FFF2-40B4-BE49-F238E27FC236}">
                <a16:creationId xmlns:a16="http://schemas.microsoft.com/office/drawing/2014/main" id="{347B5095-6E64-2AAC-7FF3-824C5071B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444" y="1161491"/>
            <a:ext cx="3014259" cy="4003091"/>
          </a:xfrm>
          <a:prstGeom prst="rect">
            <a:avLst/>
          </a:prstGeom>
          <a:noFill/>
          <a:extLst>
            <a:ext uri="{909E8E84-426E-40DD-AFC4-6F175D3DCCD1}">
              <a14:hiddenFill xmlns:a14="http://schemas.microsoft.com/office/drawing/2010/main">
                <a:solidFill>
                  <a:srgbClr val="FFFFFF"/>
                </a:solidFill>
              </a14:hiddenFill>
            </a:ext>
          </a:extLst>
        </p:spPr>
      </p:pic>
      <p:pic>
        <p:nvPicPr>
          <p:cNvPr id="8" name="Media 23" descr="slide 23 audio">
            <a:hlinkClick r:id="" action="ppaction://media"/>
            <a:extLst>
              <a:ext uri="{FF2B5EF4-FFF2-40B4-BE49-F238E27FC236}">
                <a16:creationId xmlns:a16="http://schemas.microsoft.com/office/drawing/2014/main" id="{46E78AF4-A315-2E5B-BF11-D7DEFBFB8B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9033" y="856691"/>
            <a:ext cx="609600" cy="609600"/>
          </a:xfrm>
          <a:prstGeom prst="rect">
            <a:avLst/>
          </a:prstGeom>
        </p:spPr>
      </p:pic>
    </p:spTree>
    <p:extLst>
      <p:ext uri="{BB962C8B-B14F-4D97-AF65-F5344CB8AC3E}">
        <p14:creationId xmlns:p14="http://schemas.microsoft.com/office/powerpoint/2010/main" val="18461000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Title 1">
            <a:extLst>
              <a:ext uri="{FF2B5EF4-FFF2-40B4-BE49-F238E27FC236}">
                <a16:creationId xmlns:a16="http://schemas.microsoft.com/office/drawing/2014/main" id="{5756CD5E-5FE6-1B9E-5F1C-691DC02F5C03}"/>
              </a:ext>
            </a:extLst>
          </p:cNvPr>
          <p:cNvSpPr>
            <a:spLocks noGrp="1"/>
          </p:cNvSpPr>
          <p:nvPr>
            <p:ph type="title"/>
          </p:nvPr>
        </p:nvSpPr>
        <p:spPr>
          <a:xfrm>
            <a:off x="1903126" y="1166813"/>
            <a:ext cx="9833548" cy="642937"/>
          </a:xfrm>
        </p:spPr>
        <p:txBody>
          <a:bodyPr anchor="b">
            <a:normAutofit/>
          </a:bodyPr>
          <a:lstStyle/>
          <a:p>
            <a:r>
              <a:rPr lang="en-US" sz="3600">
                <a:solidFill>
                  <a:schemeClr val="bg1"/>
                </a:solidFill>
              </a:rPr>
              <a:t>Billing</a:t>
            </a:r>
          </a:p>
        </p:txBody>
      </p:sp>
      <p:sp>
        <p:nvSpPr>
          <p:cNvPr id="6" name="Content Placeholder 2">
            <a:extLst>
              <a:ext uri="{FF2B5EF4-FFF2-40B4-BE49-F238E27FC236}">
                <a16:creationId xmlns:a16="http://schemas.microsoft.com/office/drawing/2014/main" id="{6201D168-68D4-7D9B-F785-2424FA1BB0B6}"/>
              </a:ext>
            </a:extLst>
          </p:cNvPr>
          <p:cNvSpPr>
            <a:spLocks noGrp="1"/>
          </p:cNvSpPr>
          <p:nvPr>
            <p:ph idx="1"/>
          </p:nvPr>
        </p:nvSpPr>
        <p:spPr>
          <a:xfrm>
            <a:off x="1903126" y="2564949"/>
            <a:ext cx="8189233" cy="3353750"/>
          </a:xfrm>
        </p:spPr>
        <p:txBody>
          <a:bodyPr anchor="ctr">
            <a:normAutofit/>
          </a:bodyPr>
          <a:lstStyle/>
          <a:p>
            <a:r>
              <a:rPr lang="en-US">
                <a:solidFill>
                  <a:schemeClr val="bg1"/>
                </a:solidFill>
              </a:rPr>
              <a:t>ACCES-VR contracts do not allow for the funding of services in advance.</a:t>
            </a:r>
            <a:endParaRPr lang="en-US">
              <a:solidFill>
                <a:schemeClr val="bg1"/>
              </a:solidFill>
              <a:ea typeface="Calibri"/>
              <a:cs typeface="Calibri"/>
            </a:endParaRPr>
          </a:p>
          <a:p>
            <a:r>
              <a:rPr lang="en-US">
                <a:solidFill>
                  <a:schemeClr val="bg1"/>
                </a:solidFill>
              </a:rPr>
              <a:t>No Show Rates are being discontinued; Drop Out rates remain.</a:t>
            </a:r>
            <a:endParaRPr lang="en-US">
              <a:solidFill>
                <a:schemeClr val="bg1"/>
              </a:solidFill>
              <a:ea typeface="Calibri"/>
              <a:cs typeface="Calibri"/>
            </a:endParaRPr>
          </a:p>
          <a:p>
            <a:r>
              <a:rPr lang="en-US">
                <a:solidFill>
                  <a:schemeClr val="bg1"/>
                </a:solidFill>
              </a:rPr>
              <a:t>Use of Claim for Payments is being discontinued.</a:t>
            </a:r>
            <a:endParaRPr lang="en-US">
              <a:solidFill>
                <a:schemeClr val="bg1"/>
              </a:solidFill>
              <a:ea typeface="Calibri"/>
              <a:cs typeface="Calibri"/>
            </a:endParaRPr>
          </a:p>
          <a:p>
            <a:r>
              <a:rPr lang="en-US">
                <a:solidFill>
                  <a:schemeClr val="bg1"/>
                </a:solidFill>
              </a:rPr>
              <a:t>Authorizations – available in real time through Aware Vendor Portal.</a:t>
            </a:r>
            <a:endParaRPr lang="en-US">
              <a:solidFill>
                <a:schemeClr val="bg1"/>
              </a:solidFill>
              <a:ea typeface="Calibri"/>
              <a:cs typeface="Calibri"/>
            </a:endParaRPr>
          </a:p>
          <a:p>
            <a:endParaRPr lang="en-US">
              <a:solidFill>
                <a:schemeClr val="tx2"/>
              </a:solidFill>
            </a:endParaRPr>
          </a:p>
        </p:txBody>
      </p:sp>
      <p:pic>
        <p:nvPicPr>
          <p:cNvPr id="8" name="Picture 2" descr="The Recurring Billing Software Experts -- Billing Systems, Statements. A picture of the word &quot;invoice&quot; with a pen, and calculator">
            <a:extLst>
              <a:ext uri="{FF2B5EF4-FFF2-40B4-BE49-F238E27FC236}">
                <a16:creationId xmlns:a16="http://schemas.microsoft.com/office/drawing/2014/main" id="{68BC8A69-25E2-52FA-6DEF-C3BB1FB391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7666" y="588111"/>
            <a:ext cx="31242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9" name="Slide 24" descr="slide 24 audio">
            <a:hlinkClick r:id="" action="ppaction://media"/>
            <a:extLst>
              <a:ext uri="{FF2B5EF4-FFF2-40B4-BE49-F238E27FC236}">
                <a16:creationId xmlns:a16="http://schemas.microsoft.com/office/drawing/2014/main" id="{4457BA08-1F0A-46F5-493D-2C89DB66F5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8255" y="1016736"/>
            <a:ext cx="609600" cy="609600"/>
          </a:xfrm>
          <a:prstGeom prst="rect">
            <a:avLst/>
          </a:prstGeom>
        </p:spPr>
      </p:pic>
    </p:spTree>
    <p:extLst>
      <p:ext uri="{BB962C8B-B14F-4D97-AF65-F5344CB8AC3E}">
        <p14:creationId xmlns:p14="http://schemas.microsoft.com/office/powerpoint/2010/main" val="33396176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0FF67C-F09E-AB81-4959-6BB26DDA6A4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236" y="1963225"/>
            <a:ext cx="4142232" cy="1915782"/>
          </a:xfrm>
          <a:prstGeom prst="rect">
            <a:avLst/>
          </a:prstGeom>
        </p:spPr>
      </p:pic>
      <p:graphicFrame>
        <p:nvGraphicFramePr>
          <p:cNvPr id="7" name="Content Placeholder 2">
            <a:extLst>
              <a:ext uri="{FF2B5EF4-FFF2-40B4-BE49-F238E27FC236}">
                <a16:creationId xmlns:a16="http://schemas.microsoft.com/office/drawing/2014/main" id="{32953006-5D74-0CC0-CE3D-B3C9450156A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264643725"/>
              </p:ext>
            </p:extLst>
          </p:nvPr>
        </p:nvGraphicFramePr>
        <p:xfrm>
          <a:off x="508295" y="215601"/>
          <a:ext cx="6961188" cy="62642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2" descr="decorative post it note that says &quot;important&quot;">
            <a:extLst>
              <a:ext uri="{FF2B5EF4-FFF2-40B4-BE49-F238E27FC236}">
                <a16:creationId xmlns:a16="http://schemas.microsoft.com/office/drawing/2014/main" id="{4E06B968-E7F0-BC16-10AA-493D75CA71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9260" y="356862"/>
            <a:ext cx="2116184" cy="145781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2">
            <a:extLst>
              <a:ext uri="{FF2B5EF4-FFF2-40B4-BE49-F238E27FC236}">
                <a16:creationId xmlns:a16="http://schemas.microsoft.com/office/drawing/2014/main" id="{64782C4F-3FF1-ABBD-8C1D-3AC6AE147C2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Today's conference is being recorded</a:t>
            </a:r>
            <a:endParaRPr lang="en-US"/>
          </a:p>
        </p:txBody>
      </p:sp>
      <p:pic>
        <p:nvPicPr>
          <p:cNvPr id="9" name="Slide 3" descr="slide 3 audio">
            <a:hlinkClick r:id="" action="ppaction://media"/>
            <a:extLst>
              <a:ext uri="{FF2B5EF4-FFF2-40B4-BE49-F238E27FC236}">
                <a16:creationId xmlns:a16="http://schemas.microsoft.com/office/drawing/2014/main" id="{8D7467A7-6569-EC0A-85F0-5809F3EC09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41436" y="5691265"/>
            <a:ext cx="609600" cy="609600"/>
          </a:xfrm>
          <a:prstGeom prst="rect">
            <a:avLst/>
          </a:prstGeom>
        </p:spPr>
      </p:pic>
    </p:spTree>
    <p:extLst>
      <p:ext uri="{BB962C8B-B14F-4D97-AF65-F5344CB8AC3E}">
        <p14:creationId xmlns:p14="http://schemas.microsoft.com/office/powerpoint/2010/main" val="69948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2" name="Title 1">
            <a:extLst>
              <a:ext uri="{FF2B5EF4-FFF2-40B4-BE49-F238E27FC236}">
                <a16:creationId xmlns:a16="http://schemas.microsoft.com/office/drawing/2014/main" id="{73474A18-462C-5AFD-BC71-2146E8A79D9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Agenda</a:t>
            </a:r>
            <a:endParaRPr lang="en-US"/>
          </a:p>
        </p:txBody>
      </p:sp>
      <p:pic>
        <p:nvPicPr>
          <p:cNvPr id="7" name="Picture 2" descr="White box with a hand, writing the word agenda.">
            <a:extLst>
              <a:ext uri="{FF2B5EF4-FFF2-40B4-BE49-F238E27FC236}">
                <a16:creationId xmlns:a16="http://schemas.microsoft.com/office/drawing/2014/main" id="{3D1357AD-6476-AA87-ACDF-518153613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614" y="2533137"/>
            <a:ext cx="2877222" cy="17709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28FADA9-C7F1-E60A-D3EE-A5D7FDFE21A7}"/>
              </a:ext>
            </a:extLst>
          </p:cNvPr>
          <p:cNvSpPr txBox="1">
            <a:spLocks/>
          </p:cNvSpPr>
          <p:nvPr/>
        </p:nvSpPr>
        <p:spPr>
          <a:xfrm>
            <a:off x="3824416" y="1707612"/>
            <a:ext cx="6390428" cy="34209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6770">
              <a:spcBef>
                <a:spcPts val="642"/>
              </a:spcBef>
              <a:buNone/>
            </a:pPr>
            <a:r>
              <a:rPr lang="en-US" sz="3600">
                <a:solidFill>
                  <a:schemeClr val="bg1"/>
                </a:solidFill>
                <a:latin typeface="+mj-lt"/>
              </a:rPr>
              <a:t>Welcome and Introductions</a:t>
            </a:r>
            <a:endParaRPr lang="en-US"/>
          </a:p>
          <a:p>
            <a:pPr marL="146685" indent="-146685" defTabSz="586770">
              <a:spcBef>
                <a:spcPts val="642"/>
              </a:spcBef>
            </a:pPr>
            <a:r>
              <a:rPr lang="en-US" sz="3600" dirty="0">
                <a:solidFill>
                  <a:schemeClr val="bg1"/>
                </a:solidFill>
                <a:latin typeface="+mj-lt"/>
              </a:rPr>
              <a:t>ACCES-VR Overview</a:t>
            </a:r>
            <a:endParaRPr lang="en-US" sz="3600" dirty="0">
              <a:solidFill>
                <a:schemeClr val="bg1"/>
              </a:solidFill>
              <a:latin typeface="+mj-lt"/>
              <a:cs typeface="Calibri Light"/>
            </a:endParaRPr>
          </a:p>
          <a:p>
            <a:pPr marL="146685" indent="-146685" defTabSz="586770">
              <a:spcBef>
                <a:spcPts val="642"/>
              </a:spcBef>
            </a:pPr>
            <a:r>
              <a:rPr lang="en-US" sz="3600" dirty="0">
                <a:solidFill>
                  <a:schemeClr val="bg1"/>
                </a:solidFill>
                <a:latin typeface="+mj-lt"/>
              </a:rPr>
              <a:t>CRS Application Process</a:t>
            </a:r>
            <a:endParaRPr lang="en-US" sz="3600" dirty="0">
              <a:solidFill>
                <a:schemeClr val="bg1"/>
              </a:solidFill>
              <a:latin typeface="+mj-lt"/>
              <a:cs typeface="Calibri Light"/>
            </a:endParaRPr>
          </a:p>
          <a:p>
            <a:pPr marL="146685" indent="-146685" defTabSz="586770">
              <a:spcBef>
                <a:spcPts val="642"/>
              </a:spcBef>
            </a:pPr>
            <a:r>
              <a:rPr lang="en-US" sz="3600" dirty="0">
                <a:solidFill>
                  <a:schemeClr val="bg1"/>
                </a:solidFill>
                <a:latin typeface="+mj-lt"/>
              </a:rPr>
              <a:t>New in this CRS RFP</a:t>
            </a:r>
            <a:endParaRPr lang="en-US" sz="3600" dirty="0">
              <a:solidFill>
                <a:schemeClr val="bg1"/>
              </a:solidFill>
              <a:latin typeface="+mj-lt"/>
              <a:cs typeface="Calibri Light"/>
            </a:endParaRPr>
          </a:p>
          <a:p>
            <a:pPr marL="146685" indent="-146685" defTabSz="586770">
              <a:spcBef>
                <a:spcPts val="642"/>
              </a:spcBef>
            </a:pPr>
            <a:r>
              <a:rPr lang="en-US" sz="3600" dirty="0">
                <a:solidFill>
                  <a:schemeClr val="bg1"/>
                </a:solidFill>
                <a:latin typeface="+mj-lt"/>
              </a:rPr>
              <a:t>Method of Award</a:t>
            </a:r>
            <a:endParaRPr lang="en-US" sz="3600" dirty="0">
              <a:solidFill>
                <a:schemeClr val="bg1"/>
              </a:solidFill>
              <a:latin typeface="+mj-lt"/>
              <a:cs typeface="Calibri Light"/>
            </a:endParaRPr>
          </a:p>
          <a:p>
            <a:pPr marL="146685" indent="-146685" defTabSz="586770">
              <a:spcBef>
                <a:spcPts val="642"/>
              </a:spcBef>
            </a:pPr>
            <a:endParaRPr lang="en-US" sz="1797">
              <a:solidFill>
                <a:schemeClr val="tx2"/>
              </a:solidFill>
              <a:cs typeface="Calibri" panose="020F0502020204030204"/>
            </a:endParaRPr>
          </a:p>
          <a:p>
            <a:pPr marL="146685" indent="-146685" defTabSz="586770">
              <a:spcBef>
                <a:spcPts val="642"/>
              </a:spcBef>
            </a:pPr>
            <a:endParaRPr lang="en-US" sz="1797">
              <a:solidFill>
                <a:schemeClr val="tx2"/>
              </a:solidFill>
              <a:cs typeface="Calibri" panose="020F0502020204030204"/>
            </a:endParaRPr>
          </a:p>
          <a:p>
            <a:pPr defTabSz="586770"/>
            <a:endParaRPr lang="en-US">
              <a:solidFill>
                <a:schemeClr val="tx2"/>
              </a:solidFill>
              <a:cs typeface="Calibri" panose="020F0502020204030204"/>
            </a:endParaRPr>
          </a:p>
        </p:txBody>
      </p:sp>
      <p:pic>
        <p:nvPicPr>
          <p:cNvPr id="8" name="Slide 4" descr="slide 4 audio">
            <a:hlinkClick r:id="" action="ppaction://media"/>
            <a:extLst>
              <a:ext uri="{FF2B5EF4-FFF2-40B4-BE49-F238E27FC236}">
                <a16:creationId xmlns:a16="http://schemas.microsoft.com/office/drawing/2014/main" id="{910E7CB0-DBF4-B09B-2652-55E33241BB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3926" y="5825729"/>
            <a:ext cx="609600" cy="609600"/>
          </a:xfrm>
          <a:prstGeom prst="rect">
            <a:avLst/>
          </a:prstGeom>
        </p:spPr>
      </p:pic>
    </p:spTree>
    <p:extLst>
      <p:ext uri="{BB962C8B-B14F-4D97-AF65-F5344CB8AC3E}">
        <p14:creationId xmlns:p14="http://schemas.microsoft.com/office/powerpoint/2010/main" val="34769624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3F4E1-D25D-DAC0-CE5B-D1810130B12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An overview of ACCES- V R</a:t>
            </a:r>
            <a:endParaRPr lang="en-US"/>
          </a:p>
        </p:txBody>
      </p:sp>
      <p:pic>
        <p:nvPicPr>
          <p:cNvPr id="6" name="Picture 3" descr="acces VR logo plus the words &quot;access your potential&quot; the website nysed dot gov front slash V R. Phone number is 1, 800, 2 2 2 J O B S 5 6 2 7 ">
            <a:extLst>
              <a:ext uri="{FF2B5EF4-FFF2-40B4-BE49-F238E27FC236}">
                <a16:creationId xmlns:a16="http://schemas.microsoft.com/office/drawing/2014/main" id="{102F188F-DF0D-D97E-669D-E9814230C410}"/>
              </a:ext>
            </a:extLst>
          </p:cNvPr>
          <p:cNvPicPr>
            <a:picLocks noChangeAspect="1"/>
          </p:cNvPicPr>
          <p:nvPr/>
        </p:nvPicPr>
        <p:blipFill>
          <a:blip r:embed="rId5"/>
          <a:stretch>
            <a:fillRect/>
          </a:stretch>
        </p:blipFill>
        <p:spPr>
          <a:xfrm>
            <a:off x="455521" y="456341"/>
            <a:ext cx="5943600" cy="5943600"/>
          </a:xfrm>
          <a:prstGeom prst="rect">
            <a:avLst/>
          </a:prstGeom>
        </p:spPr>
      </p:pic>
      <p:pic>
        <p:nvPicPr>
          <p:cNvPr id="7" name="Slide 5" descr="slide 5 audio">
            <a:hlinkClick r:id="" action="ppaction://media"/>
            <a:extLst>
              <a:ext uri="{FF2B5EF4-FFF2-40B4-BE49-F238E27FC236}">
                <a16:creationId xmlns:a16="http://schemas.microsoft.com/office/drawing/2014/main" id="{E82AE356-C087-8BDD-ACAB-C266CA317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7582" y="5924567"/>
            <a:ext cx="609600" cy="609600"/>
          </a:xfrm>
          <a:prstGeom prst="rect">
            <a:avLst/>
          </a:prstGeom>
        </p:spPr>
      </p:pic>
    </p:spTree>
    <p:extLst>
      <p:ext uri="{BB962C8B-B14F-4D97-AF65-F5344CB8AC3E}">
        <p14:creationId xmlns:p14="http://schemas.microsoft.com/office/powerpoint/2010/main" val="216501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Title 3">
            <a:extLst>
              <a:ext uri="{FF2B5EF4-FFF2-40B4-BE49-F238E27FC236}">
                <a16:creationId xmlns:a16="http://schemas.microsoft.com/office/drawing/2014/main" id="{FB1CBD6D-BC7E-E05F-A44D-012C787998B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err="1">
                <a:cs typeface="Calibri Light"/>
              </a:rPr>
              <a:t>Acces</a:t>
            </a:r>
            <a:r>
              <a:rPr lang="en-US">
                <a:cs typeface="Calibri Light"/>
              </a:rPr>
              <a:t> V R overview part 2</a:t>
            </a:r>
            <a:endParaRPr lang="en-US"/>
          </a:p>
        </p:txBody>
      </p:sp>
      <p:pic>
        <p:nvPicPr>
          <p:cNvPr id="6" name="Picture 10" descr="Map with boundaries of 15 district offices. ">
            <a:extLst>
              <a:ext uri="{FF2B5EF4-FFF2-40B4-BE49-F238E27FC236}">
                <a16:creationId xmlns:a16="http://schemas.microsoft.com/office/drawing/2014/main" id="{7F5266CC-0F06-3582-C229-8A358DB310B9}"/>
              </a:ext>
            </a:extLst>
          </p:cNvPr>
          <p:cNvPicPr>
            <a:picLocks noChangeAspect="1"/>
          </p:cNvPicPr>
          <p:nvPr/>
        </p:nvPicPr>
        <p:blipFill>
          <a:blip r:embed="rId6"/>
          <a:stretch>
            <a:fillRect/>
          </a:stretch>
        </p:blipFill>
        <p:spPr>
          <a:xfrm>
            <a:off x="451835" y="1166233"/>
            <a:ext cx="4635676" cy="3756496"/>
          </a:xfrm>
          <a:prstGeom prst="rect">
            <a:avLst/>
          </a:prstGeom>
        </p:spPr>
      </p:pic>
      <p:sp>
        <p:nvSpPr>
          <p:cNvPr id="7" name="object 3">
            <a:extLst>
              <a:ext uri="{FF2B5EF4-FFF2-40B4-BE49-F238E27FC236}">
                <a16:creationId xmlns:a16="http://schemas.microsoft.com/office/drawing/2014/main" id="{54932E82-72F1-21B8-DD41-6AE09808DACA}"/>
              </a:ext>
            </a:extLst>
          </p:cNvPr>
          <p:cNvSpPr txBox="1"/>
          <p:nvPr/>
        </p:nvSpPr>
        <p:spPr>
          <a:xfrm>
            <a:off x="5932589" y="1104530"/>
            <a:ext cx="5334304" cy="4337870"/>
          </a:xfrm>
          <a:prstGeom prst="rect">
            <a:avLst/>
          </a:prstGeom>
        </p:spPr>
        <p:txBody>
          <a:bodyPr vert="horz" lIns="91440" tIns="45720" rIns="91440" bIns="45720" rtlCol="0" anchor="t">
            <a:normAutofit/>
          </a:bodyPr>
          <a:lstStyle/>
          <a:p>
            <a:pPr marL="241300" marR="5080" indent="-228600">
              <a:lnSpc>
                <a:spcPct val="90000"/>
              </a:lnSpc>
              <a:buFont typeface="Arial" panose="020B0604020202020204" pitchFamily="34" charset="0"/>
              <a:buChar char="•"/>
              <a:tabLst>
                <a:tab pos="241300" algn="l"/>
              </a:tabLst>
            </a:pPr>
            <a:r>
              <a:rPr lang="en-US" spc="-20">
                <a:solidFill>
                  <a:schemeClr val="bg1">
                    <a:alpha val="80000"/>
                  </a:schemeClr>
                </a:solidFill>
              </a:rPr>
              <a:t>Adul</a:t>
            </a:r>
            <a:r>
              <a:rPr lang="en-US" spc="-10">
                <a:solidFill>
                  <a:schemeClr val="bg1">
                    <a:alpha val="80000"/>
                  </a:schemeClr>
                </a:solidFill>
              </a:rPr>
              <a:t>t</a:t>
            </a:r>
            <a:r>
              <a:rPr lang="en-US" spc="35">
                <a:solidFill>
                  <a:schemeClr val="bg1">
                    <a:alpha val="80000"/>
                  </a:schemeClr>
                </a:solidFill>
              </a:rPr>
              <a:t> </a:t>
            </a:r>
            <a:r>
              <a:rPr lang="en-US" spc="-20">
                <a:solidFill>
                  <a:schemeClr val="bg1">
                    <a:alpha val="80000"/>
                  </a:schemeClr>
                </a:solidFill>
              </a:rPr>
              <a:t>C</a:t>
            </a:r>
            <a:r>
              <a:rPr lang="en-US" spc="-15">
                <a:solidFill>
                  <a:schemeClr val="bg1">
                    <a:alpha val="80000"/>
                  </a:schemeClr>
                </a:solidFill>
              </a:rPr>
              <a:t>a</a:t>
            </a:r>
            <a:r>
              <a:rPr lang="en-US" spc="-50">
                <a:solidFill>
                  <a:schemeClr val="bg1">
                    <a:alpha val="80000"/>
                  </a:schemeClr>
                </a:solidFill>
              </a:rPr>
              <a:t>r</a:t>
            </a:r>
            <a:r>
              <a:rPr lang="en-US" spc="-15">
                <a:solidFill>
                  <a:schemeClr val="bg1">
                    <a:alpha val="80000"/>
                  </a:schemeClr>
                </a:solidFill>
              </a:rPr>
              <a:t>eer a</a:t>
            </a:r>
            <a:r>
              <a:rPr lang="en-US" spc="-20">
                <a:solidFill>
                  <a:schemeClr val="bg1">
                    <a:alpha val="80000"/>
                  </a:schemeClr>
                </a:solidFill>
              </a:rPr>
              <a:t>n</a:t>
            </a:r>
            <a:r>
              <a:rPr lang="en-US" spc="-15">
                <a:solidFill>
                  <a:schemeClr val="bg1">
                    <a:alpha val="80000"/>
                  </a:schemeClr>
                </a:solidFill>
              </a:rPr>
              <a:t>d</a:t>
            </a:r>
            <a:r>
              <a:rPr lang="en-US" spc="10">
                <a:solidFill>
                  <a:schemeClr val="bg1">
                    <a:alpha val="80000"/>
                  </a:schemeClr>
                </a:solidFill>
              </a:rPr>
              <a:t> </a:t>
            </a:r>
            <a:r>
              <a:rPr lang="en-US" spc="-20">
                <a:solidFill>
                  <a:schemeClr val="bg1">
                    <a:alpha val="80000"/>
                  </a:schemeClr>
                </a:solidFill>
              </a:rPr>
              <a:t>C</a:t>
            </a:r>
            <a:r>
              <a:rPr lang="en-US" spc="-15">
                <a:solidFill>
                  <a:schemeClr val="bg1">
                    <a:alpha val="80000"/>
                  </a:schemeClr>
                </a:solidFill>
              </a:rPr>
              <a:t>o</a:t>
            </a:r>
            <a:r>
              <a:rPr lang="en-US" spc="-45">
                <a:solidFill>
                  <a:schemeClr val="bg1">
                    <a:alpha val="80000"/>
                  </a:schemeClr>
                </a:solidFill>
              </a:rPr>
              <a:t>n</a:t>
            </a:r>
            <a:r>
              <a:rPr lang="en-US" spc="-15">
                <a:solidFill>
                  <a:schemeClr val="bg1">
                    <a:alpha val="80000"/>
                  </a:schemeClr>
                </a:solidFill>
              </a:rPr>
              <a:t>t</a:t>
            </a:r>
            <a:r>
              <a:rPr lang="en-US" spc="-20">
                <a:solidFill>
                  <a:schemeClr val="bg1">
                    <a:alpha val="80000"/>
                  </a:schemeClr>
                </a:solidFill>
              </a:rPr>
              <a:t>inuin</a:t>
            </a:r>
            <a:r>
              <a:rPr lang="en-US" spc="-15">
                <a:solidFill>
                  <a:schemeClr val="bg1">
                    <a:alpha val="80000"/>
                  </a:schemeClr>
                </a:solidFill>
              </a:rPr>
              <a:t>g</a:t>
            </a:r>
            <a:r>
              <a:rPr lang="en-US" spc="55">
                <a:solidFill>
                  <a:schemeClr val="bg1">
                    <a:alpha val="80000"/>
                  </a:schemeClr>
                </a:solidFill>
              </a:rPr>
              <a:t> </a:t>
            </a:r>
            <a:r>
              <a:rPr lang="en-US" spc="-50">
                <a:solidFill>
                  <a:schemeClr val="bg1">
                    <a:alpha val="80000"/>
                  </a:schemeClr>
                </a:solidFill>
              </a:rPr>
              <a:t>E</a:t>
            </a:r>
            <a:r>
              <a:rPr lang="en-US" spc="-20">
                <a:solidFill>
                  <a:schemeClr val="bg1">
                    <a:alpha val="80000"/>
                  </a:schemeClr>
                </a:solidFill>
              </a:rPr>
              <a:t>du</a:t>
            </a:r>
            <a:r>
              <a:rPr lang="en-US" spc="-35">
                <a:solidFill>
                  <a:schemeClr val="bg1">
                    <a:alpha val="80000"/>
                  </a:schemeClr>
                </a:solidFill>
              </a:rPr>
              <a:t>ca</a:t>
            </a:r>
            <a:r>
              <a:rPr lang="en-US" spc="-15">
                <a:solidFill>
                  <a:schemeClr val="bg1">
                    <a:alpha val="80000"/>
                  </a:schemeClr>
                </a:solidFill>
              </a:rPr>
              <a:t>t</a:t>
            </a:r>
            <a:r>
              <a:rPr lang="en-US" spc="-20">
                <a:solidFill>
                  <a:schemeClr val="bg1">
                    <a:alpha val="80000"/>
                  </a:schemeClr>
                </a:solidFill>
              </a:rPr>
              <a:t>i</a:t>
            </a:r>
            <a:r>
              <a:rPr lang="en-US" spc="-15">
                <a:solidFill>
                  <a:schemeClr val="bg1">
                    <a:alpha val="80000"/>
                  </a:schemeClr>
                </a:solidFill>
              </a:rPr>
              <a:t>on</a:t>
            </a:r>
            <a:r>
              <a:rPr lang="en-US" spc="10">
                <a:solidFill>
                  <a:schemeClr val="bg1">
                    <a:alpha val="80000"/>
                  </a:schemeClr>
                </a:solidFill>
              </a:rPr>
              <a:t> </a:t>
            </a:r>
            <a:r>
              <a:rPr lang="en-US" spc="-20">
                <a:solidFill>
                  <a:schemeClr val="bg1">
                    <a:alpha val="80000"/>
                  </a:schemeClr>
                </a:solidFill>
              </a:rPr>
              <a:t>S</a:t>
            </a:r>
            <a:r>
              <a:rPr lang="en-US" spc="-15">
                <a:solidFill>
                  <a:schemeClr val="bg1">
                    <a:alpha val="80000"/>
                  </a:schemeClr>
                </a:solidFill>
              </a:rPr>
              <a:t>e</a:t>
            </a:r>
            <a:r>
              <a:rPr lang="en-US" spc="5">
                <a:solidFill>
                  <a:schemeClr val="bg1">
                    <a:alpha val="80000"/>
                  </a:schemeClr>
                </a:solidFill>
              </a:rPr>
              <a:t>r</a:t>
            </a:r>
            <a:r>
              <a:rPr lang="en-US" spc="-20">
                <a:solidFill>
                  <a:schemeClr val="bg1">
                    <a:alpha val="80000"/>
                  </a:schemeClr>
                </a:solidFill>
              </a:rPr>
              <a:t>vi</a:t>
            </a:r>
            <a:r>
              <a:rPr lang="en-US" spc="-10">
                <a:solidFill>
                  <a:schemeClr val="bg1">
                    <a:alpha val="80000"/>
                  </a:schemeClr>
                </a:solidFill>
              </a:rPr>
              <a:t>c</a:t>
            </a:r>
            <a:r>
              <a:rPr lang="en-US" spc="-15">
                <a:solidFill>
                  <a:schemeClr val="bg1">
                    <a:alpha val="80000"/>
                  </a:schemeClr>
                </a:solidFill>
              </a:rPr>
              <a:t>es</a:t>
            </a:r>
            <a:r>
              <a:rPr lang="en-US" spc="10">
                <a:solidFill>
                  <a:schemeClr val="bg1">
                    <a:alpha val="80000"/>
                  </a:schemeClr>
                </a:solidFill>
              </a:rPr>
              <a:t> </a:t>
            </a:r>
            <a:r>
              <a:rPr lang="en-US" spc="-10">
                <a:solidFill>
                  <a:schemeClr val="bg1">
                    <a:alpha val="80000"/>
                  </a:schemeClr>
                </a:solidFill>
              </a:rPr>
              <a:t>(</a:t>
            </a:r>
            <a:r>
              <a:rPr lang="en-US" spc="-45">
                <a:solidFill>
                  <a:schemeClr val="bg1">
                    <a:alpha val="80000"/>
                  </a:schemeClr>
                </a:solidFill>
              </a:rPr>
              <a:t>A</a:t>
            </a:r>
            <a:r>
              <a:rPr lang="en-US" spc="-20">
                <a:solidFill>
                  <a:schemeClr val="bg1">
                    <a:alpha val="80000"/>
                  </a:schemeClr>
                </a:solidFill>
              </a:rPr>
              <a:t>CC</a:t>
            </a:r>
            <a:r>
              <a:rPr lang="en-US" spc="-40">
                <a:solidFill>
                  <a:schemeClr val="bg1">
                    <a:alpha val="80000"/>
                  </a:schemeClr>
                </a:solidFill>
              </a:rPr>
              <a:t>E</a:t>
            </a:r>
            <a:r>
              <a:rPr lang="en-US" spc="-20">
                <a:solidFill>
                  <a:schemeClr val="bg1">
                    <a:alpha val="80000"/>
                  </a:schemeClr>
                </a:solidFill>
              </a:rPr>
              <a:t>S</a:t>
            </a:r>
            <a:r>
              <a:rPr lang="en-US" spc="-10">
                <a:solidFill>
                  <a:schemeClr val="bg1">
                    <a:alpha val="80000"/>
                  </a:schemeClr>
                </a:solidFill>
              </a:rPr>
              <a:t>)</a:t>
            </a:r>
            <a:r>
              <a:rPr lang="en-US" spc="5">
                <a:solidFill>
                  <a:schemeClr val="bg1">
                    <a:alpha val="80000"/>
                  </a:schemeClr>
                </a:solidFill>
              </a:rPr>
              <a:t> </a:t>
            </a:r>
            <a:r>
              <a:rPr lang="en-US" spc="-20">
                <a:solidFill>
                  <a:schemeClr val="bg1">
                    <a:alpha val="80000"/>
                  </a:schemeClr>
                </a:solidFill>
              </a:rPr>
              <a:t>i</a:t>
            </a:r>
            <a:r>
              <a:rPr lang="en-US" spc="-15">
                <a:solidFill>
                  <a:schemeClr val="bg1">
                    <a:alpha val="80000"/>
                  </a:schemeClr>
                </a:solidFill>
              </a:rPr>
              <a:t>s</a:t>
            </a:r>
            <a:r>
              <a:rPr lang="en-US" spc="10">
                <a:solidFill>
                  <a:schemeClr val="bg1">
                    <a:alpha val="80000"/>
                  </a:schemeClr>
                </a:solidFill>
              </a:rPr>
              <a:t> </a:t>
            </a:r>
            <a:r>
              <a:rPr lang="en-US" spc="-20">
                <a:solidFill>
                  <a:schemeClr val="bg1">
                    <a:alpha val="80000"/>
                  </a:schemeClr>
                </a:solidFill>
              </a:rPr>
              <a:t>p</a:t>
            </a:r>
            <a:r>
              <a:rPr lang="en-US" spc="-15">
                <a:solidFill>
                  <a:schemeClr val="bg1">
                    <a:alpha val="80000"/>
                  </a:schemeClr>
                </a:solidFill>
              </a:rPr>
              <a:t>ar</a:t>
            </a:r>
            <a:r>
              <a:rPr lang="en-US" spc="-10">
                <a:solidFill>
                  <a:schemeClr val="bg1">
                    <a:alpha val="80000"/>
                  </a:schemeClr>
                </a:solidFill>
              </a:rPr>
              <a:t>t</a:t>
            </a:r>
            <a:r>
              <a:rPr lang="en-US" spc="15">
                <a:solidFill>
                  <a:schemeClr val="bg1">
                    <a:alpha val="80000"/>
                  </a:schemeClr>
                </a:solidFill>
              </a:rPr>
              <a:t> </a:t>
            </a:r>
            <a:r>
              <a:rPr lang="en-US" spc="-15">
                <a:solidFill>
                  <a:schemeClr val="bg1">
                    <a:alpha val="80000"/>
                  </a:schemeClr>
                </a:solidFill>
              </a:rPr>
              <a:t>of</a:t>
            </a:r>
            <a:r>
              <a:rPr lang="en-US">
                <a:solidFill>
                  <a:schemeClr val="bg1">
                    <a:alpha val="80000"/>
                  </a:schemeClr>
                </a:solidFill>
              </a:rPr>
              <a:t> </a:t>
            </a:r>
            <a:r>
              <a:rPr lang="en-US" spc="-15">
                <a:solidFill>
                  <a:schemeClr val="bg1">
                    <a:alpha val="80000"/>
                  </a:schemeClr>
                </a:solidFill>
              </a:rPr>
              <a:t>t</a:t>
            </a:r>
            <a:r>
              <a:rPr lang="en-US" spc="-20">
                <a:solidFill>
                  <a:schemeClr val="bg1">
                    <a:alpha val="80000"/>
                  </a:schemeClr>
                </a:solidFill>
              </a:rPr>
              <a:t>h</a:t>
            </a:r>
            <a:r>
              <a:rPr lang="en-US" spc="-15">
                <a:solidFill>
                  <a:schemeClr val="bg1">
                    <a:alpha val="80000"/>
                  </a:schemeClr>
                </a:solidFill>
              </a:rPr>
              <a:t>e</a:t>
            </a:r>
            <a:r>
              <a:rPr lang="en-US" spc="-10">
                <a:solidFill>
                  <a:schemeClr val="bg1">
                    <a:alpha val="80000"/>
                  </a:schemeClr>
                </a:solidFill>
              </a:rPr>
              <a:t> </a:t>
            </a:r>
            <a:r>
              <a:rPr lang="en-US" spc="-25">
                <a:solidFill>
                  <a:schemeClr val="bg1">
                    <a:alpha val="80000"/>
                  </a:schemeClr>
                </a:solidFill>
              </a:rPr>
              <a:t>N</a:t>
            </a:r>
            <a:r>
              <a:rPr lang="en-US" spc="-30">
                <a:solidFill>
                  <a:schemeClr val="bg1">
                    <a:alpha val="80000"/>
                  </a:schemeClr>
                </a:solidFill>
              </a:rPr>
              <a:t>e</a:t>
            </a:r>
            <a:r>
              <a:rPr lang="en-US" spc="-20">
                <a:solidFill>
                  <a:schemeClr val="bg1">
                    <a:alpha val="80000"/>
                  </a:schemeClr>
                </a:solidFill>
              </a:rPr>
              <a:t>w</a:t>
            </a:r>
            <a:r>
              <a:rPr lang="en-US" spc="5">
                <a:solidFill>
                  <a:schemeClr val="bg1">
                    <a:alpha val="80000"/>
                  </a:schemeClr>
                </a:solidFill>
              </a:rPr>
              <a:t> </a:t>
            </a:r>
            <a:r>
              <a:rPr lang="en-US" spc="-215">
                <a:solidFill>
                  <a:schemeClr val="bg1">
                    <a:alpha val="80000"/>
                  </a:schemeClr>
                </a:solidFill>
              </a:rPr>
              <a:t>Yo</a:t>
            </a:r>
            <a:r>
              <a:rPr lang="en-US" spc="-15">
                <a:solidFill>
                  <a:schemeClr val="bg1">
                    <a:alpha val="80000"/>
                  </a:schemeClr>
                </a:solidFill>
              </a:rPr>
              <a:t>rk</a:t>
            </a:r>
            <a:r>
              <a:rPr lang="en-US">
                <a:solidFill>
                  <a:schemeClr val="bg1">
                    <a:alpha val="80000"/>
                  </a:schemeClr>
                </a:solidFill>
              </a:rPr>
              <a:t> </a:t>
            </a:r>
            <a:r>
              <a:rPr lang="en-US" spc="-20">
                <a:solidFill>
                  <a:schemeClr val="bg1">
                    <a:alpha val="80000"/>
                  </a:schemeClr>
                </a:solidFill>
              </a:rPr>
              <a:t>S</a:t>
            </a:r>
            <a:r>
              <a:rPr lang="en-US" spc="-50">
                <a:solidFill>
                  <a:schemeClr val="bg1">
                    <a:alpha val="80000"/>
                  </a:schemeClr>
                </a:solidFill>
              </a:rPr>
              <a:t>t</a:t>
            </a:r>
            <a:r>
              <a:rPr lang="en-US" spc="-35">
                <a:solidFill>
                  <a:schemeClr val="bg1">
                    <a:alpha val="80000"/>
                  </a:schemeClr>
                </a:solidFill>
              </a:rPr>
              <a:t>at</a:t>
            </a:r>
            <a:r>
              <a:rPr lang="en-US" spc="-15">
                <a:solidFill>
                  <a:schemeClr val="bg1">
                    <a:alpha val="80000"/>
                  </a:schemeClr>
                </a:solidFill>
              </a:rPr>
              <a:t>e</a:t>
            </a:r>
            <a:r>
              <a:rPr lang="en-US" spc="-10">
                <a:solidFill>
                  <a:schemeClr val="bg1">
                    <a:alpha val="80000"/>
                  </a:schemeClr>
                </a:solidFill>
              </a:rPr>
              <a:t> </a:t>
            </a:r>
            <a:r>
              <a:rPr lang="en-US" spc="-50">
                <a:solidFill>
                  <a:schemeClr val="bg1">
                    <a:alpha val="80000"/>
                  </a:schemeClr>
                </a:solidFill>
              </a:rPr>
              <a:t>E</a:t>
            </a:r>
            <a:r>
              <a:rPr lang="en-US" spc="-20">
                <a:solidFill>
                  <a:schemeClr val="bg1">
                    <a:alpha val="80000"/>
                  </a:schemeClr>
                </a:solidFill>
              </a:rPr>
              <a:t>du</a:t>
            </a:r>
            <a:r>
              <a:rPr lang="en-US" spc="-35">
                <a:solidFill>
                  <a:schemeClr val="bg1">
                    <a:alpha val="80000"/>
                  </a:schemeClr>
                </a:solidFill>
              </a:rPr>
              <a:t>ca</a:t>
            </a:r>
            <a:r>
              <a:rPr lang="en-US" spc="-10">
                <a:solidFill>
                  <a:schemeClr val="bg1">
                    <a:alpha val="80000"/>
                  </a:schemeClr>
                </a:solidFill>
              </a:rPr>
              <a:t>t</a:t>
            </a:r>
            <a:r>
              <a:rPr lang="en-US" spc="-20">
                <a:solidFill>
                  <a:schemeClr val="bg1">
                    <a:alpha val="80000"/>
                  </a:schemeClr>
                </a:solidFill>
              </a:rPr>
              <a:t>i</a:t>
            </a:r>
            <a:r>
              <a:rPr lang="en-US" spc="-15">
                <a:solidFill>
                  <a:schemeClr val="bg1">
                    <a:alpha val="80000"/>
                  </a:schemeClr>
                </a:solidFill>
              </a:rPr>
              <a:t>on</a:t>
            </a:r>
            <a:r>
              <a:rPr lang="en-US" spc="20">
                <a:solidFill>
                  <a:schemeClr val="bg1">
                    <a:alpha val="80000"/>
                  </a:schemeClr>
                </a:solidFill>
              </a:rPr>
              <a:t> </a:t>
            </a:r>
            <a:r>
              <a:rPr lang="en-US" spc="-25">
                <a:solidFill>
                  <a:schemeClr val="bg1">
                    <a:alpha val="80000"/>
                  </a:schemeClr>
                </a:solidFill>
              </a:rPr>
              <a:t>D</a:t>
            </a:r>
            <a:r>
              <a:rPr lang="en-US" spc="-15">
                <a:solidFill>
                  <a:schemeClr val="bg1">
                    <a:alpha val="80000"/>
                  </a:schemeClr>
                </a:solidFill>
              </a:rPr>
              <a:t>e</a:t>
            </a:r>
            <a:r>
              <a:rPr lang="en-US" spc="-20">
                <a:solidFill>
                  <a:schemeClr val="bg1">
                    <a:alpha val="80000"/>
                  </a:schemeClr>
                </a:solidFill>
              </a:rPr>
              <a:t>p</a:t>
            </a:r>
            <a:r>
              <a:rPr lang="en-US" spc="-15">
                <a:solidFill>
                  <a:schemeClr val="bg1">
                    <a:alpha val="80000"/>
                  </a:schemeClr>
                </a:solidFill>
              </a:rPr>
              <a:t>ar</a:t>
            </a:r>
            <a:r>
              <a:rPr lang="en-US" spc="-10">
                <a:solidFill>
                  <a:schemeClr val="bg1">
                    <a:alpha val="80000"/>
                  </a:schemeClr>
                </a:solidFill>
              </a:rPr>
              <a:t>t</a:t>
            </a:r>
            <a:r>
              <a:rPr lang="en-US" spc="-30">
                <a:solidFill>
                  <a:schemeClr val="bg1">
                    <a:alpha val="80000"/>
                  </a:schemeClr>
                </a:solidFill>
              </a:rPr>
              <a:t>m</a:t>
            </a:r>
            <a:r>
              <a:rPr lang="en-US" spc="-15">
                <a:solidFill>
                  <a:schemeClr val="bg1">
                    <a:alpha val="80000"/>
                  </a:schemeClr>
                </a:solidFill>
              </a:rPr>
              <a:t>e</a:t>
            </a:r>
            <a:r>
              <a:rPr lang="en-US" spc="-45">
                <a:solidFill>
                  <a:schemeClr val="bg1">
                    <a:alpha val="80000"/>
                  </a:schemeClr>
                </a:solidFill>
              </a:rPr>
              <a:t>n</a:t>
            </a:r>
            <a:r>
              <a:rPr lang="en-US" spc="-10">
                <a:solidFill>
                  <a:schemeClr val="bg1">
                    <a:alpha val="80000"/>
                  </a:schemeClr>
                </a:solidFill>
              </a:rPr>
              <a:t>t</a:t>
            </a:r>
            <a:r>
              <a:rPr lang="en-US" spc="25">
                <a:solidFill>
                  <a:schemeClr val="bg1">
                    <a:alpha val="80000"/>
                  </a:schemeClr>
                </a:solidFill>
              </a:rPr>
              <a:t> </a:t>
            </a:r>
            <a:r>
              <a:rPr lang="en-US" spc="-10">
                <a:solidFill>
                  <a:schemeClr val="bg1">
                    <a:alpha val="80000"/>
                  </a:schemeClr>
                </a:solidFill>
              </a:rPr>
              <a:t>(</a:t>
            </a:r>
            <a:r>
              <a:rPr lang="en-US" spc="-25">
                <a:solidFill>
                  <a:schemeClr val="bg1">
                    <a:alpha val="80000"/>
                  </a:schemeClr>
                </a:solidFill>
              </a:rPr>
              <a:t>N</a:t>
            </a:r>
            <a:r>
              <a:rPr lang="en-US" spc="-35">
                <a:solidFill>
                  <a:schemeClr val="bg1">
                    <a:alpha val="80000"/>
                  </a:schemeClr>
                </a:solidFill>
              </a:rPr>
              <a:t>Y</a:t>
            </a:r>
            <a:r>
              <a:rPr lang="en-US" spc="-20">
                <a:solidFill>
                  <a:schemeClr val="bg1">
                    <a:alpha val="80000"/>
                  </a:schemeClr>
                </a:solidFill>
              </a:rPr>
              <a:t>S</a:t>
            </a:r>
            <a:r>
              <a:rPr lang="en-US" spc="-15">
                <a:solidFill>
                  <a:schemeClr val="bg1">
                    <a:alpha val="80000"/>
                  </a:schemeClr>
                </a:solidFill>
              </a:rPr>
              <a:t>E</a:t>
            </a:r>
            <a:r>
              <a:rPr lang="en-US" spc="-25">
                <a:solidFill>
                  <a:schemeClr val="bg1">
                    <a:alpha val="80000"/>
                  </a:schemeClr>
                </a:solidFill>
              </a:rPr>
              <a:t>D</a:t>
            </a:r>
            <a:r>
              <a:rPr lang="en-US" spc="-10">
                <a:solidFill>
                  <a:schemeClr val="bg1">
                    <a:alpha val="80000"/>
                  </a:schemeClr>
                </a:solidFill>
              </a:rPr>
              <a:t>)</a:t>
            </a:r>
            <a:endParaRPr lang="en-US">
              <a:solidFill>
                <a:schemeClr val="bg1">
                  <a:alpha val="80000"/>
                </a:schemeClr>
              </a:solidFill>
              <a:ea typeface="Calibri"/>
              <a:cs typeface="Calibri"/>
            </a:endParaRPr>
          </a:p>
          <a:p>
            <a:pPr marL="241300" indent="-228600">
              <a:lnSpc>
                <a:spcPct val="90000"/>
              </a:lnSpc>
              <a:spcBef>
                <a:spcPts val="625"/>
              </a:spcBef>
              <a:buFont typeface="Arial" panose="020B0604020202020204" pitchFamily="34" charset="0"/>
              <a:buChar char="•"/>
              <a:tabLst>
                <a:tab pos="241300" algn="l"/>
              </a:tabLst>
            </a:pPr>
            <a:r>
              <a:rPr lang="en-US" spc="-20">
                <a:solidFill>
                  <a:schemeClr val="bg1">
                    <a:alpha val="80000"/>
                  </a:schemeClr>
                </a:solidFill>
              </a:rPr>
              <a:t>ACCES consists of four offices:</a:t>
            </a:r>
            <a:endParaRPr lang="en-US" spc="-20">
              <a:solidFill>
                <a:schemeClr val="bg1">
                  <a:alpha val="80000"/>
                </a:schemeClr>
              </a:solidFill>
              <a:ea typeface="Calibri"/>
              <a:cs typeface="Calibri"/>
            </a:endParaRPr>
          </a:p>
          <a:p>
            <a:pPr marL="812800" lvl="1" indent="-228600">
              <a:lnSpc>
                <a:spcPct val="90000"/>
              </a:lnSpc>
              <a:spcBef>
                <a:spcPts val="229"/>
              </a:spcBef>
              <a:buFont typeface="Arial" panose="020B0604020202020204" pitchFamily="34" charset="0"/>
              <a:buChar char="•"/>
              <a:tabLst>
                <a:tab pos="698500" algn="l"/>
              </a:tabLst>
            </a:pPr>
            <a:r>
              <a:rPr lang="en-US" spc="-20">
                <a:solidFill>
                  <a:schemeClr val="bg1">
                    <a:alpha val="80000"/>
                  </a:schemeClr>
                </a:solidFill>
              </a:rPr>
              <a:t>Adult Education Programs &amp; Policy (AEPP)</a:t>
            </a:r>
            <a:endParaRPr lang="en-US" spc="-20">
              <a:solidFill>
                <a:schemeClr val="bg1">
                  <a:alpha val="80000"/>
                </a:schemeClr>
              </a:solidFill>
              <a:ea typeface="Calibri"/>
              <a:cs typeface="Calibri"/>
            </a:endParaRPr>
          </a:p>
          <a:p>
            <a:pPr marL="812800" lvl="1" indent="-228600">
              <a:lnSpc>
                <a:spcPct val="90000"/>
              </a:lnSpc>
              <a:spcBef>
                <a:spcPts val="229"/>
              </a:spcBef>
              <a:buFont typeface="Arial" panose="020B0604020202020204" pitchFamily="34" charset="0"/>
              <a:buChar char="•"/>
              <a:tabLst>
                <a:tab pos="698500" algn="l"/>
              </a:tabLst>
            </a:pPr>
            <a:r>
              <a:rPr lang="en-US" spc="-20">
                <a:solidFill>
                  <a:schemeClr val="bg1">
                    <a:alpha val="80000"/>
                  </a:schemeClr>
                </a:solidFill>
              </a:rPr>
              <a:t>High School Equivalency (HSE)</a:t>
            </a:r>
            <a:endParaRPr lang="en-US" spc="-20">
              <a:solidFill>
                <a:schemeClr val="bg1">
                  <a:alpha val="80000"/>
                </a:schemeClr>
              </a:solidFill>
              <a:ea typeface="Calibri"/>
              <a:cs typeface="Calibri"/>
            </a:endParaRPr>
          </a:p>
          <a:p>
            <a:pPr marL="812800" lvl="1" indent="-228600">
              <a:lnSpc>
                <a:spcPct val="90000"/>
              </a:lnSpc>
              <a:spcBef>
                <a:spcPts val="215"/>
              </a:spcBef>
              <a:buFont typeface="Arial" panose="020B0604020202020204" pitchFamily="34" charset="0"/>
              <a:buChar char="•"/>
              <a:tabLst>
                <a:tab pos="698500" algn="l"/>
              </a:tabLst>
            </a:pPr>
            <a:r>
              <a:rPr lang="en-US" spc="-20">
                <a:solidFill>
                  <a:schemeClr val="bg1">
                    <a:alpha val="80000"/>
                  </a:schemeClr>
                </a:solidFill>
              </a:rPr>
              <a:t>The Bureau of Proprietary School Supervision (BPSS)</a:t>
            </a:r>
            <a:endParaRPr lang="en-US" spc="-20">
              <a:solidFill>
                <a:schemeClr val="bg1">
                  <a:alpha val="80000"/>
                </a:schemeClr>
              </a:solidFill>
              <a:ea typeface="Calibri"/>
              <a:cs typeface="Calibri"/>
            </a:endParaRPr>
          </a:p>
          <a:p>
            <a:pPr marL="812800" lvl="1" indent="-228600">
              <a:lnSpc>
                <a:spcPct val="90000"/>
              </a:lnSpc>
              <a:spcBef>
                <a:spcPts val="215"/>
              </a:spcBef>
              <a:buFont typeface="Arial" panose="020B0604020202020204" pitchFamily="34" charset="0"/>
              <a:buChar char="•"/>
              <a:tabLst>
                <a:tab pos="698500" algn="l"/>
              </a:tabLst>
            </a:pPr>
            <a:r>
              <a:rPr lang="en-US" spc="-20">
                <a:solidFill>
                  <a:schemeClr val="bg1">
                    <a:alpha val="80000"/>
                  </a:schemeClr>
                </a:solidFill>
              </a:rPr>
              <a:t>The Vocational Rehabilitation Program (ACCES-VR)</a:t>
            </a:r>
            <a:endParaRPr lang="en-US" spc="-20">
              <a:solidFill>
                <a:schemeClr val="bg1">
                  <a:alpha val="80000"/>
                </a:schemeClr>
              </a:solidFill>
              <a:ea typeface="Calibri"/>
              <a:cs typeface="Calibri"/>
            </a:endParaRPr>
          </a:p>
          <a:p>
            <a:pPr marL="241300" marR="419100" indent="-228600">
              <a:lnSpc>
                <a:spcPct val="90000"/>
              </a:lnSpc>
              <a:spcBef>
                <a:spcPts val="1005"/>
              </a:spcBef>
              <a:buFont typeface="Arial" panose="020B0604020202020204" pitchFamily="34" charset="0"/>
              <a:buChar char="•"/>
              <a:tabLst>
                <a:tab pos="241300" algn="l"/>
              </a:tabLst>
            </a:pPr>
            <a:r>
              <a:rPr lang="en-US" spc="-45">
                <a:solidFill>
                  <a:schemeClr val="bg1">
                    <a:alpha val="80000"/>
                  </a:schemeClr>
                </a:solidFill>
              </a:rPr>
              <a:t>A</a:t>
            </a:r>
            <a:r>
              <a:rPr lang="en-US" spc="-20">
                <a:solidFill>
                  <a:schemeClr val="bg1">
                    <a:alpha val="80000"/>
                  </a:schemeClr>
                </a:solidFill>
              </a:rPr>
              <a:t>CC</a:t>
            </a:r>
            <a:r>
              <a:rPr lang="en-US" spc="-40">
                <a:solidFill>
                  <a:schemeClr val="bg1">
                    <a:alpha val="80000"/>
                  </a:schemeClr>
                </a:solidFill>
              </a:rPr>
              <a:t>E</a:t>
            </a:r>
            <a:r>
              <a:rPr lang="en-US" spc="-20">
                <a:solidFill>
                  <a:schemeClr val="bg1">
                    <a:alpha val="80000"/>
                  </a:schemeClr>
                </a:solidFill>
              </a:rPr>
              <a:t>S</a:t>
            </a:r>
            <a:r>
              <a:rPr lang="en-US" spc="-15">
                <a:solidFill>
                  <a:schemeClr val="bg1">
                    <a:alpha val="80000"/>
                  </a:schemeClr>
                </a:solidFill>
              </a:rPr>
              <a:t>-</a:t>
            </a:r>
            <a:r>
              <a:rPr lang="en-US" spc="-25">
                <a:solidFill>
                  <a:schemeClr val="bg1">
                    <a:alpha val="80000"/>
                  </a:schemeClr>
                </a:solidFill>
              </a:rPr>
              <a:t>V</a:t>
            </a:r>
            <a:r>
              <a:rPr lang="en-US" spc="-20">
                <a:solidFill>
                  <a:schemeClr val="bg1">
                    <a:alpha val="80000"/>
                  </a:schemeClr>
                </a:solidFill>
              </a:rPr>
              <a:t>R</a:t>
            </a:r>
            <a:r>
              <a:rPr lang="en-US" spc="30">
                <a:solidFill>
                  <a:schemeClr val="bg1">
                    <a:alpha val="80000"/>
                  </a:schemeClr>
                </a:solidFill>
              </a:rPr>
              <a:t> </a:t>
            </a:r>
            <a:r>
              <a:rPr lang="en-US" spc="-20">
                <a:solidFill>
                  <a:schemeClr val="bg1">
                    <a:alpha val="80000"/>
                  </a:schemeClr>
                </a:solidFill>
              </a:rPr>
              <a:t>h</a:t>
            </a:r>
            <a:r>
              <a:rPr lang="en-US" spc="-15">
                <a:solidFill>
                  <a:schemeClr val="bg1">
                    <a:alpha val="80000"/>
                  </a:schemeClr>
                </a:solidFill>
              </a:rPr>
              <a:t>as</a:t>
            </a:r>
            <a:r>
              <a:rPr lang="en-US" spc="10">
                <a:solidFill>
                  <a:schemeClr val="bg1">
                    <a:alpha val="80000"/>
                  </a:schemeClr>
                </a:solidFill>
              </a:rPr>
              <a:t> </a:t>
            </a:r>
            <a:r>
              <a:rPr lang="en-US" spc="-20">
                <a:solidFill>
                  <a:schemeClr val="bg1">
                    <a:alpha val="80000"/>
                  </a:schemeClr>
                </a:solidFill>
              </a:rPr>
              <a:t>1</a:t>
            </a:r>
            <a:r>
              <a:rPr lang="en-US" spc="-15">
                <a:solidFill>
                  <a:schemeClr val="bg1">
                    <a:alpha val="80000"/>
                  </a:schemeClr>
                </a:solidFill>
              </a:rPr>
              <a:t>5</a:t>
            </a:r>
            <a:r>
              <a:rPr lang="en-US" spc="10">
                <a:solidFill>
                  <a:schemeClr val="bg1">
                    <a:alpha val="80000"/>
                  </a:schemeClr>
                </a:solidFill>
              </a:rPr>
              <a:t> </a:t>
            </a:r>
            <a:r>
              <a:rPr lang="en-US" spc="-20">
                <a:solidFill>
                  <a:schemeClr val="bg1">
                    <a:alpha val="80000"/>
                  </a:schemeClr>
                </a:solidFill>
              </a:rPr>
              <a:t>di</a:t>
            </a:r>
            <a:r>
              <a:rPr lang="en-US" spc="-55">
                <a:solidFill>
                  <a:schemeClr val="bg1">
                    <a:alpha val="80000"/>
                  </a:schemeClr>
                </a:solidFill>
              </a:rPr>
              <a:t>s</a:t>
            </a:r>
            <a:r>
              <a:rPr lang="en-US" spc="-15">
                <a:solidFill>
                  <a:schemeClr val="bg1">
                    <a:alpha val="80000"/>
                  </a:schemeClr>
                </a:solidFill>
              </a:rPr>
              <a:t>tr</a:t>
            </a:r>
            <a:r>
              <a:rPr lang="en-US" spc="-20">
                <a:solidFill>
                  <a:schemeClr val="bg1">
                    <a:alpha val="80000"/>
                  </a:schemeClr>
                </a:solidFill>
              </a:rPr>
              <a:t>i</a:t>
            </a:r>
            <a:r>
              <a:rPr lang="en-US" spc="-10">
                <a:solidFill>
                  <a:schemeClr val="bg1">
                    <a:alpha val="80000"/>
                  </a:schemeClr>
                </a:solidFill>
              </a:rPr>
              <a:t>ct</a:t>
            </a:r>
            <a:r>
              <a:rPr lang="en-US" spc="35">
                <a:solidFill>
                  <a:schemeClr val="bg1">
                    <a:alpha val="80000"/>
                  </a:schemeClr>
                </a:solidFill>
              </a:rPr>
              <a:t> </a:t>
            </a:r>
            <a:r>
              <a:rPr lang="en-US" spc="-15">
                <a:solidFill>
                  <a:schemeClr val="bg1">
                    <a:alpha val="80000"/>
                  </a:schemeClr>
                </a:solidFill>
              </a:rPr>
              <a:t>o</a:t>
            </a:r>
            <a:r>
              <a:rPr lang="en-US" spc="-40">
                <a:solidFill>
                  <a:schemeClr val="bg1">
                    <a:alpha val="80000"/>
                  </a:schemeClr>
                </a:solidFill>
              </a:rPr>
              <a:t>f</a:t>
            </a:r>
            <a:r>
              <a:rPr lang="en-US" spc="-15">
                <a:solidFill>
                  <a:schemeClr val="bg1">
                    <a:alpha val="80000"/>
                  </a:schemeClr>
                </a:solidFill>
              </a:rPr>
              <a:t>f</a:t>
            </a:r>
            <a:r>
              <a:rPr lang="en-US" spc="-20">
                <a:solidFill>
                  <a:schemeClr val="bg1">
                    <a:alpha val="80000"/>
                  </a:schemeClr>
                </a:solidFill>
              </a:rPr>
              <a:t>i</a:t>
            </a:r>
            <a:r>
              <a:rPr lang="en-US" spc="-10">
                <a:solidFill>
                  <a:schemeClr val="bg1">
                    <a:alpha val="80000"/>
                  </a:schemeClr>
                </a:solidFill>
              </a:rPr>
              <a:t>c</a:t>
            </a:r>
            <a:r>
              <a:rPr lang="en-US" spc="-15">
                <a:solidFill>
                  <a:schemeClr val="bg1">
                    <a:alpha val="80000"/>
                  </a:schemeClr>
                </a:solidFill>
              </a:rPr>
              <a:t>es</a:t>
            </a:r>
            <a:r>
              <a:rPr lang="en-US">
                <a:solidFill>
                  <a:schemeClr val="bg1">
                    <a:alpha val="80000"/>
                  </a:schemeClr>
                </a:solidFill>
              </a:rPr>
              <a:t> </a:t>
            </a:r>
            <a:r>
              <a:rPr lang="en-US" spc="-15">
                <a:solidFill>
                  <a:schemeClr val="bg1">
                    <a:alpha val="80000"/>
                  </a:schemeClr>
                </a:solidFill>
              </a:rPr>
              <a:t>a</a:t>
            </a:r>
            <a:r>
              <a:rPr lang="en-US" spc="-20">
                <a:solidFill>
                  <a:schemeClr val="bg1">
                    <a:alpha val="80000"/>
                  </a:schemeClr>
                </a:solidFill>
              </a:rPr>
              <a:t>n</a:t>
            </a:r>
            <a:r>
              <a:rPr lang="en-US" spc="-15">
                <a:solidFill>
                  <a:schemeClr val="bg1">
                    <a:alpha val="80000"/>
                  </a:schemeClr>
                </a:solidFill>
              </a:rPr>
              <a:t>d</a:t>
            </a:r>
            <a:r>
              <a:rPr lang="en-US" spc="10">
                <a:solidFill>
                  <a:schemeClr val="bg1">
                    <a:alpha val="80000"/>
                  </a:schemeClr>
                </a:solidFill>
              </a:rPr>
              <a:t> </a:t>
            </a:r>
            <a:r>
              <a:rPr lang="en-US" spc="-20">
                <a:solidFill>
                  <a:schemeClr val="bg1">
                    <a:alpha val="80000"/>
                  </a:schemeClr>
                </a:solidFill>
              </a:rPr>
              <a:t>1</a:t>
            </a:r>
            <a:r>
              <a:rPr lang="en-US" spc="-15">
                <a:solidFill>
                  <a:schemeClr val="bg1">
                    <a:alpha val="80000"/>
                  </a:schemeClr>
                </a:solidFill>
              </a:rPr>
              <a:t>0</a:t>
            </a:r>
            <a:r>
              <a:rPr lang="en-US" spc="25">
                <a:solidFill>
                  <a:schemeClr val="bg1">
                    <a:alpha val="80000"/>
                  </a:schemeClr>
                </a:solidFill>
              </a:rPr>
              <a:t> </a:t>
            </a:r>
            <a:r>
              <a:rPr lang="en-US" spc="-20">
                <a:solidFill>
                  <a:schemeClr val="bg1">
                    <a:alpha val="80000"/>
                  </a:schemeClr>
                </a:solidFill>
              </a:rPr>
              <a:t>s</a:t>
            </a:r>
            <a:r>
              <a:rPr lang="en-US" spc="-35">
                <a:solidFill>
                  <a:schemeClr val="bg1">
                    <a:alpha val="80000"/>
                  </a:schemeClr>
                </a:solidFill>
              </a:rPr>
              <a:t>at</a:t>
            </a:r>
            <a:r>
              <a:rPr lang="en-US" spc="-15">
                <a:solidFill>
                  <a:schemeClr val="bg1">
                    <a:alpha val="80000"/>
                  </a:schemeClr>
                </a:solidFill>
              </a:rPr>
              <a:t>e</a:t>
            </a:r>
            <a:r>
              <a:rPr lang="en-US" spc="-20">
                <a:solidFill>
                  <a:schemeClr val="bg1">
                    <a:alpha val="80000"/>
                  </a:schemeClr>
                </a:solidFill>
              </a:rPr>
              <a:t>lli</a:t>
            </a:r>
            <a:r>
              <a:rPr lang="en-US" spc="-35">
                <a:solidFill>
                  <a:schemeClr val="bg1">
                    <a:alpha val="80000"/>
                  </a:schemeClr>
                </a:solidFill>
              </a:rPr>
              <a:t>t</a:t>
            </a:r>
            <a:r>
              <a:rPr lang="en-US" spc="-15">
                <a:solidFill>
                  <a:schemeClr val="bg1">
                    <a:alpha val="80000"/>
                  </a:schemeClr>
                </a:solidFill>
              </a:rPr>
              <a:t>e</a:t>
            </a:r>
            <a:r>
              <a:rPr lang="en-US" spc="-10">
                <a:solidFill>
                  <a:schemeClr val="bg1">
                    <a:alpha val="80000"/>
                  </a:schemeClr>
                </a:solidFill>
              </a:rPr>
              <a:t> </a:t>
            </a:r>
            <a:r>
              <a:rPr lang="en-US" spc="-15">
                <a:solidFill>
                  <a:schemeClr val="bg1">
                    <a:alpha val="80000"/>
                  </a:schemeClr>
                </a:solidFill>
              </a:rPr>
              <a:t>o</a:t>
            </a:r>
            <a:r>
              <a:rPr lang="en-US" spc="-40">
                <a:solidFill>
                  <a:schemeClr val="bg1">
                    <a:alpha val="80000"/>
                  </a:schemeClr>
                </a:solidFill>
              </a:rPr>
              <a:t>f</a:t>
            </a:r>
            <a:r>
              <a:rPr lang="en-US" spc="-15">
                <a:solidFill>
                  <a:schemeClr val="bg1">
                    <a:alpha val="80000"/>
                  </a:schemeClr>
                </a:solidFill>
              </a:rPr>
              <a:t>f</a:t>
            </a:r>
            <a:r>
              <a:rPr lang="en-US" spc="-20">
                <a:solidFill>
                  <a:schemeClr val="bg1">
                    <a:alpha val="80000"/>
                  </a:schemeClr>
                </a:solidFill>
              </a:rPr>
              <a:t>i</a:t>
            </a:r>
            <a:r>
              <a:rPr lang="en-US" spc="-10">
                <a:solidFill>
                  <a:schemeClr val="bg1">
                    <a:alpha val="80000"/>
                  </a:schemeClr>
                </a:solidFill>
              </a:rPr>
              <a:t>c</a:t>
            </a:r>
            <a:r>
              <a:rPr lang="en-US" spc="-15">
                <a:solidFill>
                  <a:schemeClr val="bg1">
                    <a:alpha val="80000"/>
                  </a:schemeClr>
                </a:solidFill>
              </a:rPr>
              <a:t>es</a:t>
            </a:r>
            <a:r>
              <a:rPr lang="en-US">
                <a:solidFill>
                  <a:schemeClr val="bg1">
                    <a:alpha val="80000"/>
                  </a:schemeClr>
                </a:solidFill>
              </a:rPr>
              <a:t> </a:t>
            </a:r>
            <a:r>
              <a:rPr lang="en-US" spc="-15">
                <a:solidFill>
                  <a:schemeClr val="bg1">
                    <a:alpha val="80000"/>
                  </a:schemeClr>
                </a:solidFill>
              </a:rPr>
              <a:t>t</a:t>
            </a:r>
            <a:r>
              <a:rPr lang="en-US" spc="-20">
                <a:solidFill>
                  <a:schemeClr val="bg1">
                    <a:alpha val="80000"/>
                  </a:schemeClr>
                </a:solidFill>
              </a:rPr>
              <a:t>h</a:t>
            </a:r>
            <a:r>
              <a:rPr lang="en-US" spc="-65">
                <a:solidFill>
                  <a:schemeClr val="bg1">
                    <a:alpha val="80000"/>
                  </a:schemeClr>
                </a:solidFill>
              </a:rPr>
              <a:t>r</a:t>
            </a:r>
            <a:r>
              <a:rPr lang="en-US" spc="-15">
                <a:solidFill>
                  <a:schemeClr val="bg1">
                    <a:alpha val="80000"/>
                  </a:schemeClr>
                </a:solidFill>
              </a:rPr>
              <a:t>o</a:t>
            </a:r>
            <a:r>
              <a:rPr lang="en-US" spc="-20">
                <a:solidFill>
                  <a:schemeClr val="bg1">
                    <a:alpha val="80000"/>
                  </a:schemeClr>
                </a:solidFill>
              </a:rPr>
              <a:t>u</a:t>
            </a:r>
            <a:r>
              <a:rPr lang="en-US" spc="-15">
                <a:solidFill>
                  <a:schemeClr val="bg1">
                    <a:alpha val="80000"/>
                  </a:schemeClr>
                </a:solidFill>
              </a:rPr>
              <a:t>g</a:t>
            </a:r>
            <a:r>
              <a:rPr lang="en-US" spc="-20">
                <a:solidFill>
                  <a:schemeClr val="bg1">
                    <a:alpha val="80000"/>
                  </a:schemeClr>
                </a:solidFill>
              </a:rPr>
              <a:t>h</a:t>
            </a:r>
            <a:r>
              <a:rPr lang="en-US" spc="-15">
                <a:solidFill>
                  <a:schemeClr val="bg1">
                    <a:alpha val="80000"/>
                  </a:schemeClr>
                </a:solidFill>
              </a:rPr>
              <a:t>o</a:t>
            </a:r>
            <a:r>
              <a:rPr lang="en-US" spc="-20">
                <a:solidFill>
                  <a:schemeClr val="bg1">
                    <a:alpha val="80000"/>
                  </a:schemeClr>
                </a:solidFill>
              </a:rPr>
              <a:t>u</a:t>
            </a:r>
            <a:r>
              <a:rPr lang="en-US" spc="-10">
                <a:solidFill>
                  <a:schemeClr val="bg1">
                    <a:alpha val="80000"/>
                  </a:schemeClr>
                </a:solidFill>
              </a:rPr>
              <a:t>t </a:t>
            </a:r>
            <a:r>
              <a:rPr lang="en-US" spc="-25">
                <a:solidFill>
                  <a:schemeClr val="bg1">
                    <a:alpha val="80000"/>
                  </a:schemeClr>
                </a:solidFill>
              </a:rPr>
              <a:t>N</a:t>
            </a:r>
            <a:r>
              <a:rPr lang="en-US" spc="-35">
                <a:solidFill>
                  <a:schemeClr val="bg1">
                    <a:alpha val="80000"/>
                  </a:schemeClr>
                </a:solidFill>
              </a:rPr>
              <a:t>Y</a:t>
            </a:r>
            <a:r>
              <a:rPr lang="en-US" spc="-15">
                <a:solidFill>
                  <a:schemeClr val="bg1">
                    <a:alpha val="80000"/>
                  </a:schemeClr>
                </a:solidFill>
              </a:rPr>
              <a:t>S</a:t>
            </a:r>
            <a:r>
              <a:rPr lang="en-US" spc="15">
                <a:solidFill>
                  <a:schemeClr val="bg1">
                    <a:alpha val="80000"/>
                  </a:schemeClr>
                </a:solidFill>
              </a:rPr>
              <a:t> </a:t>
            </a:r>
            <a:r>
              <a:rPr lang="en-US" spc="-15">
                <a:solidFill>
                  <a:schemeClr val="bg1">
                    <a:alpha val="80000"/>
                  </a:schemeClr>
                </a:solidFill>
              </a:rPr>
              <a:t>t</a:t>
            </a:r>
            <a:r>
              <a:rPr lang="en-US" spc="-20">
                <a:solidFill>
                  <a:schemeClr val="bg1">
                    <a:alpha val="80000"/>
                  </a:schemeClr>
                </a:solidFill>
              </a:rPr>
              <a:t>h</a:t>
            </a:r>
            <a:r>
              <a:rPr lang="en-US" spc="-35">
                <a:solidFill>
                  <a:schemeClr val="bg1">
                    <a:alpha val="80000"/>
                  </a:schemeClr>
                </a:solidFill>
              </a:rPr>
              <a:t>a</a:t>
            </a:r>
            <a:r>
              <a:rPr lang="en-US" spc="-10">
                <a:solidFill>
                  <a:schemeClr val="bg1">
                    <a:alpha val="80000"/>
                  </a:schemeClr>
                </a:solidFill>
              </a:rPr>
              <a:t>t</a:t>
            </a:r>
            <a:r>
              <a:rPr lang="en-US" spc="15">
                <a:solidFill>
                  <a:schemeClr val="bg1">
                    <a:alpha val="80000"/>
                  </a:schemeClr>
                </a:solidFill>
              </a:rPr>
              <a:t> </a:t>
            </a:r>
            <a:r>
              <a:rPr lang="en-US" spc="-25">
                <a:solidFill>
                  <a:schemeClr val="bg1">
                    <a:alpha val="80000"/>
                  </a:schemeClr>
                </a:solidFill>
              </a:rPr>
              <a:t>h</a:t>
            </a:r>
            <a:r>
              <a:rPr lang="en-US" spc="-15">
                <a:solidFill>
                  <a:schemeClr val="bg1">
                    <a:alpha val="80000"/>
                  </a:schemeClr>
                </a:solidFill>
              </a:rPr>
              <a:t>e</a:t>
            </a:r>
            <a:r>
              <a:rPr lang="en-US" spc="-20">
                <a:solidFill>
                  <a:schemeClr val="bg1">
                    <a:alpha val="80000"/>
                  </a:schemeClr>
                </a:solidFill>
              </a:rPr>
              <a:t>l</a:t>
            </a:r>
            <a:r>
              <a:rPr lang="en-US" spc="-15">
                <a:solidFill>
                  <a:schemeClr val="bg1">
                    <a:alpha val="80000"/>
                  </a:schemeClr>
                </a:solidFill>
              </a:rPr>
              <a:t>p</a:t>
            </a:r>
            <a:r>
              <a:rPr lang="en-US" spc="10">
                <a:solidFill>
                  <a:schemeClr val="bg1">
                    <a:alpha val="80000"/>
                  </a:schemeClr>
                </a:solidFill>
              </a:rPr>
              <a:t> </a:t>
            </a:r>
            <a:r>
              <a:rPr lang="en-US" spc="-20">
                <a:solidFill>
                  <a:schemeClr val="bg1">
                    <a:alpha val="80000"/>
                  </a:schemeClr>
                </a:solidFill>
              </a:rPr>
              <a:t>individu</a:t>
            </a:r>
            <a:r>
              <a:rPr lang="en-US" spc="-15">
                <a:solidFill>
                  <a:schemeClr val="bg1">
                    <a:alpha val="80000"/>
                  </a:schemeClr>
                </a:solidFill>
              </a:rPr>
              <a:t>a</a:t>
            </a:r>
            <a:r>
              <a:rPr lang="en-US" spc="-20">
                <a:solidFill>
                  <a:schemeClr val="bg1">
                    <a:alpha val="80000"/>
                  </a:schemeClr>
                </a:solidFill>
              </a:rPr>
              <a:t>l</a:t>
            </a:r>
            <a:r>
              <a:rPr lang="en-US" spc="-15">
                <a:solidFill>
                  <a:schemeClr val="bg1">
                    <a:alpha val="80000"/>
                  </a:schemeClr>
                </a:solidFill>
              </a:rPr>
              <a:t>s</a:t>
            </a:r>
            <a:r>
              <a:rPr lang="en-US" spc="60">
                <a:solidFill>
                  <a:schemeClr val="bg1">
                    <a:alpha val="80000"/>
                  </a:schemeClr>
                </a:solidFill>
              </a:rPr>
              <a:t> </a:t>
            </a:r>
            <a:r>
              <a:rPr lang="en-US" spc="-15">
                <a:solidFill>
                  <a:schemeClr val="bg1">
                    <a:alpha val="80000"/>
                  </a:schemeClr>
                </a:solidFill>
              </a:rPr>
              <a:t>w</a:t>
            </a:r>
            <a:r>
              <a:rPr lang="en-US" spc="-20">
                <a:solidFill>
                  <a:schemeClr val="bg1">
                    <a:alpha val="80000"/>
                  </a:schemeClr>
                </a:solidFill>
              </a:rPr>
              <a:t>i</a:t>
            </a:r>
            <a:r>
              <a:rPr lang="en-US" spc="-15">
                <a:solidFill>
                  <a:schemeClr val="bg1">
                    <a:alpha val="80000"/>
                  </a:schemeClr>
                </a:solidFill>
              </a:rPr>
              <a:t>th</a:t>
            </a:r>
            <a:r>
              <a:rPr lang="en-US" spc="10">
                <a:solidFill>
                  <a:schemeClr val="bg1">
                    <a:alpha val="80000"/>
                  </a:schemeClr>
                </a:solidFill>
              </a:rPr>
              <a:t> </a:t>
            </a:r>
            <a:r>
              <a:rPr lang="en-US" spc="-20">
                <a:solidFill>
                  <a:schemeClr val="bg1">
                    <a:alpha val="80000"/>
                  </a:schemeClr>
                </a:solidFill>
              </a:rPr>
              <a:t>dis</a:t>
            </a:r>
            <a:r>
              <a:rPr lang="en-US" spc="-15">
                <a:solidFill>
                  <a:schemeClr val="bg1">
                    <a:alpha val="80000"/>
                  </a:schemeClr>
                </a:solidFill>
              </a:rPr>
              <a:t>a</a:t>
            </a:r>
            <a:r>
              <a:rPr lang="en-US" spc="-20">
                <a:solidFill>
                  <a:schemeClr val="bg1">
                    <a:alpha val="80000"/>
                  </a:schemeClr>
                </a:solidFill>
              </a:rPr>
              <a:t>bili</a:t>
            </a:r>
            <a:r>
              <a:rPr lang="en-US" spc="-15">
                <a:solidFill>
                  <a:schemeClr val="bg1">
                    <a:alpha val="80000"/>
                  </a:schemeClr>
                </a:solidFill>
              </a:rPr>
              <a:t>t</a:t>
            </a:r>
            <a:r>
              <a:rPr lang="en-US" spc="-20">
                <a:solidFill>
                  <a:schemeClr val="bg1">
                    <a:alpha val="80000"/>
                  </a:schemeClr>
                </a:solidFill>
              </a:rPr>
              <a:t>i</a:t>
            </a:r>
            <a:r>
              <a:rPr lang="en-US" spc="-15">
                <a:solidFill>
                  <a:schemeClr val="bg1">
                    <a:alpha val="80000"/>
                  </a:schemeClr>
                </a:solidFill>
              </a:rPr>
              <a:t>es</a:t>
            </a:r>
            <a:r>
              <a:rPr lang="en-US" spc="35">
                <a:solidFill>
                  <a:schemeClr val="bg1">
                    <a:alpha val="80000"/>
                  </a:schemeClr>
                </a:solidFill>
              </a:rPr>
              <a:t> </a:t>
            </a:r>
            <a:r>
              <a:rPr lang="en-US" spc="-20">
                <a:solidFill>
                  <a:schemeClr val="bg1">
                    <a:alpha val="80000"/>
                  </a:schemeClr>
                </a:solidFill>
              </a:rPr>
              <a:t>pu</a:t>
            </a:r>
            <a:r>
              <a:rPr lang="en-US" spc="-65">
                <a:solidFill>
                  <a:schemeClr val="bg1">
                    <a:alpha val="80000"/>
                  </a:schemeClr>
                </a:solidFill>
              </a:rPr>
              <a:t>r</a:t>
            </a:r>
            <a:r>
              <a:rPr lang="en-US" spc="-20">
                <a:solidFill>
                  <a:schemeClr val="bg1">
                    <a:alpha val="80000"/>
                  </a:schemeClr>
                </a:solidFill>
              </a:rPr>
              <a:t>su</a:t>
            </a:r>
            <a:r>
              <a:rPr lang="en-US" spc="-15">
                <a:solidFill>
                  <a:schemeClr val="bg1">
                    <a:alpha val="80000"/>
                  </a:schemeClr>
                </a:solidFill>
              </a:rPr>
              <a:t>e</a:t>
            </a:r>
            <a:r>
              <a:rPr lang="en-US" spc="50">
                <a:solidFill>
                  <a:schemeClr val="bg1">
                    <a:alpha val="80000"/>
                  </a:schemeClr>
                </a:solidFill>
              </a:rPr>
              <a:t> </a:t>
            </a:r>
            <a:r>
              <a:rPr lang="en-US" spc="-35">
                <a:solidFill>
                  <a:schemeClr val="bg1">
                    <a:alpha val="80000"/>
                  </a:schemeClr>
                </a:solidFill>
              </a:rPr>
              <a:t>c</a:t>
            </a:r>
            <a:r>
              <a:rPr lang="en-US" spc="-15">
                <a:solidFill>
                  <a:schemeClr val="bg1">
                    <a:alpha val="80000"/>
                  </a:schemeClr>
                </a:solidFill>
              </a:rPr>
              <a:t>o</a:t>
            </a:r>
            <a:r>
              <a:rPr lang="en-US" spc="-30">
                <a:solidFill>
                  <a:schemeClr val="bg1">
                    <a:alpha val="80000"/>
                  </a:schemeClr>
                </a:solidFill>
              </a:rPr>
              <a:t>m</a:t>
            </a:r>
            <a:r>
              <a:rPr lang="en-US" spc="-20">
                <a:solidFill>
                  <a:schemeClr val="bg1">
                    <a:alpha val="80000"/>
                  </a:schemeClr>
                </a:solidFill>
              </a:rPr>
              <a:t>p</a:t>
            </a:r>
            <a:r>
              <a:rPr lang="en-US" spc="-30">
                <a:solidFill>
                  <a:schemeClr val="bg1">
                    <a:alpha val="80000"/>
                  </a:schemeClr>
                </a:solidFill>
              </a:rPr>
              <a:t>e</a:t>
            </a:r>
            <a:r>
              <a:rPr lang="en-US" spc="-15">
                <a:solidFill>
                  <a:schemeClr val="bg1">
                    <a:alpha val="80000"/>
                  </a:schemeClr>
                </a:solidFill>
              </a:rPr>
              <a:t>t</a:t>
            </a:r>
            <a:r>
              <a:rPr lang="en-US" spc="-20">
                <a:solidFill>
                  <a:schemeClr val="bg1">
                    <a:alpha val="80000"/>
                  </a:schemeClr>
                </a:solidFill>
              </a:rPr>
              <a:t>i</a:t>
            </a:r>
            <a:r>
              <a:rPr lang="en-US" spc="-15">
                <a:solidFill>
                  <a:schemeClr val="bg1">
                    <a:alpha val="80000"/>
                  </a:schemeClr>
                </a:solidFill>
              </a:rPr>
              <a:t>t</a:t>
            </a:r>
            <a:r>
              <a:rPr lang="en-US" spc="-20">
                <a:solidFill>
                  <a:schemeClr val="bg1">
                    <a:alpha val="80000"/>
                  </a:schemeClr>
                </a:solidFill>
              </a:rPr>
              <a:t>i</a:t>
            </a:r>
            <a:r>
              <a:rPr lang="en-US" spc="-45">
                <a:solidFill>
                  <a:schemeClr val="bg1">
                    <a:alpha val="80000"/>
                  </a:schemeClr>
                </a:solidFill>
              </a:rPr>
              <a:t>v</a:t>
            </a:r>
            <a:r>
              <a:rPr lang="en-US" spc="-15">
                <a:solidFill>
                  <a:schemeClr val="bg1">
                    <a:alpha val="80000"/>
                  </a:schemeClr>
                </a:solidFill>
              </a:rPr>
              <a:t>e,</a:t>
            </a:r>
            <a:r>
              <a:rPr lang="en-US" spc="-10">
                <a:solidFill>
                  <a:schemeClr val="bg1">
                    <a:alpha val="80000"/>
                  </a:schemeClr>
                </a:solidFill>
              </a:rPr>
              <a:t> i</a:t>
            </a:r>
            <a:r>
              <a:rPr lang="en-US" spc="-45">
                <a:solidFill>
                  <a:schemeClr val="bg1">
                    <a:alpha val="80000"/>
                  </a:schemeClr>
                </a:solidFill>
              </a:rPr>
              <a:t>n</a:t>
            </a:r>
            <a:r>
              <a:rPr lang="en-US" spc="-35">
                <a:solidFill>
                  <a:schemeClr val="bg1">
                    <a:alpha val="80000"/>
                  </a:schemeClr>
                </a:solidFill>
              </a:rPr>
              <a:t>t</a:t>
            </a:r>
            <a:r>
              <a:rPr lang="en-US" spc="-15">
                <a:solidFill>
                  <a:schemeClr val="bg1">
                    <a:alpha val="80000"/>
                  </a:schemeClr>
                </a:solidFill>
              </a:rPr>
              <a:t>eg</a:t>
            </a:r>
            <a:r>
              <a:rPr lang="en-US" spc="-75">
                <a:solidFill>
                  <a:schemeClr val="bg1">
                    <a:alpha val="80000"/>
                  </a:schemeClr>
                </a:solidFill>
              </a:rPr>
              <a:t>r</a:t>
            </a:r>
            <a:r>
              <a:rPr lang="en-US" spc="-35">
                <a:solidFill>
                  <a:schemeClr val="bg1">
                    <a:alpha val="80000"/>
                  </a:schemeClr>
                </a:solidFill>
              </a:rPr>
              <a:t>at</a:t>
            </a:r>
            <a:r>
              <a:rPr lang="en-US" spc="-15">
                <a:solidFill>
                  <a:schemeClr val="bg1">
                    <a:alpha val="80000"/>
                  </a:schemeClr>
                </a:solidFill>
              </a:rPr>
              <a:t>ed</a:t>
            </a:r>
            <a:r>
              <a:rPr lang="en-US" spc="-5">
                <a:solidFill>
                  <a:schemeClr val="bg1">
                    <a:alpha val="80000"/>
                  </a:schemeClr>
                </a:solidFill>
              </a:rPr>
              <a:t> </a:t>
            </a:r>
            <a:r>
              <a:rPr lang="en-US" spc="-15">
                <a:solidFill>
                  <a:schemeClr val="bg1">
                    <a:alpha val="80000"/>
                  </a:schemeClr>
                </a:solidFill>
              </a:rPr>
              <a:t>e</a:t>
            </a:r>
            <a:r>
              <a:rPr lang="en-US" spc="-30">
                <a:solidFill>
                  <a:schemeClr val="bg1">
                    <a:alpha val="80000"/>
                  </a:schemeClr>
                </a:solidFill>
              </a:rPr>
              <a:t>m</a:t>
            </a:r>
            <a:r>
              <a:rPr lang="en-US" spc="-20">
                <a:solidFill>
                  <a:schemeClr val="bg1">
                    <a:alpha val="80000"/>
                  </a:schemeClr>
                </a:solidFill>
              </a:rPr>
              <a:t>p</a:t>
            </a:r>
            <a:r>
              <a:rPr lang="en-US" spc="-10">
                <a:solidFill>
                  <a:schemeClr val="bg1">
                    <a:alpha val="80000"/>
                  </a:schemeClr>
                </a:solidFill>
              </a:rPr>
              <a:t>l</a:t>
            </a:r>
            <a:r>
              <a:rPr lang="en-US" spc="-30">
                <a:solidFill>
                  <a:schemeClr val="bg1">
                    <a:alpha val="80000"/>
                  </a:schemeClr>
                </a:solidFill>
              </a:rPr>
              <a:t>o</a:t>
            </a:r>
            <a:r>
              <a:rPr lang="en-US" spc="-25">
                <a:solidFill>
                  <a:schemeClr val="bg1">
                    <a:alpha val="80000"/>
                  </a:schemeClr>
                </a:solidFill>
              </a:rPr>
              <a:t>y</a:t>
            </a:r>
            <a:r>
              <a:rPr lang="en-US" spc="-30">
                <a:solidFill>
                  <a:schemeClr val="bg1">
                    <a:alpha val="80000"/>
                  </a:schemeClr>
                </a:solidFill>
              </a:rPr>
              <a:t>m</a:t>
            </a:r>
            <a:r>
              <a:rPr lang="en-US" spc="-15">
                <a:solidFill>
                  <a:schemeClr val="bg1">
                    <a:alpha val="80000"/>
                  </a:schemeClr>
                </a:solidFill>
              </a:rPr>
              <a:t>e</a:t>
            </a:r>
            <a:r>
              <a:rPr lang="en-US" spc="-45">
                <a:solidFill>
                  <a:schemeClr val="bg1">
                    <a:alpha val="80000"/>
                  </a:schemeClr>
                </a:solidFill>
              </a:rPr>
              <a:t>n</a:t>
            </a:r>
            <a:r>
              <a:rPr lang="en-US" spc="-10">
                <a:solidFill>
                  <a:schemeClr val="bg1">
                    <a:alpha val="80000"/>
                  </a:schemeClr>
                </a:solidFill>
              </a:rPr>
              <a:t>t.</a:t>
            </a:r>
            <a:endParaRPr lang="en-US">
              <a:solidFill>
                <a:schemeClr val="bg1">
                  <a:alpha val="80000"/>
                </a:schemeClr>
              </a:solidFill>
            </a:endParaRPr>
          </a:p>
        </p:txBody>
      </p:sp>
      <p:pic>
        <p:nvPicPr>
          <p:cNvPr id="8" name="Slide 6" descr="slide 6 audio">
            <a:hlinkClick r:id="" action="ppaction://media"/>
            <a:extLst>
              <a:ext uri="{FF2B5EF4-FFF2-40B4-BE49-F238E27FC236}">
                <a16:creationId xmlns:a16="http://schemas.microsoft.com/office/drawing/2014/main" id="{BD955590-4C2A-2037-4A1B-EE75D27363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9844" y="5816383"/>
            <a:ext cx="609600" cy="609600"/>
          </a:xfrm>
          <a:prstGeom prst="rect">
            <a:avLst/>
          </a:prstGeom>
        </p:spPr>
      </p:pic>
    </p:spTree>
    <p:extLst>
      <p:ext uri="{BB962C8B-B14F-4D97-AF65-F5344CB8AC3E}">
        <p14:creationId xmlns:p14="http://schemas.microsoft.com/office/powerpoint/2010/main" val="22182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488AA4F3-07A6-D8AA-ABF5-45AD14F5E70C}"/>
              </a:ext>
            </a:extLst>
          </p:cNvPr>
          <p:cNvSpPr txBox="1">
            <a:spLocks noGrp="1"/>
          </p:cNvSpPr>
          <p:nvPr>
            <p:ph type="title" idx="4294967295"/>
          </p:nvPr>
        </p:nvSpPr>
        <p:spPr>
          <a:xfrm>
            <a:off x="222982" y="545449"/>
            <a:ext cx="3343804" cy="1626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25" normalizeH="0" baseline="0" noProof="0">
                <a:ln>
                  <a:noFill/>
                </a:ln>
                <a:solidFill>
                  <a:schemeClr val="bg1"/>
                </a:solidFill>
                <a:effectLst/>
                <a:uLnTx/>
                <a:uFillTx/>
                <a:latin typeface="+mj-lt"/>
                <a:ea typeface="+mj-ea"/>
                <a:cs typeface="+mj-cs"/>
              </a:rPr>
              <a:t>A</a:t>
            </a:r>
            <a:r>
              <a:rPr kumimoji="0" lang="en-US" sz="3600" b="0" i="0" u="none" strike="noStrike" kern="1200" cap="none" spc="-5" normalizeH="0" baseline="0" noProof="0">
                <a:ln>
                  <a:noFill/>
                </a:ln>
                <a:solidFill>
                  <a:schemeClr val="bg1"/>
                </a:solidFill>
                <a:effectLst/>
                <a:uLnTx/>
                <a:uFillTx/>
                <a:latin typeface="+mj-lt"/>
                <a:ea typeface="+mj-ea"/>
                <a:cs typeface="+mj-cs"/>
              </a:rPr>
              <a:t>CC</a:t>
            </a:r>
            <a:r>
              <a:rPr kumimoji="0" lang="en-US" sz="3600" b="0" i="0" u="none" strike="noStrike" kern="1200" cap="none" spc="-55" normalizeH="0" baseline="0" noProof="0">
                <a:ln>
                  <a:noFill/>
                </a:ln>
                <a:solidFill>
                  <a:schemeClr val="bg1"/>
                </a:solidFill>
                <a:effectLst/>
                <a:uLnTx/>
                <a:uFillTx/>
                <a:latin typeface="+mj-lt"/>
                <a:ea typeface="+mj-ea"/>
                <a:cs typeface="+mj-cs"/>
              </a:rPr>
              <a:t>E</a:t>
            </a:r>
            <a:r>
              <a:rPr kumimoji="0" lang="en-US" sz="3600" b="0" i="0" u="none" strike="noStrike" kern="1200" cap="none" spc="-5" normalizeH="0" baseline="0" noProof="0">
                <a:ln>
                  <a:noFill/>
                </a:ln>
                <a:solidFill>
                  <a:schemeClr val="bg1"/>
                </a:solidFill>
                <a:effectLst/>
                <a:uLnTx/>
                <a:uFillTx/>
                <a:latin typeface="+mj-lt"/>
                <a:ea typeface="+mj-ea"/>
                <a:cs typeface="+mj-cs"/>
              </a:rPr>
              <a:t>S-</a:t>
            </a:r>
            <a:r>
              <a:rPr kumimoji="0" lang="en-US" sz="3600" b="0" i="0" u="none" strike="noStrike" kern="1200" cap="none" spc="-10" normalizeH="0" baseline="0" noProof="0">
                <a:ln>
                  <a:noFill/>
                </a:ln>
                <a:solidFill>
                  <a:schemeClr val="bg1"/>
                </a:solidFill>
                <a:effectLst/>
                <a:uLnTx/>
                <a:uFillTx/>
                <a:latin typeface="+mj-lt"/>
                <a:ea typeface="+mj-ea"/>
                <a:cs typeface="+mj-cs"/>
              </a:rPr>
              <a:t>V</a:t>
            </a:r>
            <a:r>
              <a:rPr kumimoji="0" lang="en-US" sz="3600" b="0" i="0" u="none" strike="noStrike" kern="1200" cap="none" spc="0" normalizeH="0" baseline="0" noProof="0">
                <a:ln>
                  <a:noFill/>
                </a:ln>
                <a:solidFill>
                  <a:schemeClr val="bg1"/>
                </a:solidFill>
                <a:effectLst/>
                <a:uLnTx/>
                <a:uFillTx/>
                <a:latin typeface="+mj-lt"/>
                <a:ea typeface="+mj-ea"/>
                <a:cs typeface="+mj-cs"/>
              </a:rPr>
              <a:t>R</a:t>
            </a:r>
            <a:r>
              <a:rPr kumimoji="0" lang="en-US" sz="3600" b="0" i="0" u="none" strike="noStrike" kern="1200" cap="none" spc="-5" normalizeH="0" baseline="0" noProof="0">
                <a:ln>
                  <a:noFill/>
                </a:ln>
                <a:solidFill>
                  <a:schemeClr val="bg1"/>
                </a:solidFill>
                <a:effectLst/>
                <a:uLnTx/>
                <a:uFillTx/>
                <a:latin typeface="+mj-lt"/>
                <a:ea typeface="+mj-ea"/>
                <a:cs typeface="+mj-cs"/>
              </a:rPr>
              <a:t> O</a:t>
            </a:r>
            <a:r>
              <a:rPr kumimoji="0" lang="en-US" sz="3600" b="0" i="0" u="none" strike="noStrike" kern="1200" cap="none" spc="-55" normalizeH="0" baseline="0" noProof="0">
                <a:ln>
                  <a:noFill/>
                </a:ln>
                <a:solidFill>
                  <a:schemeClr val="bg1"/>
                </a:solidFill>
                <a:effectLst/>
                <a:uLnTx/>
                <a:uFillTx/>
                <a:latin typeface="+mj-lt"/>
                <a:ea typeface="+mj-ea"/>
                <a:cs typeface="+mj-cs"/>
              </a:rPr>
              <a:t>v</a:t>
            </a:r>
            <a:r>
              <a:rPr kumimoji="0" lang="en-US" sz="3600" b="0" i="0" u="none" strike="noStrike" kern="1200" cap="none" spc="-5" normalizeH="0" baseline="0" noProof="0">
                <a:ln>
                  <a:noFill/>
                </a:ln>
                <a:solidFill>
                  <a:schemeClr val="bg1"/>
                </a:solidFill>
                <a:effectLst/>
                <a:uLnTx/>
                <a:uFillTx/>
                <a:latin typeface="+mj-lt"/>
                <a:ea typeface="+mj-ea"/>
                <a:cs typeface="+mj-cs"/>
              </a:rPr>
              <a:t>e</a:t>
            </a:r>
            <a:r>
              <a:rPr kumimoji="0" lang="en-US" sz="3600" b="0" i="0" u="none" strike="noStrike" kern="1200" cap="none" spc="50" normalizeH="0" baseline="0" noProof="0">
                <a:ln>
                  <a:noFill/>
                </a:ln>
                <a:solidFill>
                  <a:schemeClr val="bg1"/>
                </a:solidFill>
                <a:effectLst/>
                <a:uLnTx/>
                <a:uFillTx/>
                <a:latin typeface="+mj-lt"/>
                <a:ea typeface="+mj-ea"/>
                <a:cs typeface="+mj-cs"/>
              </a:rPr>
              <a:t>r</a:t>
            </a:r>
            <a:r>
              <a:rPr kumimoji="0" lang="en-US" sz="3600" b="0" i="0" u="none" strike="noStrike" kern="1200" cap="none" spc="-5" normalizeH="0" baseline="0" noProof="0">
                <a:ln>
                  <a:noFill/>
                </a:ln>
                <a:solidFill>
                  <a:schemeClr val="bg1"/>
                </a:solidFill>
                <a:effectLst/>
                <a:uLnTx/>
                <a:uFillTx/>
                <a:latin typeface="+mj-lt"/>
                <a:ea typeface="+mj-ea"/>
                <a:cs typeface="+mj-cs"/>
              </a:rPr>
              <a:t>v</a:t>
            </a:r>
            <a:r>
              <a:rPr kumimoji="0" lang="en-US" sz="3600" b="0" i="0" u="none" strike="noStrike" kern="1200" cap="none" spc="0" normalizeH="0" baseline="0" noProof="0">
                <a:ln>
                  <a:noFill/>
                </a:ln>
                <a:solidFill>
                  <a:schemeClr val="bg1"/>
                </a:solidFill>
                <a:effectLst/>
                <a:uLnTx/>
                <a:uFillTx/>
                <a:latin typeface="+mj-lt"/>
                <a:ea typeface="+mj-ea"/>
                <a:cs typeface="+mj-cs"/>
              </a:rPr>
              <a:t>i</a:t>
            </a:r>
            <a:r>
              <a:rPr kumimoji="0" lang="en-US" sz="3600" b="0" i="0" u="none" strike="noStrike" kern="1200" cap="none" spc="-30" normalizeH="0" baseline="0" noProof="0">
                <a:ln>
                  <a:noFill/>
                </a:ln>
                <a:solidFill>
                  <a:schemeClr val="bg1"/>
                </a:solidFill>
                <a:effectLst/>
                <a:uLnTx/>
                <a:uFillTx/>
                <a:latin typeface="+mj-lt"/>
                <a:ea typeface="+mj-ea"/>
                <a:cs typeface="+mj-cs"/>
              </a:rPr>
              <a:t>e</a:t>
            </a:r>
            <a:r>
              <a:rPr kumimoji="0" lang="en-US" sz="3600" b="0" i="0" u="none" strike="noStrike" kern="1200" cap="none" spc="0" normalizeH="0" baseline="0" noProof="0">
                <a:ln>
                  <a:noFill/>
                </a:ln>
                <a:solidFill>
                  <a:schemeClr val="bg1"/>
                </a:solidFill>
                <a:effectLst/>
                <a:uLnTx/>
                <a:uFillTx/>
                <a:latin typeface="+mj-lt"/>
                <a:ea typeface="+mj-ea"/>
                <a:cs typeface="+mj-cs"/>
              </a:rPr>
              <a:t>w</a:t>
            </a:r>
            <a:endParaRPr kumimoji="0" lang="en-US" sz="4400" b="0" i="0" u="none" strike="noStrike" kern="1200" cap="none" spc="0" normalizeH="0" baseline="0" noProof="0">
              <a:ln>
                <a:noFill/>
              </a:ln>
              <a:solidFill>
                <a:schemeClr val="bg1"/>
              </a:solidFill>
              <a:effectLst/>
              <a:uLnTx/>
              <a:uFillTx/>
              <a:latin typeface="+mj-lt"/>
              <a:ea typeface="+mj-ea"/>
              <a:cs typeface="+mj-cs"/>
            </a:endParaRPr>
          </a:p>
        </p:txBody>
      </p:sp>
      <p:sp>
        <p:nvSpPr>
          <p:cNvPr id="7" name="object 3">
            <a:extLst>
              <a:ext uri="{FF2B5EF4-FFF2-40B4-BE49-F238E27FC236}">
                <a16:creationId xmlns:a16="http://schemas.microsoft.com/office/drawing/2014/main" id="{15F463E1-FA11-EF2C-F64A-D836BEB7E2A0}"/>
              </a:ext>
            </a:extLst>
          </p:cNvPr>
          <p:cNvSpPr txBox="1"/>
          <p:nvPr/>
        </p:nvSpPr>
        <p:spPr>
          <a:xfrm>
            <a:off x="3965472" y="2172107"/>
            <a:ext cx="6128539" cy="3751732"/>
          </a:xfrm>
          <a:prstGeom prst="rect">
            <a:avLst/>
          </a:prstGeom>
        </p:spPr>
        <p:txBody>
          <a:bodyPr vert="horz" lIns="91440" tIns="45720" rIns="91440" bIns="45720" rtlCol="0" anchor="ctr">
            <a:normAutofit/>
          </a:bodyPr>
          <a:lstStyle/>
          <a:p>
            <a:pPr>
              <a:lnSpc>
                <a:spcPct val="90000"/>
              </a:lnSpc>
            </a:pPr>
            <a:r>
              <a:rPr lang="en-US" spc="-30">
                <a:solidFill>
                  <a:schemeClr val="bg1"/>
                </a:solidFill>
              </a:rPr>
              <a:t>M</a:t>
            </a:r>
            <a:r>
              <a:rPr lang="en-US" spc="-20">
                <a:solidFill>
                  <a:schemeClr val="bg1"/>
                </a:solidFill>
              </a:rPr>
              <a:t>issi</a:t>
            </a:r>
            <a:r>
              <a:rPr lang="en-US" spc="-15">
                <a:solidFill>
                  <a:schemeClr val="bg1"/>
                </a:solidFill>
              </a:rPr>
              <a:t>o</a:t>
            </a:r>
            <a:r>
              <a:rPr lang="en-US" spc="-20">
                <a:solidFill>
                  <a:schemeClr val="bg1"/>
                </a:solidFill>
              </a:rPr>
              <a:t>n</a:t>
            </a:r>
            <a:r>
              <a:rPr lang="en-US" spc="-10">
                <a:solidFill>
                  <a:schemeClr val="bg1"/>
                </a:solidFill>
              </a:rPr>
              <a:t>:</a:t>
            </a:r>
            <a:endParaRPr lang="en-US">
              <a:solidFill>
                <a:schemeClr val="bg1"/>
              </a:solidFill>
              <a:cs typeface="Calibri" panose="020F0502020204030204"/>
            </a:endParaRPr>
          </a:p>
          <a:p>
            <a:pPr>
              <a:lnSpc>
                <a:spcPct val="90000"/>
              </a:lnSpc>
            </a:pPr>
            <a:endParaRPr lang="en-US" i="1" spc="-80">
              <a:solidFill>
                <a:schemeClr val="bg1"/>
              </a:solidFill>
              <a:cs typeface="Calibri"/>
            </a:endParaRPr>
          </a:p>
          <a:p>
            <a:pPr>
              <a:lnSpc>
                <a:spcPct val="90000"/>
              </a:lnSpc>
            </a:pPr>
            <a:r>
              <a:rPr lang="en-US" i="1" spc="-80">
                <a:solidFill>
                  <a:schemeClr val="bg1"/>
                </a:solidFill>
              </a:rPr>
              <a:t>A</a:t>
            </a:r>
            <a:r>
              <a:rPr lang="en-US" i="1" spc="-15">
                <a:solidFill>
                  <a:schemeClr val="bg1"/>
                </a:solidFill>
              </a:rPr>
              <a:t>CC</a:t>
            </a:r>
            <a:r>
              <a:rPr lang="en-US" i="1" spc="-40">
                <a:solidFill>
                  <a:schemeClr val="bg1"/>
                </a:solidFill>
              </a:rPr>
              <a:t>E</a:t>
            </a:r>
            <a:r>
              <a:rPr lang="en-US" i="1" spc="-25">
                <a:solidFill>
                  <a:schemeClr val="bg1"/>
                </a:solidFill>
              </a:rPr>
              <a:t>S</a:t>
            </a:r>
            <a:r>
              <a:rPr lang="en-US" i="1" spc="-20">
                <a:solidFill>
                  <a:schemeClr val="bg1"/>
                </a:solidFill>
              </a:rPr>
              <a:t>-VR</a:t>
            </a:r>
            <a:r>
              <a:rPr lang="en-US" i="1" spc="20">
                <a:solidFill>
                  <a:schemeClr val="bg1"/>
                </a:solidFill>
              </a:rPr>
              <a:t> </a:t>
            </a:r>
            <a:r>
              <a:rPr lang="en-US" i="1" spc="-15">
                <a:solidFill>
                  <a:schemeClr val="bg1"/>
                </a:solidFill>
              </a:rPr>
              <a:t>ass</a:t>
            </a:r>
            <a:r>
              <a:rPr lang="en-US" i="1" spc="-10">
                <a:solidFill>
                  <a:schemeClr val="bg1"/>
                </a:solidFill>
              </a:rPr>
              <a:t>i</a:t>
            </a:r>
            <a:r>
              <a:rPr lang="en-US" i="1" spc="-50">
                <a:solidFill>
                  <a:schemeClr val="bg1"/>
                </a:solidFill>
              </a:rPr>
              <a:t>s</a:t>
            </a:r>
            <a:r>
              <a:rPr lang="en-US" i="1" spc="-15">
                <a:solidFill>
                  <a:schemeClr val="bg1"/>
                </a:solidFill>
              </a:rPr>
              <a:t>ts</a:t>
            </a:r>
            <a:r>
              <a:rPr lang="en-US" i="1" spc="-5">
                <a:solidFill>
                  <a:schemeClr val="bg1"/>
                </a:solidFill>
              </a:rPr>
              <a:t> </a:t>
            </a:r>
            <a:r>
              <a:rPr lang="en-US" i="1" spc="-10">
                <a:solidFill>
                  <a:schemeClr val="bg1"/>
                </a:solidFill>
              </a:rPr>
              <a:t>i</a:t>
            </a:r>
            <a:r>
              <a:rPr lang="en-US" i="1" spc="-15">
                <a:solidFill>
                  <a:schemeClr val="bg1"/>
                </a:solidFill>
              </a:rPr>
              <a:t>nd</a:t>
            </a:r>
            <a:r>
              <a:rPr lang="en-US" i="1" spc="-20">
                <a:solidFill>
                  <a:schemeClr val="bg1"/>
                </a:solidFill>
              </a:rPr>
              <a:t>i</a:t>
            </a:r>
            <a:r>
              <a:rPr lang="en-US" i="1" spc="-15">
                <a:solidFill>
                  <a:schemeClr val="bg1"/>
                </a:solidFill>
              </a:rPr>
              <a:t>v</a:t>
            </a:r>
            <a:r>
              <a:rPr lang="en-US" i="1" spc="-10">
                <a:solidFill>
                  <a:schemeClr val="bg1"/>
                </a:solidFill>
              </a:rPr>
              <a:t>i</a:t>
            </a:r>
            <a:r>
              <a:rPr lang="en-US" i="1" spc="-15">
                <a:solidFill>
                  <a:schemeClr val="bg1"/>
                </a:solidFill>
              </a:rPr>
              <a:t>dua</a:t>
            </a:r>
            <a:r>
              <a:rPr lang="en-US" i="1" spc="-20">
                <a:solidFill>
                  <a:schemeClr val="bg1"/>
                </a:solidFill>
              </a:rPr>
              <a:t>l</a:t>
            </a:r>
            <a:r>
              <a:rPr lang="en-US" i="1" spc="-15">
                <a:solidFill>
                  <a:schemeClr val="bg1"/>
                </a:solidFill>
              </a:rPr>
              <a:t>s</a:t>
            </a:r>
            <a:r>
              <a:rPr lang="en-US" i="1" spc="-5">
                <a:solidFill>
                  <a:schemeClr val="bg1"/>
                </a:solidFill>
              </a:rPr>
              <a:t> </a:t>
            </a:r>
            <a:r>
              <a:rPr lang="en-US" i="1" spc="-15">
                <a:solidFill>
                  <a:schemeClr val="bg1"/>
                </a:solidFill>
              </a:rPr>
              <a:t>w</a:t>
            </a:r>
            <a:r>
              <a:rPr lang="en-US" i="1" spc="-10">
                <a:solidFill>
                  <a:schemeClr val="bg1"/>
                </a:solidFill>
              </a:rPr>
              <a:t>i</a:t>
            </a:r>
            <a:r>
              <a:rPr lang="en-US" i="1" spc="-15">
                <a:solidFill>
                  <a:schemeClr val="bg1"/>
                </a:solidFill>
              </a:rPr>
              <a:t>th</a:t>
            </a:r>
            <a:r>
              <a:rPr lang="en-US" i="1">
                <a:solidFill>
                  <a:schemeClr val="bg1"/>
                </a:solidFill>
              </a:rPr>
              <a:t> </a:t>
            </a:r>
            <a:r>
              <a:rPr lang="en-US" i="1" spc="-15">
                <a:solidFill>
                  <a:schemeClr val="bg1"/>
                </a:solidFill>
              </a:rPr>
              <a:t>d</a:t>
            </a:r>
            <a:r>
              <a:rPr lang="en-US" i="1" spc="-20">
                <a:solidFill>
                  <a:schemeClr val="bg1"/>
                </a:solidFill>
              </a:rPr>
              <a:t>i</a:t>
            </a:r>
            <a:r>
              <a:rPr lang="en-US" i="1" spc="-15">
                <a:solidFill>
                  <a:schemeClr val="bg1"/>
                </a:solidFill>
              </a:rPr>
              <a:t>sab</a:t>
            </a:r>
            <a:r>
              <a:rPr lang="en-US" i="1" spc="-20">
                <a:solidFill>
                  <a:schemeClr val="bg1"/>
                </a:solidFill>
              </a:rPr>
              <a:t>i</a:t>
            </a:r>
            <a:r>
              <a:rPr lang="en-US" i="1" spc="-10">
                <a:solidFill>
                  <a:schemeClr val="bg1"/>
                </a:solidFill>
              </a:rPr>
              <a:t>li</a:t>
            </a:r>
            <a:r>
              <a:rPr lang="en-US" i="1" spc="-15">
                <a:solidFill>
                  <a:schemeClr val="bg1"/>
                </a:solidFill>
              </a:rPr>
              <a:t>t</a:t>
            </a:r>
            <a:r>
              <a:rPr lang="en-US" i="1" spc="-10">
                <a:solidFill>
                  <a:schemeClr val="bg1"/>
                </a:solidFill>
              </a:rPr>
              <a:t>i</a:t>
            </a:r>
            <a:r>
              <a:rPr lang="en-US" i="1" spc="-20">
                <a:solidFill>
                  <a:schemeClr val="bg1"/>
                </a:solidFill>
              </a:rPr>
              <a:t>e</a:t>
            </a:r>
            <a:r>
              <a:rPr lang="en-US" i="1" spc="-15">
                <a:solidFill>
                  <a:schemeClr val="bg1"/>
                </a:solidFill>
              </a:rPr>
              <a:t>s</a:t>
            </a:r>
            <a:r>
              <a:rPr lang="en-US" i="1" spc="5">
                <a:solidFill>
                  <a:schemeClr val="bg1"/>
                </a:solidFill>
              </a:rPr>
              <a:t> </a:t>
            </a:r>
            <a:r>
              <a:rPr lang="en-US" i="1" spc="-50">
                <a:solidFill>
                  <a:schemeClr val="bg1"/>
                </a:solidFill>
              </a:rPr>
              <a:t>t</a:t>
            </a:r>
            <a:r>
              <a:rPr lang="en-US" i="1" spc="-15">
                <a:solidFill>
                  <a:schemeClr val="bg1"/>
                </a:solidFill>
              </a:rPr>
              <a:t>o</a:t>
            </a:r>
            <a:r>
              <a:rPr lang="en-US" i="1" spc="5">
                <a:solidFill>
                  <a:schemeClr val="bg1"/>
                </a:solidFill>
              </a:rPr>
              <a:t> </a:t>
            </a:r>
            <a:r>
              <a:rPr lang="en-US" i="1" spc="-15">
                <a:solidFill>
                  <a:schemeClr val="bg1"/>
                </a:solidFill>
              </a:rPr>
              <a:t>ach</a:t>
            </a:r>
            <a:r>
              <a:rPr lang="en-US" i="1" spc="-20">
                <a:solidFill>
                  <a:schemeClr val="bg1"/>
                </a:solidFill>
              </a:rPr>
              <a:t>i</a:t>
            </a:r>
            <a:r>
              <a:rPr lang="en-US" i="1" spc="-35">
                <a:solidFill>
                  <a:schemeClr val="bg1"/>
                </a:solidFill>
              </a:rPr>
              <a:t>e</a:t>
            </a:r>
            <a:r>
              <a:rPr lang="en-US" i="1" spc="-15">
                <a:solidFill>
                  <a:schemeClr val="bg1"/>
                </a:solidFill>
              </a:rPr>
              <a:t>ve</a:t>
            </a:r>
            <a:r>
              <a:rPr lang="en-US" i="1" spc="-5">
                <a:solidFill>
                  <a:schemeClr val="bg1"/>
                </a:solidFill>
              </a:rPr>
              <a:t> </a:t>
            </a:r>
            <a:r>
              <a:rPr lang="en-US" i="1" spc="-15">
                <a:solidFill>
                  <a:schemeClr val="bg1"/>
                </a:solidFill>
              </a:rPr>
              <a:t>and</a:t>
            </a:r>
            <a:r>
              <a:rPr lang="en-US" i="1" spc="5">
                <a:solidFill>
                  <a:schemeClr val="bg1"/>
                </a:solidFill>
              </a:rPr>
              <a:t> </a:t>
            </a:r>
            <a:r>
              <a:rPr lang="en-US" i="1" spc="-30">
                <a:solidFill>
                  <a:schemeClr val="bg1"/>
                </a:solidFill>
              </a:rPr>
              <a:t>m</a:t>
            </a:r>
            <a:r>
              <a:rPr lang="en-US" i="1" spc="-15">
                <a:solidFill>
                  <a:schemeClr val="bg1"/>
                </a:solidFill>
              </a:rPr>
              <a:t>a</a:t>
            </a:r>
            <a:r>
              <a:rPr lang="en-US" i="1" spc="-20">
                <a:solidFill>
                  <a:schemeClr val="bg1"/>
                </a:solidFill>
              </a:rPr>
              <a:t>i</a:t>
            </a:r>
            <a:r>
              <a:rPr lang="en-US" i="1" spc="-40">
                <a:solidFill>
                  <a:schemeClr val="bg1"/>
                </a:solidFill>
              </a:rPr>
              <a:t>n</a:t>
            </a:r>
            <a:r>
              <a:rPr lang="en-US" i="1" spc="-50">
                <a:solidFill>
                  <a:schemeClr val="bg1"/>
                </a:solidFill>
              </a:rPr>
              <a:t>t</a:t>
            </a:r>
            <a:r>
              <a:rPr lang="en-US" i="1" spc="-15">
                <a:solidFill>
                  <a:schemeClr val="bg1"/>
                </a:solidFill>
              </a:rPr>
              <a:t>a</a:t>
            </a:r>
            <a:r>
              <a:rPr lang="en-US" i="1" spc="-20">
                <a:solidFill>
                  <a:schemeClr val="bg1"/>
                </a:solidFill>
              </a:rPr>
              <a:t>i</a:t>
            </a:r>
            <a:r>
              <a:rPr lang="en-US" i="1" spc="-15">
                <a:solidFill>
                  <a:schemeClr val="bg1"/>
                </a:solidFill>
              </a:rPr>
              <a:t>n</a:t>
            </a:r>
            <a:r>
              <a:rPr lang="en-US" i="1" spc="-10">
                <a:solidFill>
                  <a:schemeClr val="bg1"/>
                </a:solidFill>
              </a:rPr>
              <a:t> </a:t>
            </a:r>
            <a:r>
              <a:rPr lang="en-US" i="1" spc="-25">
                <a:solidFill>
                  <a:schemeClr val="bg1"/>
                </a:solidFill>
              </a:rPr>
              <a:t>em</a:t>
            </a:r>
            <a:r>
              <a:rPr lang="en-US" i="1" spc="-15">
                <a:solidFill>
                  <a:schemeClr val="bg1"/>
                </a:solidFill>
              </a:rPr>
              <a:t>p</a:t>
            </a:r>
            <a:r>
              <a:rPr lang="en-US" i="1" spc="-25">
                <a:solidFill>
                  <a:schemeClr val="bg1"/>
                </a:solidFill>
              </a:rPr>
              <a:t>loyme</a:t>
            </a:r>
            <a:r>
              <a:rPr lang="en-US" i="1" spc="-40">
                <a:solidFill>
                  <a:schemeClr val="bg1"/>
                </a:solidFill>
              </a:rPr>
              <a:t>n</a:t>
            </a:r>
            <a:r>
              <a:rPr lang="en-US" i="1" spc="-10">
                <a:solidFill>
                  <a:schemeClr val="bg1"/>
                </a:solidFill>
              </a:rPr>
              <a:t>t</a:t>
            </a:r>
            <a:r>
              <a:rPr lang="en-US" i="1" spc="10">
                <a:solidFill>
                  <a:schemeClr val="bg1"/>
                </a:solidFill>
              </a:rPr>
              <a:t> </a:t>
            </a:r>
            <a:r>
              <a:rPr lang="en-US" i="1" spc="-15">
                <a:solidFill>
                  <a:schemeClr val="bg1"/>
                </a:solidFill>
              </a:rPr>
              <a:t>and</a:t>
            </a:r>
            <a:r>
              <a:rPr lang="en-US" i="1" spc="-10">
                <a:solidFill>
                  <a:schemeClr val="bg1"/>
                </a:solidFill>
              </a:rPr>
              <a:t> </a:t>
            </a:r>
            <a:r>
              <a:rPr lang="en-US" i="1" spc="-50">
                <a:solidFill>
                  <a:schemeClr val="bg1"/>
                </a:solidFill>
              </a:rPr>
              <a:t>t</a:t>
            </a:r>
            <a:r>
              <a:rPr lang="en-US" i="1" spc="-15">
                <a:solidFill>
                  <a:schemeClr val="bg1"/>
                </a:solidFill>
              </a:rPr>
              <a:t>o</a:t>
            </a:r>
            <a:r>
              <a:rPr lang="en-US" i="1" spc="20">
                <a:solidFill>
                  <a:schemeClr val="bg1"/>
                </a:solidFill>
              </a:rPr>
              <a:t> </a:t>
            </a:r>
            <a:r>
              <a:rPr lang="en-US" i="1" spc="-15">
                <a:solidFill>
                  <a:schemeClr val="bg1"/>
                </a:solidFill>
              </a:rPr>
              <a:t>supp</a:t>
            </a:r>
            <a:r>
              <a:rPr lang="en-US" i="1" spc="-10">
                <a:solidFill>
                  <a:schemeClr val="bg1"/>
                </a:solidFill>
              </a:rPr>
              <a:t>ort i</a:t>
            </a:r>
            <a:r>
              <a:rPr lang="en-US" i="1" spc="-15">
                <a:solidFill>
                  <a:schemeClr val="bg1"/>
                </a:solidFill>
              </a:rPr>
              <a:t>nd</a:t>
            </a:r>
            <a:r>
              <a:rPr lang="en-US" i="1" spc="-20">
                <a:solidFill>
                  <a:schemeClr val="bg1"/>
                </a:solidFill>
              </a:rPr>
              <a:t>e</a:t>
            </a:r>
            <a:r>
              <a:rPr lang="en-US" i="1" spc="-15">
                <a:solidFill>
                  <a:schemeClr val="bg1"/>
                </a:solidFill>
              </a:rPr>
              <a:t>p</a:t>
            </a:r>
            <a:r>
              <a:rPr lang="en-US" i="1" spc="-20">
                <a:solidFill>
                  <a:schemeClr val="bg1"/>
                </a:solidFill>
              </a:rPr>
              <a:t>e</a:t>
            </a:r>
            <a:r>
              <a:rPr lang="en-US" i="1" spc="-15">
                <a:solidFill>
                  <a:schemeClr val="bg1"/>
                </a:solidFill>
              </a:rPr>
              <a:t>nd</a:t>
            </a:r>
            <a:r>
              <a:rPr lang="en-US" i="1" spc="-20">
                <a:solidFill>
                  <a:schemeClr val="bg1"/>
                </a:solidFill>
              </a:rPr>
              <a:t>e</a:t>
            </a:r>
            <a:r>
              <a:rPr lang="en-US" i="1" spc="-40">
                <a:solidFill>
                  <a:schemeClr val="bg1"/>
                </a:solidFill>
              </a:rPr>
              <a:t>n</a:t>
            </a:r>
            <a:r>
              <a:rPr lang="en-US" i="1" spc="-10">
                <a:solidFill>
                  <a:schemeClr val="bg1"/>
                </a:solidFill>
              </a:rPr>
              <a:t>t</a:t>
            </a:r>
            <a:r>
              <a:rPr lang="en-US" i="1">
                <a:solidFill>
                  <a:schemeClr val="bg1"/>
                </a:solidFill>
              </a:rPr>
              <a:t> </a:t>
            </a:r>
            <a:r>
              <a:rPr lang="en-US" i="1" spc="-10">
                <a:solidFill>
                  <a:schemeClr val="bg1"/>
                </a:solidFill>
              </a:rPr>
              <a:t>li</a:t>
            </a:r>
            <a:r>
              <a:rPr lang="en-US" i="1" spc="-15">
                <a:solidFill>
                  <a:schemeClr val="bg1"/>
                </a:solidFill>
              </a:rPr>
              <a:t>v</a:t>
            </a:r>
            <a:r>
              <a:rPr lang="en-US" i="1" spc="-10">
                <a:solidFill>
                  <a:schemeClr val="bg1"/>
                </a:solidFill>
              </a:rPr>
              <a:t>i</a:t>
            </a:r>
            <a:r>
              <a:rPr lang="en-US" i="1" spc="-15">
                <a:solidFill>
                  <a:schemeClr val="bg1"/>
                </a:solidFill>
              </a:rPr>
              <a:t>ng</a:t>
            </a:r>
            <a:r>
              <a:rPr lang="en-US" i="1">
                <a:solidFill>
                  <a:schemeClr val="bg1"/>
                </a:solidFill>
              </a:rPr>
              <a:t> </a:t>
            </a:r>
            <a:r>
              <a:rPr lang="en-US" i="1" spc="-15">
                <a:solidFill>
                  <a:schemeClr val="bg1"/>
                </a:solidFill>
              </a:rPr>
              <a:t>thr</a:t>
            </a:r>
            <a:r>
              <a:rPr lang="en-US" i="1" spc="-10">
                <a:solidFill>
                  <a:schemeClr val="bg1"/>
                </a:solidFill>
              </a:rPr>
              <a:t>o</a:t>
            </a:r>
            <a:r>
              <a:rPr lang="en-US" i="1" spc="-15">
                <a:solidFill>
                  <a:schemeClr val="bg1"/>
                </a:solidFill>
              </a:rPr>
              <a:t>ugh</a:t>
            </a:r>
            <a:r>
              <a:rPr lang="en-US" i="1" spc="5">
                <a:solidFill>
                  <a:schemeClr val="bg1"/>
                </a:solidFill>
              </a:rPr>
              <a:t> </a:t>
            </a:r>
            <a:r>
              <a:rPr lang="en-US" i="1" spc="-15">
                <a:solidFill>
                  <a:schemeClr val="bg1"/>
                </a:solidFill>
              </a:rPr>
              <a:t>tra</a:t>
            </a:r>
            <a:r>
              <a:rPr lang="en-US" i="1" spc="-20">
                <a:solidFill>
                  <a:schemeClr val="bg1"/>
                </a:solidFill>
              </a:rPr>
              <a:t>i</a:t>
            </a:r>
            <a:r>
              <a:rPr lang="en-US" i="1" spc="-15">
                <a:solidFill>
                  <a:schemeClr val="bg1"/>
                </a:solidFill>
              </a:rPr>
              <a:t>n</a:t>
            </a:r>
            <a:r>
              <a:rPr lang="en-US" i="1" spc="-20">
                <a:solidFill>
                  <a:schemeClr val="bg1"/>
                </a:solidFill>
              </a:rPr>
              <a:t>i</a:t>
            </a:r>
            <a:r>
              <a:rPr lang="en-US" i="1" spc="-15">
                <a:solidFill>
                  <a:schemeClr val="bg1"/>
                </a:solidFill>
              </a:rPr>
              <a:t>ng,</a:t>
            </a:r>
            <a:r>
              <a:rPr lang="en-US" i="1" spc="-10">
                <a:solidFill>
                  <a:schemeClr val="bg1"/>
                </a:solidFill>
              </a:rPr>
              <a:t> </a:t>
            </a:r>
            <a:r>
              <a:rPr lang="en-US" i="1" spc="-20">
                <a:solidFill>
                  <a:schemeClr val="bg1"/>
                </a:solidFill>
              </a:rPr>
              <a:t>e</a:t>
            </a:r>
            <a:r>
              <a:rPr lang="en-US" i="1" spc="-15">
                <a:solidFill>
                  <a:schemeClr val="bg1"/>
                </a:solidFill>
              </a:rPr>
              <a:t>du</a:t>
            </a:r>
            <a:r>
              <a:rPr lang="en-US" i="1" spc="-30">
                <a:solidFill>
                  <a:schemeClr val="bg1"/>
                </a:solidFill>
              </a:rPr>
              <a:t>c</a:t>
            </a:r>
            <a:r>
              <a:rPr lang="en-US" i="1" spc="-15">
                <a:solidFill>
                  <a:schemeClr val="bg1"/>
                </a:solidFill>
              </a:rPr>
              <a:t>at</a:t>
            </a:r>
            <a:r>
              <a:rPr lang="en-US" i="1" spc="-10">
                <a:solidFill>
                  <a:schemeClr val="bg1"/>
                </a:solidFill>
              </a:rPr>
              <a:t>io</a:t>
            </a:r>
            <a:r>
              <a:rPr lang="en-US" i="1" spc="-15">
                <a:solidFill>
                  <a:schemeClr val="bg1"/>
                </a:solidFill>
              </a:rPr>
              <a:t>n,</a:t>
            </a:r>
            <a:r>
              <a:rPr lang="en-US" i="1">
                <a:solidFill>
                  <a:schemeClr val="bg1"/>
                </a:solidFill>
              </a:rPr>
              <a:t> </a:t>
            </a:r>
            <a:r>
              <a:rPr lang="en-US" i="1" spc="-10">
                <a:solidFill>
                  <a:schemeClr val="bg1"/>
                </a:solidFill>
              </a:rPr>
              <a:t>r</a:t>
            </a:r>
            <a:r>
              <a:rPr lang="en-US" i="1" spc="-20">
                <a:solidFill>
                  <a:schemeClr val="bg1"/>
                </a:solidFill>
              </a:rPr>
              <a:t>e</a:t>
            </a:r>
            <a:r>
              <a:rPr lang="en-US" i="1" spc="-15">
                <a:solidFill>
                  <a:schemeClr val="bg1"/>
                </a:solidFill>
              </a:rPr>
              <a:t>hab</a:t>
            </a:r>
            <a:r>
              <a:rPr lang="en-US" i="1" spc="-20">
                <a:solidFill>
                  <a:schemeClr val="bg1"/>
                </a:solidFill>
              </a:rPr>
              <a:t>i</a:t>
            </a:r>
            <a:r>
              <a:rPr lang="en-US" i="1" spc="-10">
                <a:solidFill>
                  <a:schemeClr val="bg1"/>
                </a:solidFill>
              </a:rPr>
              <a:t>li</a:t>
            </a:r>
            <a:r>
              <a:rPr lang="en-US" i="1" spc="-50">
                <a:solidFill>
                  <a:schemeClr val="bg1"/>
                </a:solidFill>
              </a:rPr>
              <a:t>t</a:t>
            </a:r>
            <a:r>
              <a:rPr lang="en-US" i="1" spc="-15">
                <a:solidFill>
                  <a:schemeClr val="bg1"/>
                </a:solidFill>
              </a:rPr>
              <a:t>at</a:t>
            </a:r>
            <a:r>
              <a:rPr lang="en-US" i="1" spc="-10">
                <a:solidFill>
                  <a:schemeClr val="bg1"/>
                </a:solidFill>
              </a:rPr>
              <a:t>io</a:t>
            </a:r>
            <a:r>
              <a:rPr lang="en-US" i="1" spc="-15">
                <a:solidFill>
                  <a:schemeClr val="bg1"/>
                </a:solidFill>
              </a:rPr>
              <a:t>n,</a:t>
            </a:r>
            <a:r>
              <a:rPr lang="en-US" i="1">
                <a:solidFill>
                  <a:schemeClr val="bg1"/>
                </a:solidFill>
              </a:rPr>
              <a:t> </a:t>
            </a:r>
            <a:r>
              <a:rPr lang="en-US" i="1" spc="-15">
                <a:solidFill>
                  <a:schemeClr val="bg1"/>
                </a:solidFill>
              </a:rPr>
              <a:t>and</a:t>
            </a:r>
            <a:r>
              <a:rPr lang="en-US" i="1" spc="-10">
                <a:solidFill>
                  <a:schemeClr val="bg1"/>
                </a:solidFill>
              </a:rPr>
              <a:t> </a:t>
            </a:r>
            <a:r>
              <a:rPr lang="en-US" i="1" spc="-30">
                <a:solidFill>
                  <a:schemeClr val="bg1"/>
                </a:solidFill>
              </a:rPr>
              <a:t>c</a:t>
            </a:r>
            <a:r>
              <a:rPr lang="en-US" i="1" spc="-15">
                <a:solidFill>
                  <a:schemeClr val="bg1"/>
                </a:solidFill>
              </a:rPr>
              <a:t>ar</a:t>
            </a:r>
            <a:r>
              <a:rPr lang="en-US" i="1" spc="-20">
                <a:solidFill>
                  <a:schemeClr val="bg1"/>
                </a:solidFill>
              </a:rPr>
              <a:t>ee</a:t>
            </a:r>
            <a:r>
              <a:rPr lang="en-US" i="1" spc="-10">
                <a:solidFill>
                  <a:schemeClr val="bg1"/>
                </a:solidFill>
              </a:rPr>
              <a:t>r</a:t>
            </a:r>
            <a:r>
              <a:rPr lang="en-US" i="1" spc="15">
                <a:solidFill>
                  <a:schemeClr val="bg1"/>
                </a:solidFill>
              </a:rPr>
              <a:t> </a:t>
            </a:r>
            <a:r>
              <a:rPr lang="en-US" i="1" spc="-15">
                <a:solidFill>
                  <a:schemeClr val="bg1"/>
                </a:solidFill>
              </a:rPr>
              <a:t>d</a:t>
            </a:r>
            <a:r>
              <a:rPr lang="en-US" i="1" spc="-35">
                <a:solidFill>
                  <a:schemeClr val="bg1"/>
                </a:solidFill>
              </a:rPr>
              <a:t>e</a:t>
            </a:r>
            <a:r>
              <a:rPr lang="en-US" i="1" spc="-15">
                <a:solidFill>
                  <a:schemeClr val="bg1"/>
                </a:solidFill>
              </a:rPr>
              <a:t>v</a:t>
            </a:r>
            <a:r>
              <a:rPr lang="en-US" i="1" spc="-20">
                <a:solidFill>
                  <a:schemeClr val="bg1"/>
                </a:solidFill>
              </a:rPr>
              <a:t>e</a:t>
            </a:r>
            <a:r>
              <a:rPr lang="en-US" i="1" spc="-10">
                <a:solidFill>
                  <a:schemeClr val="bg1"/>
                </a:solidFill>
              </a:rPr>
              <a:t>lo</a:t>
            </a:r>
            <a:r>
              <a:rPr lang="en-US" i="1" spc="-15">
                <a:solidFill>
                  <a:schemeClr val="bg1"/>
                </a:solidFill>
              </a:rPr>
              <a:t>p</a:t>
            </a:r>
            <a:r>
              <a:rPr lang="en-US" i="1" spc="-25">
                <a:solidFill>
                  <a:schemeClr val="bg1"/>
                </a:solidFill>
              </a:rPr>
              <a:t>me</a:t>
            </a:r>
            <a:r>
              <a:rPr lang="en-US" i="1" spc="-40">
                <a:solidFill>
                  <a:schemeClr val="bg1"/>
                </a:solidFill>
              </a:rPr>
              <a:t>n</a:t>
            </a:r>
            <a:r>
              <a:rPr lang="en-US" i="1" spc="-15">
                <a:solidFill>
                  <a:schemeClr val="bg1"/>
                </a:solidFill>
              </a:rPr>
              <a:t>t</a:t>
            </a:r>
            <a:r>
              <a:rPr lang="en-US" i="1">
                <a:solidFill>
                  <a:schemeClr val="bg1"/>
                </a:solidFill>
              </a:rPr>
              <a:t>.</a:t>
            </a:r>
            <a:endParaRPr lang="en-US">
              <a:solidFill>
                <a:schemeClr val="bg1"/>
              </a:solidFill>
              <a:cs typeface="Calibri" panose="020F0502020204030204"/>
            </a:endParaRPr>
          </a:p>
          <a:p>
            <a:pPr indent="-228600">
              <a:lnSpc>
                <a:spcPct val="90000"/>
              </a:lnSpc>
              <a:spcBef>
                <a:spcPts val="40"/>
              </a:spcBef>
              <a:buFont typeface="Arial" panose="020B0604020202020204" pitchFamily="34" charset="0"/>
              <a:buChar char="•"/>
            </a:pPr>
            <a:endParaRPr lang="en-US">
              <a:solidFill>
                <a:schemeClr val="bg1"/>
              </a:solidFill>
            </a:endParaRPr>
          </a:p>
          <a:p>
            <a:pPr>
              <a:lnSpc>
                <a:spcPct val="90000"/>
              </a:lnSpc>
            </a:pPr>
            <a:r>
              <a:rPr lang="en-US" spc="-25">
                <a:solidFill>
                  <a:schemeClr val="bg1"/>
                </a:solidFill>
              </a:rPr>
              <a:t>V</a:t>
            </a:r>
            <a:r>
              <a:rPr lang="en-US" spc="-20">
                <a:solidFill>
                  <a:schemeClr val="bg1"/>
                </a:solidFill>
              </a:rPr>
              <a:t>isi</a:t>
            </a:r>
            <a:r>
              <a:rPr lang="en-US" spc="-15">
                <a:solidFill>
                  <a:schemeClr val="bg1"/>
                </a:solidFill>
              </a:rPr>
              <a:t>o</a:t>
            </a:r>
            <a:r>
              <a:rPr lang="en-US" spc="-20">
                <a:solidFill>
                  <a:schemeClr val="bg1"/>
                </a:solidFill>
              </a:rPr>
              <a:t>n</a:t>
            </a:r>
            <a:r>
              <a:rPr lang="en-US" spc="-10">
                <a:solidFill>
                  <a:schemeClr val="bg1"/>
                </a:solidFill>
              </a:rPr>
              <a:t>:</a:t>
            </a:r>
            <a:endParaRPr lang="en-US">
              <a:solidFill>
                <a:schemeClr val="bg1"/>
              </a:solidFill>
              <a:cs typeface="Calibri" panose="020F0502020204030204"/>
            </a:endParaRPr>
          </a:p>
          <a:p>
            <a:pPr indent="-228600">
              <a:lnSpc>
                <a:spcPct val="90000"/>
              </a:lnSpc>
              <a:spcBef>
                <a:spcPts val="33"/>
              </a:spcBef>
              <a:buFont typeface="Arial" panose="020B0604020202020204" pitchFamily="34" charset="0"/>
              <a:buChar char="•"/>
            </a:pPr>
            <a:endParaRPr lang="en-US">
              <a:solidFill>
                <a:schemeClr val="bg1"/>
              </a:solidFill>
            </a:endParaRPr>
          </a:p>
          <a:p>
            <a:pPr marR="996315">
              <a:lnSpc>
                <a:spcPct val="90000"/>
              </a:lnSpc>
            </a:pPr>
            <a:r>
              <a:rPr lang="en-US" i="1" spc="-20">
                <a:solidFill>
                  <a:schemeClr val="bg1"/>
                </a:solidFill>
              </a:rPr>
              <a:t>A</a:t>
            </a:r>
            <a:r>
              <a:rPr lang="en-US" i="1" spc="-10">
                <a:solidFill>
                  <a:schemeClr val="bg1"/>
                </a:solidFill>
              </a:rPr>
              <a:t>l</a:t>
            </a:r>
            <a:r>
              <a:rPr lang="en-US" i="1">
                <a:solidFill>
                  <a:schemeClr val="bg1"/>
                </a:solidFill>
              </a:rPr>
              <a:t>l</a:t>
            </a:r>
            <a:r>
              <a:rPr lang="en-US" i="1" spc="5">
                <a:solidFill>
                  <a:schemeClr val="bg1"/>
                </a:solidFill>
              </a:rPr>
              <a:t> </a:t>
            </a:r>
            <a:r>
              <a:rPr lang="en-US" i="1" spc="-10">
                <a:solidFill>
                  <a:schemeClr val="bg1"/>
                </a:solidFill>
              </a:rPr>
              <a:t>i</a:t>
            </a:r>
            <a:r>
              <a:rPr lang="en-US" i="1" spc="-15">
                <a:solidFill>
                  <a:schemeClr val="bg1"/>
                </a:solidFill>
              </a:rPr>
              <a:t>nd</a:t>
            </a:r>
            <a:r>
              <a:rPr lang="en-US" i="1" spc="-20">
                <a:solidFill>
                  <a:schemeClr val="bg1"/>
                </a:solidFill>
              </a:rPr>
              <a:t>i</a:t>
            </a:r>
            <a:r>
              <a:rPr lang="en-US" i="1" spc="-15">
                <a:solidFill>
                  <a:schemeClr val="bg1"/>
                </a:solidFill>
              </a:rPr>
              <a:t>v</a:t>
            </a:r>
            <a:r>
              <a:rPr lang="en-US" i="1" spc="-10">
                <a:solidFill>
                  <a:schemeClr val="bg1"/>
                </a:solidFill>
              </a:rPr>
              <a:t>i</a:t>
            </a:r>
            <a:r>
              <a:rPr lang="en-US" i="1" spc="-15">
                <a:solidFill>
                  <a:schemeClr val="bg1"/>
                </a:solidFill>
              </a:rPr>
              <a:t>dua</a:t>
            </a:r>
            <a:r>
              <a:rPr lang="en-US" i="1" spc="-20">
                <a:solidFill>
                  <a:schemeClr val="bg1"/>
                </a:solidFill>
              </a:rPr>
              <a:t>l</a:t>
            </a:r>
            <a:r>
              <a:rPr lang="en-US" i="1" spc="-15">
                <a:solidFill>
                  <a:schemeClr val="bg1"/>
                </a:solidFill>
              </a:rPr>
              <a:t>s</a:t>
            </a:r>
            <a:r>
              <a:rPr lang="en-US" i="1" spc="-5">
                <a:solidFill>
                  <a:schemeClr val="bg1"/>
                </a:solidFill>
              </a:rPr>
              <a:t> </a:t>
            </a:r>
            <a:r>
              <a:rPr lang="en-US" i="1" spc="-15">
                <a:solidFill>
                  <a:schemeClr val="bg1"/>
                </a:solidFill>
              </a:rPr>
              <a:t>w</a:t>
            </a:r>
            <a:r>
              <a:rPr lang="en-US" i="1" spc="-10">
                <a:solidFill>
                  <a:schemeClr val="bg1"/>
                </a:solidFill>
              </a:rPr>
              <a:t>i</a:t>
            </a:r>
            <a:r>
              <a:rPr lang="en-US" i="1" spc="-15">
                <a:solidFill>
                  <a:schemeClr val="bg1"/>
                </a:solidFill>
              </a:rPr>
              <a:t>th</a:t>
            </a:r>
            <a:r>
              <a:rPr lang="en-US" i="1">
                <a:solidFill>
                  <a:schemeClr val="bg1"/>
                </a:solidFill>
              </a:rPr>
              <a:t> </a:t>
            </a:r>
            <a:r>
              <a:rPr lang="en-US" i="1" spc="-15">
                <a:solidFill>
                  <a:schemeClr val="bg1"/>
                </a:solidFill>
              </a:rPr>
              <a:t>d</a:t>
            </a:r>
            <a:r>
              <a:rPr lang="en-US" i="1" spc="-20">
                <a:solidFill>
                  <a:schemeClr val="bg1"/>
                </a:solidFill>
              </a:rPr>
              <a:t>i</a:t>
            </a:r>
            <a:r>
              <a:rPr lang="en-US" i="1" spc="-15">
                <a:solidFill>
                  <a:schemeClr val="bg1"/>
                </a:solidFill>
              </a:rPr>
              <a:t>sab</a:t>
            </a:r>
            <a:r>
              <a:rPr lang="en-US" i="1" spc="-20">
                <a:solidFill>
                  <a:schemeClr val="bg1"/>
                </a:solidFill>
              </a:rPr>
              <a:t>i</a:t>
            </a:r>
            <a:r>
              <a:rPr lang="en-US" i="1" spc="-10">
                <a:solidFill>
                  <a:schemeClr val="bg1"/>
                </a:solidFill>
              </a:rPr>
              <a:t>li</a:t>
            </a:r>
            <a:r>
              <a:rPr lang="en-US" i="1" spc="-15">
                <a:solidFill>
                  <a:schemeClr val="bg1"/>
                </a:solidFill>
              </a:rPr>
              <a:t>t</a:t>
            </a:r>
            <a:r>
              <a:rPr lang="en-US" i="1" spc="-10">
                <a:solidFill>
                  <a:schemeClr val="bg1"/>
                </a:solidFill>
              </a:rPr>
              <a:t>i</a:t>
            </a:r>
            <a:r>
              <a:rPr lang="en-US" i="1" spc="-20">
                <a:solidFill>
                  <a:schemeClr val="bg1"/>
                </a:solidFill>
              </a:rPr>
              <a:t>e</a:t>
            </a:r>
            <a:r>
              <a:rPr lang="en-US" i="1" spc="-15">
                <a:solidFill>
                  <a:schemeClr val="bg1"/>
                </a:solidFill>
              </a:rPr>
              <a:t>s</a:t>
            </a:r>
            <a:r>
              <a:rPr lang="en-US" i="1" spc="5">
                <a:solidFill>
                  <a:schemeClr val="bg1"/>
                </a:solidFill>
              </a:rPr>
              <a:t> </a:t>
            </a:r>
            <a:r>
              <a:rPr lang="en-US" i="1" spc="-15">
                <a:solidFill>
                  <a:schemeClr val="bg1"/>
                </a:solidFill>
              </a:rPr>
              <a:t>who</a:t>
            </a:r>
            <a:r>
              <a:rPr lang="en-US" i="1" spc="-5">
                <a:solidFill>
                  <a:schemeClr val="bg1"/>
                </a:solidFill>
              </a:rPr>
              <a:t> </a:t>
            </a:r>
            <a:r>
              <a:rPr lang="en-US" i="1" spc="-15">
                <a:solidFill>
                  <a:schemeClr val="bg1"/>
                </a:solidFill>
              </a:rPr>
              <a:t>wa</a:t>
            </a:r>
            <a:r>
              <a:rPr lang="en-US" i="1" spc="-40">
                <a:solidFill>
                  <a:schemeClr val="bg1"/>
                </a:solidFill>
              </a:rPr>
              <a:t>n</a:t>
            </a:r>
            <a:r>
              <a:rPr lang="en-US" i="1" spc="-10">
                <a:solidFill>
                  <a:schemeClr val="bg1"/>
                </a:solidFill>
              </a:rPr>
              <a:t>t</a:t>
            </a:r>
            <a:r>
              <a:rPr lang="en-US" i="1">
                <a:solidFill>
                  <a:schemeClr val="bg1"/>
                </a:solidFill>
              </a:rPr>
              <a:t> </a:t>
            </a:r>
            <a:r>
              <a:rPr lang="en-US" i="1" spc="-50">
                <a:solidFill>
                  <a:schemeClr val="bg1"/>
                </a:solidFill>
              </a:rPr>
              <a:t>t</a:t>
            </a:r>
            <a:r>
              <a:rPr lang="en-US" i="1" spc="-15">
                <a:solidFill>
                  <a:schemeClr val="bg1"/>
                </a:solidFill>
              </a:rPr>
              <a:t>o</a:t>
            </a:r>
            <a:r>
              <a:rPr lang="en-US" i="1" spc="5">
                <a:solidFill>
                  <a:schemeClr val="bg1"/>
                </a:solidFill>
              </a:rPr>
              <a:t> </a:t>
            </a:r>
            <a:r>
              <a:rPr lang="en-US" i="1" spc="-15">
                <a:solidFill>
                  <a:schemeClr val="bg1"/>
                </a:solidFill>
              </a:rPr>
              <a:t>work</a:t>
            </a:r>
            <a:r>
              <a:rPr lang="en-US" i="1">
                <a:solidFill>
                  <a:schemeClr val="bg1"/>
                </a:solidFill>
              </a:rPr>
              <a:t> </a:t>
            </a:r>
            <a:r>
              <a:rPr lang="en-US" i="1" spc="-15">
                <a:solidFill>
                  <a:schemeClr val="bg1"/>
                </a:solidFill>
              </a:rPr>
              <a:t>w</a:t>
            </a:r>
            <a:r>
              <a:rPr lang="en-US" i="1" spc="-10">
                <a:solidFill>
                  <a:schemeClr val="bg1"/>
                </a:solidFill>
              </a:rPr>
              <a:t>il</a:t>
            </a:r>
            <a:r>
              <a:rPr lang="en-US" i="1">
                <a:solidFill>
                  <a:schemeClr val="bg1"/>
                </a:solidFill>
              </a:rPr>
              <a:t>l</a:t>
            </a:r>
            <a:r>
              <a:rPr lang="en-US" i="1" spc="-5">
                <a:solidFill>
                  <a:schemeClr val="bg1"/>
                </a:solidFill>
              </a:rPr>
              <a:t> </a:t>
            </a:r>
            <a:r>
              <a:rPr lang="en-US" i="1" spc="-15">
                <a:solidFill>
                  <a:schemeClr val="bg1"/>
                </a:solidFill>
              </a:rPr>
              <a:t>have</a:t>
            </a:r>
            <a:r>
              <a:rPr lang="en-US" i="1" spc="-5">
                <a:solidFill>
                  <a:schemeClr val="bg1"/>
                </a:solidFill>
              </a:rPr>
              <a:t> </a:t>
            </a:r>
            <a:r>
              <a:rPr lang="en-US" i="1" spc="-15">
                <a:solidFill>
                  <a:schemeClr val="bg1"/>
                </a:solidFill>
              </a:rPr>
              <a:t>the</a:t>
            </a:r>
            <a:r>
              <a:rPr lang="en-US" i="1" spc="-10">
                <a:solidFill>
                  <a:schemeClr val="bg1"/>
                </a:solidFill>
              </a:rPr>
              <a:t> o</a:t>
            </a:r>
            <a:r>
              <a:rPr lang="en-US" i="1" spc="-15">
                <a:solidFill>
                  <a:schemeClr val="bg1"/>
                </a:solidFill>
              </a:rPr>
              <a:t>pp</a:t>
            </a:r>
            <a:r>
              <a:rPr lang="en-US" i="1" spc="-10">
                <a:solidFill>
                  <a:schemeClr val="bg1"/>
                </a:solidFill>
              </a:rPr>
              <a:t>or</a:t>
            </a:r>
            <a:r>
              <a:rPr lang="en-US" i="1" spc="-15">
                <a:solidFill>
                  <a:schemeClr val="bg1"/>
                </a:solidFill>
              </a:rPr>
              <a:t>tun</a:t>
            </a:r>
            <a:r>
              <a:rPr lang="en-US" i="1" spc="-20">
                <a:solidFill>
                  <a:schemeClr val="bg1"/>
                </a:solidFill>
              </a:rPr>
              <a:t>i</a:t>
            </a:r>
            <a:r>
              <a:rPr lang="en-US" i="1" spc="-15">
                <a:solidFill>
                  <a:schemeClr val="bg1"/>
                </a:solidFill>
              </a:rPr>
              <a:t>ty</a:t>
            </a:r>
            <a:r>
              <a:rPr lang="en-US" i="1" spc="-5">
                <a:solidFill>
                  <a:schemeClr val="bg1"/>
                </a:solidFill>
              </a:rPr>
              <a:t> </a:t>
            </a:r>
            <a:r>
              <a:rPr lang="en-US" i="1" spc="-50">
                <a:solidFill>
                  <a:schemeClr val="bg1"/>
                </a:solidFill>
              </a:rPr>
              <a:t>t</a:t>
            </a:r>
            <a:r>
              <a:rPr lang="en-US" i="1" spc="-15">
                <a:solidFill>
                  <a:schemeClr val="bg1"/>
                </a:solidFill>
              </a:rPr>
              <a:t>o</a:t>
            </a:r>
            <a:r>
              <a:rPr lang="en-US" i="1" spc="5">
                <a:solidFill>
                  <a:schemeClr val="bg1"/>
                </a:solidFill>
              </a:rPr>
              <a:t> </a:t>
            </a:r>
            <a:r>
              <a:rPr lang="en-US" i="1" spc="-15">
                <a:solidFill>
                  <a:schemeClr val="bg1"/>
                </a:solidFill>
              </a:rPr>
              <a:t>ach</a:t>
            </a:r>
            <a:r>
              <a:rPr lang="en-US" i="1" spc="-20">
                <a:solidFill>
                  <a:schemeClr val="bg1"/>
                </a:solidFill>
              </a:rPr>
              <a:t>i</a:t>
            </a:r>
            <a:r>
              <a:rPr lang="en-US" i="1" spc="-35">
                <a:solidFill>
                  <a:schemeClr val="bg1"/>
                </a:solidFill>
              </a:rPr>
              <a:t>e</a:t>
            </a:r>
            <a:r>
              <a:rPr lang="en-US" i="1" spc="-15">
                <a:solidFill>
                  <a:schemeClr val="bg1"/>
                </a:solidFill>
              </a:rPr>
              <a:t>ve</a:t>
            </a:r>
            <a:r>
              <a:rPr lang="en-US" i="1" spc="-5">
                <a:solidFill>
                  <a:schemeClr val="bg1"/>
                </a:solidFill>
              </a:rPr>
              <a:t> </a:t>
            </a:r>
            <a:r>
              <a:rPr lang="en-US" i="1" spc="-25">
                <a:solidFill>
                  <a:schemeClr val="bg1"/>
                </a:solidFill>
              </a:rPr>
              <a:t>em</a:t>
            </a:r>
            <a:r>
              <a:rPr lang="en-US" i="1" spc="-15">
                <a:solidFill>
                  <a:schemeClr val="bg1"/>
                </a:solidFill>
              </a:rPr>
              <a:t>p</a:t>
            </a:r>
            <a:r>
              <a:rPr lang="en-US" i="1" spc="-25">
                <a:solidFill>
                  <a:schemeClr val="bg1"/>
                </a:solidFill>
              </a:rPr>
              <a:t>loyme</a:t>
            </a:r>
            <a:r>
              <a:rPr lang="en-US" i="1" spc="-40">
                <a:solidFill>
                  <a:schemeClr val="bg1"/>
                </a:solidFill>
              </a:rPr>
              <a:t>n</a:t>
            </a:r>
            <a:r>
              <a:rPr lang="en-US" i="1" spc="-10">
                <a:solidFill>
                  <a:schemeClr val="bg1"/>
                </a:solidFill>
              </a:rPr>
              <a:t>t</a:t>
            </a:r>
            <a:r>
              <a:rPr lang="en-US" i="1" spc="10">
                <a:solidFill>
                  <a:schemeClr val="bg1"/>
                </a:solidFill>
              </a:rPr>
              <a:t> </a:t>
            </a:r>
            <a:r>
              <a:rPr lang="en-US" i="1" spc="-15">
                <a:solidFill>
                  <a:schemeClr val="bg1"/>
                </a:solidFill>
              </a:rPr>
              <a:t>and</a:t>
            </a:r>
            <a:r>
              <a:rPr lang="en-US" i="1" spc="5">
                <a:solidFill>
                  <a:schemeClr val="bg1"/>
                </a:solidFill>
              </a:rPr>
              <a:t> </a:t>
            </a:r>
            <a:r>
              <a:rPr lang="en-US" i="1" spc="-10">
                <a:solidFill>
                  <a:schemeClr val="bg1"/>
                </a:solidFill>
              </a:rPr>
              <a:t>i</a:t>
            </a:r>
            <a:r>
              <a:rPr lang="en-US" i="1" spc="-15">
                <a:solidFill>
                  <a:schemeClr val="bg1"/>
                </a:solidFill>
              </a:rPr>
              <a:t>nd</a:t>
            </a:r>
            <a:r>
              <a:rPr lang="en-US" i="1" spc="-20">
                <a:solidFill>
                  <a:schemeClr val="bg1"/>
                </a:solidFill>
              </a:rPr>
              <a:t>e</a:t>
            </a:r>
            <a:r>
              <a:rPr lang="en-US" i="1" spc="-15">
                <a:solidFill>
                  <a:schemeClr val="bg1"/>
                </a:solidFill>
              </a:rPr>
              <a:t>p</a:t>
            </a:r>
            <a:r>
              <a:rPr lang="en-US" i="1" spc="-20">
                <a:solidFill>
                  <a:schemeClr val="bg1"/>
                </a:solidFill>
              </a:rPr>
              <a:t>e</a:t>
            </a:r>
            <a:r>
              <a:rPr lang="en-US" i="1" spc="-15">
                <a:solidFill>
                  <a:schemeClr val="bg1"/>
                </a:solidFill>
              </a:rPr>
              <a:t>nd</a:t>
            </a:r>
            <a:r>
              <a:rPr lang="en-US" i="1" spc="-20">
                <a:solidFill>
                  <a:schemeClr val="bg1"/>
                </a:solidFill>
              </a:rPr>
              <a:t>e</a:t>
            </a:r>
            <a:r>
              <a:rPr lang="en-US" i="1" spc="-15">
                <a:solidFill>
                  <a:schemeClr val="bg1"/>
                </a:solidFill>
              </a:rPr>
              <a:t>n</a:t>
            </a:r>
            <a:r>
              <a:rPr lang="en-US" i="1" spc="-30">
                <a:solidFill>
                  <a:schemeClr val="bg1"/>
                </a:solidFill>
              </a:rPr>
              <a:t>c</a:t>
            </a:r>
            <a:r>
              <a:rPr lang="en-US" i="1" spc="-20">
                <a:solidFill>
                  <a:schemeClr val="bg1"/>
                </a:solidFill>
              </a:rPr>
              <a:t>e</a:t>
            </a:r>
            <a:r>
              <a:rPr lang="en-US" i="1">
                <a:solidFill>
                  <a:schemeClr val="bg1"/>
                </a:solidFill>
              </a:rPr>
              <a:t>.</a:t>
            </a:r>
            <a:endParaRPr lang="en-US">
              <a:solidFill>
                <a:schemeClr val="bg1"/>
              </a:solidFill>
              <a:cs typeface="Calibri" panose="020F0502020204030204"/>
            </a:endParaRPr>
          </a:p>
        </p:txBody>
      </p:sp>
      <p:pic>
        <p:nvPicPr>
          <p:cNvPr id="8" name="Picture 6" descr="A picture of two people working together at a florist">
            <a:extLst>
              <a:ext uri="{FF2B5EF4-FFF2-40B4-BE49-F238E27FC236}">
                <a16:creationId xmlns:a16="http://schemas.microsoft.com/office/drawing/2014/main" id="{CF5B95EF-1011-A4B6-AA07-4712A363D7C8}"/>
              </a:ext>
            </a:extLst>
          </p:cNvPr>
          <p:cNvPicPr>
            <a:picLocks noChangeAspect="1"/>
          </p:cNvPicPr>
          <p:nvPr/>
        </p:nvPicPr>
        <p:blipFill>
          <a:blip r:embed="rId6"/>
          <a:stretch>
            <a:fillRect/>
          </a:stretch>
        </p:blipFill>
        <p:spPr>
          <a:xfrm>
            <a:off x="6229163" y="362044"/>
            <a:ext cx="4628661" cy="1810063"/>
          </a:xfrm>
          <a:prstGeom prst="rect">
            <a:avLst/>
          </a:prstGeom>
        </p:spPr>
      </p:pic>
      <p:pic>
        <p:nvPicPr>
          <p:cNvPr id="9" name="Picture 5" descr="A picture of two people working together at a coffee shop.">
            <a:extLst>
              <a:ext uri="{FF2B5EF4-FFF2-40B4-BE49-F238E27FC236}">
                <a16:creationId xmlns:a16="http://schemas.microsoft.com/office/drawing/2014/main" id="{F31CA553-E913-2ADF-2E28-12D1777BE0A6}"/>
              </a:ext>
            </a:extLst>
          </p:cNvPr>
          <p:cNvPicPr>
            <a:picLocks noChangeAspect="1"/>
          </p:cNvPicPr>
          <p:nvPr/>
        </p:nvPicPr>
        <p:blipFill>
          <a:blip r:embed="rId7"/>
          <a:stretch>
            <a:fillRect/>
          </a:stretch>
        </p:blipFill>
        <p:spPr>
          <a:xfrm>
            <a:off x="471713" y="2702526"/>
            <a:ext cx="3192585" cy="2666458"/>
          </a:xfrm>
          <a:prstGeom prst="rect">
            <a:avLst/>
          </a:prstGeom>
        </p:spPr>
      </p:pic>
      <p:pic>
        <p:nvPicPr>
          <p:cNvPr id="10" name="Slide 7" descr="slide 7 audio">
            <a:hlinkClick r:id="" action="ppaction://media"/>
            <a:extLst>
              <a:ext uri="{FF2B5EF4-FFF2-40B4-BE49-F238E27FC236}">
                <a16:creationId xmlns:a16="http://schemas.microsoft.com/office/drawing/2014/main" id="{2B95E425-12F8-6931-3549-B3C7329361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55193" y="701257"/>
            <a:ext cx="609600" cy="609600"/>
          </a:xfrm>
          <a:prstGeom prst="rect">
            <a:avLst/>
          </a:prstGeom>
        </p:spPr>
      </p:pic>
    </p:spTree>
    <p:extLst>
      <p:ext uri="{BB962C8B-B14F-4D97-AF65-F5344CB8AC3E}">
        <p14:creationId xmlns:p14="http://schemas.microsoft.com/office/powerpoint/2010/main" val="4008134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8D369-0D83-32AC-98E7-67EBE43A3BC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An overview of ACCES VR continued</a:t>
            </a:r>
          </a:p>
        </p:txBody>
      </p:sp>
      <p:pic>
        <p:nvPicPr>
          <p:cNvPr id="6" name="Picture 5" descr="a collage of acces V R participants, the logo, the website nysed dot gov front slash V R. Phone number 1, 800, 2 2 2 J O B S 5 6 2 7 ">
            <a:extLst>
              <a:ext uri="{FF2B5EF4-FFF2-40B4-BE49-F238E27FC236}">
                <a16:creationId xmlns:a16="http://schemas.microsoft.com/office/drawing/2014/main" id="{9BB40AD3-6F0F-2E2E-5BC3-EFDA72BB7F0E}"/>
              </a:ext>
            </a:extLst>
          </p:cNvPr>
          <p:cNvPicPr>
            <a:picLocks noChangeAspect="1"/>
          </p:cNvPicPr>
          <p:nvPr/>
        </p:nvPicPr>
        <p:blipFill>
          <a:blip r:embed="rId5"/>
          <a:stretch>
            <a:fillRect/>
          </a:stretch>
        </p:blipFill>
        <p:spPr>
          <a:xfrm>
            <a:off x="0" y="679693"/>
            <a:ext cx="7852862" cy="5187544"/>
          </a:xfrm>
          <a:prstGeom prst="rect">
            <a:avLst/>
          </a:prstGeom>
          <a:ln>
            <a:noFill/>
          </a:ln>
          <a:effectLst>
            <a:outerShdw blurRad="292100" dist="139700" dir="2700000" algn="tl" rotWithShape="0">
              <a:srgbClr val="333333">
                <a:alpha val="65000"/>
              </a:srgbClr>
            </a:outerShdw>
          </a:effectLst>
        </p:spPr>
      </p:pic>
      <p:sp>
        <p:nvSpPr>
          <p:cNvPr id="7" name="object 3">
            <a:extLst>
              <a:ext uri="{FF2B5EF4-FFF2-40B4-BE49-F238E27FC236}">
                <a16:creationId xmlns:a16="http://schemas.microsoft.com/office/drawing/2014/main" id="{22D1A944-C412-0CAF-CCCA-E62B68A3BE08}"/>
              </a:ext>
            </a:extLst>
          </p:cNvPr>
          <p:cNvSpPr txBox="1"/>
          <p:nvPr/>
        </p:nvSpPr>
        <p:spPr>
          <a:xfrm>
            <a:off x="8599742" y="664565"/>
            <a:ext cx="3791810" cy="5004454"/>
          </a:xfrm>
          <a:prstGeom prst="rect">
            <a:avLst/>
          </a:prstGeom>
        </p:spPr>
        <p:txBody>
          <a:bodyPr vert="horz" lIns="91440" tIns="45720" rIns="91440" bIns="45720" rtlCol="0" anchor="t">
            <a:noAutofit/>
          </a:bodyPr>
          <a:lstStyle/>
          <a:p>
            <a:pPr marL="241300" marR="5080" indent="-228600">
              <a:lnSpc>
                <a:spcPct val="90000"/>
              </a:lnSpc>
              <a:buFont typeface="Arial" panose="020B0604020202020204" pitchFamily="34" charset="0"/>
              <a:buChar char="•"/>
              <a:tabLst>
                <a:tab pos="241300" algn="l"/>
              </a:tabLst>
            </a:pPr>
            <a:r>
              <a:rPr lang="en-US" spc="-20">
                <a:solidFill>
                  <a:schemeClr val="bg1"/>
                </a:solidFill>
              </a:rPr>
              <a:t>S</a:t>
            </a:r>
            <a:r>
              <a:rPr lang="en-US" spc="-50">
                <a:solidFill>
                  <a:schemeClr val="bg1"/>
                </a:solidFill>
              </a:rPr>
              <a:t>t</a:t>
            </a:r>
            <a:r>
              <a:rPr lang="en-US" spc="-35">
                <a:solidFill>
                  <a:schemeClr val="bg1"/>
                </a:solidFill>
              </a:rPr>
              <a:t>at</a:t>
            </a:r>
            <a:r>
              <a:rPr lang="en-US" spc="-15">
                <a:solidFill>
                  <a:schemeClr val="bg1"/>
                </a:solidFill>
              </a:rPr>
              <a:t>e</a:t>
            </a:r>
            <a:r>
              <a:rPr lang="en-US" spc="-10">
                <a:solidFill>
                  <a:schemeClr val="bg1"/>
                </a:solidFill>
              </a:rPr>
              <a:t> </a:t>
            </a:r>
            <a:r>
              <a:rPr lang="en-US" spc="-145">
                <a:solidFill>
                  <a:schemeClr val="bg1"/>
                </a:solidFill>
              </a:rPr>
              <a:t>V</a:t>
            </a:r>
            <a:r>
              <a:rPr lang="en-US" spc="-15">
                <a:solidFill>
                  <a:schemeClr val="bg1"/>
                </a:solidFill>
              </a:rPr>
              <a:t>o</a:t>
            </a:r>
            <a:r>
              <a:rPr lang="en-US" spc="-35">
                <a:solidFill>
                  <a:schemeClr val="bg1"/>
                </a:solidFill>
              </a:rPr>
              <a:t>ca</a:t>
            </a:r>
            <a:r>
              <a:rPr lang="en-US" spc="-15">
                <a:solidFill>
                  <a:schemeClr val="bg1"/>
                </a:solidFill>
              </a:rPr>
              <a:t>t</a:t>
            </a:r>
            <a:r>
              <a:rPr lang="en-US" spc="-20">
                <a:solidFill>
                  <a:schemeClr val="bg1"/>
                </a:solidFill>
              </a:rPr>
              <a:t>i</a:t>
            </a:r>
            <a:r>
              <a:rPr lang="en-US" spc="-15">
                <a:solidFill>
                  <a:schemeClr val="bg1"/>
                </a:solidFill>
              </a:rPr>
              <a:t>o</a:t>
            </a:r>
            <a:r>
              <a:rPr lang="en-US" spc="-20">
                <a:solidFill>
                  <a:schemeClr val="bg1"/>
                </a:solidFill>
              </a:rPr>
              <a:t>n</a:t>
            </a:r>
            <a:r>
              <a:rPr lang="en-US" spc="-15">
                <a:solidFill>
                  <a:schemeClr val="bg1"/>
                </a:solidFill>
              </a:rPr>
              <a:t>a</a:t>
            </a:r>
            <a:r>
              <a:rPr lang="en-US">
                <a:solidFill>
                  <a:schemeClr val="bg1"/>
                </a:solidFill>
              </a:rPr>
              <a:t>l</a:t>
            </a:r>
            <a:r>
              <a:rPr lang="en-US" spc="5">
                <a:solidFill>
                  <a:schemeClr val="bg1"/>
                </a:solidFill>
              </a:rPr>
              <a:t> </a:t>
            </a:r>
            <a:r>
              <a:rPr lang="en-US" spc="-65">
                <a:solidFill>
                  <a:schemeClr val="bg1"/>
                </a:solidFill>
              </a:rPr>
              <a:t>R</a:t>
            </a:r>
            <a:r>
              <a:rPr lang="en-US" spc="-15">
                <a:solidFill>
                  <a:schemeClr val="bg1"/>
                </a:solidFill>
              </a:rPr>
              <a:t>e</a:t>
            </a:r>
            <a:r>
              <a:rPr lang="en-US" spc="-20">
                <a:solidFill>
                  <a:schemeClr val="bg1"/>
                </a:solidFill>
              </a:rPr>
              <a:t>h</a:t>
            </a:r>
            <a:r>
              <a:rPr lang="en-US" spc="-15">
                <a:solidFill>
                  <a:schemeClr val="bg1"/>
                </a:solidFill>
              </a:rPr>
              <a:t>a</a:t>
            </a:r>
            <a:r>
              <a:rPr lang="en-US" spc="-20">
                <a:solidFill>
                  <a:schemeClr val="bg1"/>
                </a:solidFill>
              </a:rPr>
              <a:t>bili</a:t>
            </a:r>
            <a:r>
              <a:rPr lang="en-US" spc="-50">
                <a:solidFill>
                  <a:schemeClr val="bg1"/>
                </a:solidFill>
              </a:rPr>
              <a:t>t</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a:t>
            </a:r>
            <a:r>
              <a:rPr lang="en-US" spc="20">
                <a:solidFill>
                  <a:schemeClr val="bg1"/>
                </a:solidFill>
              </a:rPr>
              <a:t> </a:t>
            </a:r>
            <a:r>
              <a:rPr lang="en-US" spc="-20">
                <a:solidFill>
                  <a:schemeClr val="bg1"/>
                </a:solidFill>
              </a:rPr>
              <a:t>A</a:t>
            </a:r>
            <a:r>
              <a:rPr lang="en-US" spc="-40">
                <a:solidFill>
                  <a:schemeClr val="bg1"/>
                </a:solidFill>
              </a:rPr>
              <a:t>g</a:t>
            </a:r>
            <a:r>
              <a:rPr lang="en-US" spc="-15">
                <a:solidFill>
                  <a:schemeClr val="bg1"/>
                </a:solidFill>
              </a:rPr>
              <a:t>e</a:t>
            </a:r>
            <a:r>
              <a:rPr lang="en-US" spc="-20">
                <a:solidFill>
                  <a:schemeClr val="bg1"/>
                </a:solidFill>
              </a:rPr>
              <a:t>n</a:t>
            </a:r>
            <a:r>
              <a:rPr lang="en-US" spc="-10">
                <a:solidFill>
                  <a:schemeClr val="bg1"/>
                </a:solidFill>
              </a:rPr>
              <a:t>c</a:t>
            </a:r>
            <a:r>
              <a:rPr lang="en-US" spc="-20">
                <a:solidFill>
                  <a:schemeClr val="bg1"/>
                </a:solidFill>
              </a:rPr>
              <a:t>i</a:t>
            </a:r>
            <a:r>
              <a:rPr lang="en-US" spc="-15">
                <a:solidFill>
                  <a:schemeClr val="bg1"/>
                </a:solidFill>
              </a:rPr>
              <a:t>es</a:t>
            </a:r>
            <a:r>
              <a:rPr lang="en-US" spc="10">
                <a:solidFill>
                  <a:schemeClr val="bg1"/>
                </a:solidFill>
              </a:rPr>
              <a:t> </a:t>
            </a:r>
            <a:r>
              <a:rPr lang="en-US" spc="-20">
                <a:solidFill>
                  <a:schemeClr val="bg1"/>
                </a:solidFill>
              </a:rPr>
              <a:t>li</a:t>
            </a:r>
            <a:r>
              <a:rPr lang="en-US" spc="-100">
                <a:solidFill>
                  <a:schemeClr val="bg1"/>
                </a:solidFill>
              </a:rPr>
              <a:t>k</a:t>
            </a:r>
            <a:r>
              <a:rPr lang="en-US" spc="-15">
                <a:solidFill>
                  <a:schemeClr val="bg1"/>
                </a:solidFill>
              </a:rPr>
              <a:t>e</a:t>
            </a:r>
            <a:r>
              <a:rPr lang="en-US">
                <a:solidFill>
                  <a:schemeClr val="bg1"/>
                </a:solidFill>
              </a:rPr>
              <a:t> </a:t>
            </a:r>
            <a:r>
              <a:rPr lang="en-US" spc="-45">
                <a:solidFill>
                  <a:schemeClr val="bg1"/>
                </a:solidFill>
              </a:rPr>
              <a:t>A</a:t>
            </a:r>
            <a:r>
              <a:rPr lang="en-US" spc="-20">
                <a:solidFill>
                  <a:schemeClr val="bg1"/>
                </a:solidFill>
              </a:rPr>
              <a:t>CC</a:t>
            </a:r>
            <a:r>
              <a:rPr lang="en-US" spc="-40">
                <a:solidFill>
                  <a:schemeClr val="bg1"/>
                </a:solidFill>
              </a:rPr>
              <a:t>E</a:t>
            </a:r>
            <a:r>
              <a:rPr lang="en-US" spc="-10">
                <a:solidFill>
                  <a:schemeClr val="bg1"/>
                </a:solidFill>
              </a:rPr>
              <a:t>S</a:t>
            </a:r>
            <a:r>
              <a:rPr lang="en-US" spc="-15">
                <a:solidFill>
                  <a:schemeClr val="bg1"/>
                </a:solidFill>
              </a:rPr>
              <a:t>-</a:t>
            </a:r>
            <a:r>
              <a:rPr lang="en-US" spc="-25">
                <a:solidFill>
                  <a:schemeClr val="bg1"/>
                </a:solidFill>
              </a:rPr>
              <a:t>V</a:t>
            </a:r>
            <a:r>
              <a:rPr lang="en-US" spc="-20">
                <a:solidFill>
                  <a:schemeClr val="bg1"/>
                </a:solidFill>
              </a:rPr>
              <a:t>R</a:t>
            </a:r>
            <a:r>
              <a:rPr lang="en-US" spc="20">
                <a:solidFill>
                  <a:schemeClr val="bg1"/>
                </a:solidFill>
              </a:rPr>
              <a:t> </a:t>
            </a:r>
            <a:r>
              <a:rPr lang="en-US" spc="-50">
                <a:solidFill>
                  <a:schemeClr val="bg1"/>
                </a:solidFill>
              </a:rPr>
              <a:t>r</a:t>
            </a:r>
            <a:r>
              <a:rPr lang="en-US" spc="-15">
                <a:solidFill>
                  <a:schemeClr val="bg1"/>
                </a:solidFill>
              </a:rPr>
              <a:t>e</a:t>
            </a:r>
            <a:r>
              <a:rPr lang="en-US" spc="-10">
                <a:solidFill>
                  <a:schemeClr val="bg1"/>
                </a:solidFill>
              </a:rPr>
              <a:t>c</a:t>
            </a:r>
            <a:r>
              <a:rPr lang="en-US" spc="-15">
                <a:solidFill>
                  <a:schemeClr val="bg1"/>
                </a:solidFill>
              </a:rPr>
              <a:t>e</a:t>
            </a:r>
            <a:r>
              <a:rPr lang="en-US" spc="-20">
                <a:solidFill>
                  <a:schemeClr val="bg1"/>
                </a:solidFill>
              </a:rPr>
              <a:t>i</a:t>
            </a:r>
            <a:r>
              <a:rPr lang="en-US" spc="-45">
                <a:solidFill>
                  <a:schemeClr val="bg1"/>
                </a:solidFill>
              </a:rPr>
              <a:t>v</a:t>
            </a:r>
            <a:r>
              <a:rPr lang="en-US" spc="-15">
                <a:solidFill>
                  <a:schemeClr val="bg1"/>
                </a:solidFill>
              </a:rPr>
              <a:t>e</a:t>
            </a:r>
            <a:r>
              <a:rPr lang="en-US" spc="-10">
                <a:solidFill>
                  <a:schemeClr val="bg1"/>
                </a:solidFill>
              </a:rPr>
              <a:t> </a:t>
            </a:r>
            <a:r>
              <a:rPr lang="en-US" spc="-15">
                <a:solidFill>
                  <a:schemeClr val="bg1"/>
                </a:solidFill>
              </a:rPr>
              <a:t>f</a:t>
            </a:r>
            <a:r>
              <a:rPr lang="en-US" spc="-20">
                <a:solidFill>
                  <a:schemeClr val="bg1"/>
                </a:solidFill>
              </a:rPr>
              <a:t>undin</a:t>
            </a:r>
            <a:r>
              <a:rPr lang="en-US" spc="-15">
                <a:solidFill>
                  <a:schemeClr val="bg1"/>
                </a:solidFill>
              </a:rPr>
              <a:t>g</a:t>
            </a:r>
            <a:r>
              <a:rPr lang="en-US" spc="40">
                <a:solidFill>
                  <a:schemeClr val="bg1"/>
                </a:solidFill>
              </a:rPr>
              <a:t> </a:t>
            </a:r>
            <a:r>
              <a:rPr lang="en-US" spc="-15">
                <a:solidFill>
                  <a:schemeClr val="bg1"/>
                </a:solidFill>
              </a:rPr>
              <a:t>t</a:t>
            </a:r>
            <a:r>
              <a:rPr lang="en-US" spc="-20">
                <a:solidFill>
                  <a:schemeClr val="bg1"/>
                </a:solidFill>
              </a:rPr>
              <a:t>h</a:t>
            </a:r>
            <a:r>
              <a:rPr lang="en-US" spc="-65">
                <a:solidFill>
                  <a:schemeClr val="bg1"/>
                </a:solidFill>
              </a:rPr>
              <a:t>r</a:t>
            </a:r>
            <a:r>
              <a:rPr lang="en-US" spc="-15">
                <a:solidFill>
                  <a:schemeClr val="bg1"/>
                </a:solidFill>
              </a:rPr>
              <a:t>o</a:t>
            </a:r>
            <a:r>
              <a:rPr lang="en-US" spc="-20">
                <a:solidFill>
                  <a:schemeClr val="bg1"/>
                </a:solidFill>
              </a:rPr>
              <a:t>u</a:t>
            </a:r>
            <a:r>
              <a:rPr lang="en-US" spc="-15">
                <a:solidFill>
                  <a:schemeClr val="bg1"/>
                </a:solidFill>
              </a:rPr>
              <a:t>gh</a:t>
            </a:r>
            <a:r>
              <a:rPr lang="en-US" spc="30">
                <a:solidFill>
                  <a:schemeClr val="bg1"/>
                </a:solidFill>
              </a:rPr>
              <a:t> </a:t>
            </a:r>
            <a:r>
              <a:rPr lang="en-US" spc="-15">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55">
                <a:solidFill>
                  <a:schemeClr val="bg1"/>
                </a:solidFill>
              </a:rPr>
              <a:t>F</a:t>
            </a:r>
            <a:r>
              <a:rPr lang="en-US" spc="-15">
                <a:solidFill>
                  <a:schemeClr val="bg1"/>
                </a:solidFill>
              </a:rPr>
              <a:t>e</a:t>
            </a:r>
            <a:r>
              <a:rPr lang="en-US" spc="-20">
                <a:solidFill>
                  <a:schemeClr val="bg1"/>
                </a:solidFill>
              </a:rPr>
              <a:t>d</a:t>
            </a:r>
            <a:r>
              <a:rPr lang="en-US" spc="-15">
                <a:solidFill>
                  <a:schemeClr val="bg1"/>
                </a:solidFill>
              </a:rPr>
              <a:t>e</a:t>
            </a:r>
            <a:r>
              <a:rPr lang="en-US" spc="-75">
                <a:solidFill>
                  <a:schemeClr val="bg1"/>
                </a:solidFill>
              </a:rPr>
              <a:t>r</a:t>
            </a:r>
            <a:r>
              <a:rPr lang="en-US" spc="-15">
                <a:solidFill>
                  <a:schemeClr val="bg1"/>
                </a:solidFill>
              </a:rPr>
              <a:t>a</a:t>
            </a:r>
            <a:r>
              <a:rPr lang="en-US">
                <a:solidFill>
                  <a:schemeClr val="bg1"/>
                </a:solidFill>
              </a:rPr>
              <a:t>l</a:t>
            </a:r>
            <a:r>
              <a:rPr lang="en-US" spc="-5">
                <a:solidFill>
                  <a:schemeClr val="bg1"/>
                </a:solidFill>
              </a:rPr>
              <a:t> </a:t>
            </a:r>
            <a:r>
              <a:rPr lang="en-US" spc="-50">
                <a:solidFill>
                  <a:schemeClr val="bg1"/>
                </a:solidFill>
              </a:rPr>
              <a:t>E</a:t>
            </a:r>
            <a:r>
              <a:rPr lang="en-US" spc="-20">
                <a:solidFill>
                  <a:schemeClr val="bg1"/>
                </a:solidFill>
              </a:rPr>
              <a:t>du</a:t>
            </a:r>
            <a:r>
              <a:rPr lang="en-US" spc="-35">
                <a:solidFill>
                  <a:schemeClr val="bg1"/>
                </a:solidFill>
              </a:rPr>
              <a:t>ca</a:t>
            </a:r>
            <a:r>
              <a:rPr lang="en-US" spc="-15">
                <a:solidFill>
                  <a:schemeClr val="bg1"/>
                </a:solidFill>
              </a:rPr>
              <a:t>t</a:t>
            </a:r>
            <a:r>
              <a:rPr lang="en-US" spc="-20">
                <a:solidFill>
                  <a:schemeClr val="bg1"/>
                </a:solidFill>
              </a:rPr>
              <a:t>i</a:t>
            </a:r>
            <a:r>
              <a:rPr lang="en-US" spc="-15">
                <a:solidFill>
                  <a:schemeClr val="bg1"/>
                </a:solidFill>
              </a:rPr>
              <a:t>on</a:t>
            </a:r>
            <a:r>
              <a:rPr lang="en-US" spc="10">
                <a:solidFill>
                  <a:schemeClr val="bg1"/>
                </a:solidFill>
              </a:rPr>
              <a:t> </a:t>
            </a:r>
            <a:r>
              <a:rPr lang="en-US" spc="-25">
                <a:solidFill>
                  <a:schemeClr val="bg1"/>
                </a:solidFill>
              </a:rPr>
              <a:t>D</a:t>
            </a:r>
            <a:r>
              <a:rPr lang="en-US" spc="-15">
                <a:solidFill>
                  <a:schemeClr val="bg1"/>
                </a:solidFill>
              </a:rPr>
              <a:t>e</a:t>
            </a:r>
            <a:r>
              <a:rPr lang="en-US" spc="-20">
                <a:solidFill>
                  <a:schemeClr val="bg1"/>
                </a:solidFill>
              </a:rPr>
              <a:t>p</a:t>
            </a:r>
            <a:r>
              <a:rPr lang="en-US" spc="-15">
                <a:solidFill>
                  <a:schemeClr val="bg1"/>
                </a:solidFill>
              </a:rPr>
              <a:t>art</a:t>
            </a:r>
            <a:r>
              <a:rPr lang="en-US" spc="-30">
                <a:solidFill>
                  <a:schemeClr val="bg1"/>
                </a:solidFill>
              </a:rPr>
              <a:t>m</a:t>
            </a:r>
            <a:r>
              <a:rPr lang="en-US" spc="-15">
                <a:solidFill>
                  <a:schemeClr val="bg1"/>
                </a:solidFill>
              </a:rPr>
              <a:t>e</a:t>
            </a:r>
            <a:r>
              <a:rPr lang="en-US" spc="-45">
                <a:solidFill>
                  <a:schemeClr val="bg1"/>
                </a:solidFill>
              </a:rPr>
              <a:t>n</a:t>
            </a:r>
            <a:r>
              <a:rPr lang="en-US" spc="80">
                <a:solidFill>
                  <a:schemeClr val="bg1"/>
                </a:solidFill>
              </a:rPr>
              <a:t>t</a:t>
            </a:r>
            <a:r>
              <a:rPr lang="en-US" spc="-180">
                <a:solidFill>
                  <a:schemeClr val="bg1"/>
                </a:solidFill>
              </a:rPr>
              <a:t>’</a:t>
            </a:r>
            <a:r>
              <a:rPr lang="en-US" spc="-15">
                <a:solidFill>
                  <a:schemeClr val="bg1"/>
                </a:solidFill>
              </a:rPr>
              <a:t>s</a:t>
            </a:r>
            <a:r>
              <a:rPr lang="en-US" spc="35">
                <a:solidFill>
                  <a:schemeClr val="bg1"/>
                </a:solidFill>
              </a:rPr>
              <a:t> </a:t>
            </a:r>
            <a:r>
              <a:rPr lang="en-US" spc="-65">
                <a:solidFill>
                  <a:schemeClr val="bg1"/>
                </a:solidFill>
              </a:rPr>
              <a:t>R</a:t>
            </a:r>
            <a:r>
              <a:rPr lang="en-US" spc="-15">
                <a:solidFill>
                  <a:schemeClr val="bg1"/>
                </a:solidFill>
              </a:rPr>
              <a:t>e</a:t>
            </a:r>
            <a:r>
              <a:rPr lang="en-US" spc="-20">
                <a:solidFill>
                  <a:schemeClr val="bg1"/>
                </a:solidFill>
              </a:rPr>
              <a:t>h</a:t>
            </a:r>
            <a:r>
              <a:rPr lang="en-US" spc="-15">
                <a:solidFill>
                  <a:schemeClr val="bg1"/>
                </a:solidFill>
              </a:rPr>
              <a:t>a</a:t>
            </a:r>
            <a:r>
              <a:rPr lang="en-US" spc="-20">
                <a:solidFill>
                  <a:schemeClr val="bg1"/>
                </a:solidFill>
              </a:rPr>
              <a:t>bili</a:t>
            </a:r>
            <a:r>
              <a:rPr lang="en-US" spc="-50">
                <a:solidFill>
                  <a:schemeClr val="bg1"/>
                </a:solidFill>
              </a:rPr>
              <a:t>t</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a:t>
            </a:r>
            <a:r>
              <a:rPr lang="en-US" spc="-10">
                <a:solidFill>
                  <a:schemeClr val="bg1"/>
                </a:solidFill>
              </a:rPr>
              <a:t> </a:t>
            </a:r>
            <a:r>
              <a:rPr lang="en-US" spc="-20">
                <a:solidFill>
                  <a:schemeClr val="bg1"/>
                </a:solidFill>
              </a:rPr>
              <a:t>S</a:t>
            </a:r>
            <a:r>
              <a:rPr lang="en-US" spc="-15">
                <a:solidFill>
                  <a:schemeClr val="bg1"/>
                </a:solidFill>
              </a:rPr>
              <a:t>e</a:t>
            </a:r>
            <a:r>
              <a:rPr lang="en-US" spc="5">
                <a:solidFill>
                  <a:schemeClr val="bg1"/>
                </a:solidFill>
              </a:rPr>
              <a:t>r</a:t>
            </a:r>
            <a:r>
              <a:rPr lang="en-US" spc="-20">
                <a:solidFill>
                  <a:schemeClr val="bg1"/>
                </a:solidFill>
              </a:rPr>
              <a:t>vi</a:t>
            </a:r>
            <a:r>
              <a:rPr lang="en-US" spc="-10">
                <a:solidFill>
                  <a:schemeClr val="bg1"/>
                </a:solidFill>
              </a:rPr>
              <a:t>c</a:t>
            </a:r>
            <a:r>
              <a:rPr lang="en-US" spc="-15">
                <a:solidFill>
                  <a:schemeClr val="bg1"/>
                </a:solidFill>
              </a:rPr>
              <a:t>es</a:t>
            </a:r>
            <a:r>
              <a:rPr lang="en-US" spc="10">
                <a:solidFill>
                  <a:schemeClr val="bg1"/>
                </a:solidFill>
              </a:rPr>
              <a:t> </a:t>
            </a:r>
            <a:r>
              <a:rPr lang="en-US" spc="-20">
                <a:solidFill>
                  <a:schemeClr val="bg1"/>
                </a:solidFill>
              </a:rPr>
              <a:t>Ad</a:t>
            </a:r>
            <a:r>
              <a:rPr lang="en-US" spc="-30">
                <a:solidFill>
                  <a:schemeClr val="bg1"/>
                </a:solidFill>
              </a:rPr>
              <a:t>m</a:t>
            </a:r>
            <a:r>
              <a:rPr lang="en-US" spc="-20">
                <a:solidFill>
                  <a:schemeClr val="bg1"/>
                </a:solidFill>
              </a:rPr>
              <a:t>ini</a:t>
            </a:r>
            <a:r>
              <a:rPr lang="en-US" spc="-55">
                <a:solidFill>
                  <a:schemeClr val="bg1"/>
                </a:solidFill>
              </a:rPr>
              <a:t>s</a:t>
            </a:r>
            <a:r>
              <a:rPr lang="en-US" spc="-15">
                <a:solidFill>
                  <a:schemeClr val="bg1"/>
                </a:solidFill>
              </a:rPr>
              <a:t>t</a:t>
            </a:r>
            <a:r>
              <a:rPr lang="en-US" spc="-75">
                <a:solidFill>
                  <a:schemeClr val="bg1"/>
                </a:solidFill>
              </a:rPr>
              <a:t>r</a:t>
            </a:r>
            <a:r>
              <a:rPr lang="en-US" spc="-35">
                <a:solidFill>
                  <a:schemeClr val="bg1"/>
                </a:solidFill>
              </a:rPr>
              <a:t>a</a:t>
            </a:r>
            <a:r>
              <a:rPr lang="en-US" spc="-15">
                <a:solidFill>
                  <a:schemeClr val="bg1"/>
                </a:solidFill>
              </a:rPr>
              <a:t>t</a:t>
            </a:r>
            <a:r>
              <a:rPr lang="en-US" spc="-20">
                <a:solidFill>
                  <a:schemeClr val="bg1"/>
                </a:solidFill>
              </a:rPr>
              <a:t>i</a:t>
            </a:r>
            <a:r>
              <a:rPr lang="en-US" spc="-15">
                <a:solidFill>
                  <a:schemeClr val="bg1"/>
                </a:solidFill>
              </a:rPr>
              <a:t>on</a:t>
            </a:r>
            <a:r>
              <a:rPr lang="en-US" spc="55">
                <a:solidFill>
                  <a:schemeClr val="bg1"/>
                </a:solidFill>
              </a:rPr>
              <a:t> </a:t>
            </a:r>
            <a:r>
              <a:rPr lang="en-US" spc="-10">
                <a:solidFill>
                  <a:schemeClr val="bg1"/>
                </a:solidFill>
              </a:rPr>
              <a:t>(</a:t>
            </a:r>
            <a:r>
              <a:rPr lang="en-US" spc="-55">
                <a:solidFill>
                  <a:schemeClr val="bg1"/>
                </a:solidFill>
              </a:rPr>
              <a:t>R</a:t>
            </a:r>
            <a:r>
              <a:rPr lang="en-US" spc="-40">
                <a:solidFill>
                  <a:schemeClr val="bg1"/>
                </a:solidFill>
              </a:rPr>
              <a:t>S</a:t>
            </a:r>
            <a:r>
              <a:rPr lang="en-US" spc="-15">
                <a:solidFill>
                  <a:schemeClr val="bg1"/>
                </a:solidFill>
              </a:rPr>
              <a:t>A)</a:t>
            </a:r>
            <a:endParaRPr lang="en-US">
              <a:solidFill>
                <a:schemeClr val="bg1"/>
              </a:solidFill>
              <a:ea typeface="Calibri"/>
              <a:cs typeface="Calibri"/>
            </a:endParaRPr>
          </a:p>
          <a:p>
            <a:pPr marL="241300" marR="721995" indent="-228600">
              <a:lnSpc>
                <a:spcPct val="90000"/>
              </a:lnSpc>
              <a:spcBef>
                <a:spcPts val="994"/>
              </a:spcBef>
              <a:buFont typeface="Arial" panose="020B0604020202020204" pitchFamily="34" charset="0"/>
              <a:buChar char="•"/>
              <a:tabLst>
                <a:tab pos="241300" algn="l"/>
              </a:tabLst>
            </a:pPr>
            <a:r>
              <a:rPr lang="en-US" spc="-265">
                <a:solidFill>
                  <a:schemeClr val="bg1"/>
                </a:solidFill>
              </a:rPr>
              <a:t>T</a:t>
            </a:r>
            <a:r>
              <a:rPr lang="en-US" spc="-15">
                <a:solidFill>
                  <a:schemeClr val="bg1"/>
                </a:solidFill>
              </a:rPr>
              <a:t>o</a:t>
            </a:r>
            <a:r>
              <a:rPr lang="en-US">
                <a:solidFill>
                  <a:schemeClr val="bg1"/>
                </a:solidFill>
              </a:rPr>
              <a:t> </a:t>
            </a:r>
            <a:r>
              <a:rPr lang="en-US" spc="-20">
                <a:solidFill>
                  <a:schemeClr val="bg1"/>
                </a:solidFill>
              </a:rPr>
              <a:t>i</a:t>
            </a:r>
            <a:r>
              <a:rPr lang="en-US" spc="-30">
                <a:solidFill>
                  <a:schemeClr val="bg1"/>
                </a:solidFill>
              </a:rPr>
              <a:t>m</a:t>
            </a:r>
            <a:r>
              <a:rPr lang="en-US" spc="-20">
                <a:solidFill>
                  <a:schemeClr val="bg1"/>
                </a:solidFill>
              </a:rPr>
              <a:t>pl</a:t>
            </a:r>
            <a:r>
              <a:rPr lang="en-US" spc="-15">
                <a:solidFill>
                  <a:schemeClr val="bg1"/>
                </a:solidFill>
              </a:rPr>
              <a:t>e</a:t>
            </a:r>
            <a:r>
              <a:rPr lang="en-US" spc="-30">
                <a:solidFill>
                  <a:schemeClr val="bg1"/>
                </a:solidFill>
              </a:rPr>
              <a:t>m</a:t>
            </a:r>
            <a:r>
              <a:rPr lang="en-US" spc="-15">
                <a:solidFill>
                  <a:schemeClr val="bg1"/>
                </a:solidFill>
              </a:rPr>
              <a:t>e</a:t>
            </a:r>
            <a:r>
              <a:rPr lang="en-US" spc="-45">
                <a:solidFill>
                  <a:schemeClr val="bg1"/>
                </a:solidFill>
              </a:rPr>
              <a:t>n</a:t>
            </a:r>
            <a:r>
              <a:rPr lang="en-US" spc="-10">
                <a:solidFill>
                  <a:schemeClr val="bg1"/>
                </a:solidFill>
              </a:rPr>
              <a:t>t</a:t>
            </a:r>
            <a:r>
              <a:rPr lang="en-US" spc="25">
                <a:solidFill>
                  <a:schemeClr val="bg1"/>
                </a:solidFill>
              </a:rPr>
              <a:t> </a:t>
            </a:r>
            <a:r>
              <a:rPr lang="en-US" spc="-15">
                <a:solidFill>
                  <a:schemeClr val="bg1"/>
                </a:solidFill>
              </a:rPr>
              <a:t>o</a:t>
            </a:r>
            <a:r>
              <a:rPr lang="en-US" spc="-20">
                <a:solidFill>
                  <a:schemeClr val="bg1"/>
                </a:solidFill>
              </a:rPr>
              <a:t>u</a:t>
            </a:r>
            <a:r>
              <a:rPr lang="en-US" spc="-10">
                <a:solidFill>
                  <a:schemeClr val="bg1"/>
                </a:solidFill>
              </a:rPr>
              <a:t>r</a:t>
            </a:r>
            <a:r>
              <a:rPr lang="en-US" spc="10">
                <a:solidFill>
                  <a:schemeClr val="bg1"/>
                </a:solidFill>
              </a:rPr>
              <a:t> </a:t>
            </a:r>
            <a:r>
              <a:rPr lang="en-US" spc="-30">
                <a:solidFill>
                  <a:schemeClr val="bg1"/>
                </a:solidFill>
              </a:rPr>
              <a:t>M</a:t>
            </a:r>
            <a:r>
              <a:rPr lang="en-US" spc="-20">
                <a:solidFill>
                  <a:schemeClr val="bg1"/>
                </a:solidFill>
              </a:rPr>
              <a:t>issi</a:t>
            </a:r>
            <a:r>
              <a:rPr lang="en-US" spc="-15">
                <a:solidFill>
                  <a:schemeClr val="bg1"/>
                </a:solidFill>
              </a:rPr>
              <a:t>on</a:t>
            </a:r>
            <a:r>
              <a:rPr lang="en-US" spc="45">
                <a:solidFill>
                  <a:schemeClr val="bg1"/>
                </a:solidFill>
              </a:rPr>
              <a:t> </a:t>
            </a:r>
            <a:r>
              <a:rPr lang="en-US" spc="-15">
                <a:solidFill>
                  <a:schemeClr val="bg1"/>
                </a:solidFill>
              </a:rPr>
              <a:t>a</a:t>
            </a:r>
            <a:r>
              <a:rPr lang="en-US" spc="-20">
                <a:solidFill>
                  <a:schemeClr val="bg1"/>
                </a:solidFill>
              </a:rPr>
              <a:t>n</a:t>
            </a:r>
            <a:r>
              <a:rPr lang="en-US" spc="-15">
                <a:solidFill>
                  <a:schemeClr val="bg1"/>
                </a:solidFill>
              </a:rPr>
              <a:t>d </a:t>
            </a:r>
            <a:r>
              <a:rPr lang="en-US" spc="-25">
                <a:solidFill>
                  <a:schemeClr val="bg1"/>
                </a:solidFill>
              </a:rPr>
              <a:t>V</a:t>
            </a:r>
            <a:r>
              <a:rPr lang="en-US" spc="-20">
                <a:solidFill>
                  <a:schemeClr val="bg1"/>
                </a:solidFill>
              </a:rPr>
              <a:t>isi</a:t>
            </a:r>
            <a:r>
              <a:rPr lang="en-US" spc="-15">
                <a:solidFill>
                  <a:schemeClr val="bg1"/>
                </a:solidFill>
              </a:rPr>
              <a:t>on,</a:t>
            </a:r>
            <a:r>
              <a:rPr lang="en-US" spc="30">
                <a:solidFill>
                  <a:schemeClr val="bg1"/>
                </a:solidFill>
              </a:rPr>
              <a:t> </a:t>
            </a:r>
            <a:r>
              <a:rPr lang="en-US" spc="-45">
                <a:solidFill>
                  <a:schemeClr val="bg1"/>
                </a:solidFill>
              </a:rPr>
              <a:t>A</a:t>
            </a:r>
            <a:r>
              <a:rPr lang="en-US" spc="-20">
                <a:solidFill>
                  <a:schemeClr val="bg1"/>
                </a:solidFill>
              </a:rPr>
              <a:t>CC</a:t>
            </a:r>
            <a:r>
              <a:rPr lang="en-US" spc="-40">
                <a:solidFill>
                  <a:schemeClr val="bg1"/>
                </a:solidFill>
              </a:rPr>
              <a:t>E</a:t>
            </a:r>
            <a:r>
              <a:rPr lang="en-US" spc="-10">
                <a:solidFill>
                  <a:schemeClr val="bg1"/>
                </a:solidFill>
              </a:rPr>
              <a:t>S</a:t>
            </a:r>
            <a:r>
              <a:rPr lang="en-US" spc="-15">
                <a:solidFill>
                  <a:schemeClr val="bg1"/>
                </a:solidFill>
              </a:rPr>
              <a:t>-</a:t>
            </a:r>
            <a:r>
              <a:rPr lang="en-US" spc="-25">
                <a:solidFill>
                  <a:schemeClr val="bg1"/>
                </a:solidFill>
              </a:rPr>
              <a:t>V</a:t>
            </a:r>
            <a:r>
              <a:rPr lang="en-US" spc="-20">
                <a:solidFill>
                  <a:schemeClr val="bg1"/>
                </a:solidFill>
              </a:rPr>
              <a:t>R </a:t>
            </a:r>
            <a:r>
              <a:rPr lang="en-US" spc="-35">
                <a:solidFill>
                  <a:schemeClr val="bg1"/>
                </a:solidFill>
              </a:rPr>
              <a:t>c</a:t>
            </a:r>
            <a:r>
              <a:rPr lang="en-US" spc="-15">
                <a:solidFill>
                  <a:schemeClr val="bg1"/>
                </a:solidFill>
              </a:rPr>
              <a:t>o</a:t>
            </a:r>
            <a:r>
              <a:rPr lang="en-US" spc="-45">
                <a:solidFill>
                  <a:schemeClr val="bg1"/>
                </a:solidFill>
              </a:rPr>
              <a:t>n</a:t>
            </a:r>
            <a:r>
              <a:rPr lang="en-US" spc="-15">
                <a:solidFill>
                  <a:schemeClr val="bg1"/>
                </a:solidFill>
              </a:rPr>
              <a:t>t</a:t>
            </a:r>
            <a:r>
              <a:rPr lang="en-US" spc="-75">
                <a:solidFill>
                  <a:schemeClr val="bg1"/>
                </a:solidFill>
              </a:rPr>
              <a:t>r</a:t>
            </a:r>
            <a:r>
              <a:rPr lang="en-US" spc="-10">
                <a:solidFill>
                  <a:schemeClr val="bg1"/>
                </a:solidFill>
              </a:rPr>
              <a:t>ac</a:t>
            </a:r>
            <a:r>
              <a:rPr lang="en-US" spc="-15">
                <a:solidFill>
                  <a:schemeClr val="bg1"/>
                </a:solidFill>
              </a:rPr>
              <a:t>ts</a:t>
            </a:r>
            <a:r>
              <a:rPr lang="en-US" spc="25">
                <a:solidFill>
                  <a:schemeClr val="bg1"/>
                </a:solidFill>
              </a:rPr>
              <a:t> </a:t>
            </a:r>
            <a:r>
              <a:rPr lang="en-US" spc="-15">
                <a:solidFill>
                  <a:schemeClr val="bg1"/>
                </a:solidFill>
              </a:rPr>
              <a:t>w</a:t>
            </a:r>
            <a:r>
              <a:rPr lang="en-US" spc="-20">
                <a:solidFill>
                  <a:schemeClr val="bg1"/>
                </a:solidFill>
              </a:rPr>
              <a:t>i</a:t>
            </a:r>
            <a:r>
              <a:rPr lang="en-US" spc="-15">
                <a:solidFill>
                  <a:schemeClr val="bg1"/>
                </a:solidFill>
              </a:rPr>
              <a:t>th</a:t>
            </a:r>
            <a:r>
              <a:rPr lang="en-US" spc="-10">
                <a:solidFill>
                  <a:schemeClr val="bg1"/>
                </a:solidFill>
              </a:rPr>
              <a:t> </a:t>
            </a:r>
            <a:r>
              <a:rPr lang="en-US" spc="-45">
                <a:solidFill>
                  <a:schemeClr val="bg1"/>
                </a:solidFill>
              </a:rPr>
              <a:t>v</a:t>
            </a:r>
            <a:r>
              <a:rPr lang="en-US" spc="-15">
                <a:solidFill>
                  <a:schemeClr val="bg1"/>
                </a:solidFill>
              </a:rPr>
              <a:t>e</a:t>
            </a:r>
            <a:r>
              <a:rPr lang="en-US" spc="-20">
                <a:solidFill>
                  <a:schemeClr val="bg1"/>
                </a:solidFill>
              </a:rPr>
              <a:t>nd</a:t>
            </a:r>
            <a:r>
              <a:rPr lang="en-US" spc="-15">
                <a:solidFill>
                  <a:schemeClr val="bg1"/>
                </a:solidFill>
              </a:rPr>
              <a:t>o</a:t>
            </a:r>
            <a:r>
              <a:rPr lang="en-US" spc="-65">
                <a:solidFill>
                  <a:schemeClr val="bg1"/>
                </a:solidFill>
              </a:rPr>
              <a:t>r</a:t>
            </a:r>
            <a:r>
              <a:rPr lang="en-US" spc="-15">
                <a:solidFill>
                  <a:schemeClr val="bg1"/>
                </a:solidFill>
              </a:rPr>
              <a:t>s</a:t>
            </a:r>
            <a:r>
              <a:rPr lang="en-US" spc="25">
                <a:solidFill>
                  <a:schemeClr val="bg1"/>
                </a:solidFill>
              </a:rPr>
              <a:t> </a:t>
            </a:r>
            <a:r>
              <a:rPr lang="en-US" spc="-35">
                <a:solidFill>
                  <a:schemeClr val="bg1"/>
                </a:solidFill>
              </a:rPr>
              <a:t>t</a:t>
            </a:r>
            <a:r>
              <a:rPr lang="en-US" spc="-15">
                <a:solidFill>
                  <a:schemeClr val="bg1"/>
                </a:solidFill>
              </a:rPr>
              <a:t>o</a:t>
            </a:r>
            <a:r>
              <a:rPr lang="en-US">
                <a:solidFill>
                  <a:schemeClr val="bg1"/>
                </a:solidFill>
              </a:rPr>
              <a:t> </a:t>
            </a:r>
            <a:r>
              <a:rPr lang="en-US" spc="-20">
                <a:solidFill>
                  <a:schemeClr val="bg1"/>
                </a:solidFill>
              </a:rPr>
              <a:t>d</a:t>
            </a:r>
            <a:r>
              <a:rPr lang="en-US" spc="-15">
                <a:solidFill>
                  <a:schemeClr val="bg1"/>
                </a:solidFill>
              </a:rPr>
              <a:t>e</a:t>
            </a:r>
            <a:r>
              <a:rPr lang="en-US" spc="-20">
                <a:solidFill>
                  <a:schemeClr val="bg1"/>
                </a:solidFill>
              </a:rPr>
              <a:t>li</a:t>
            </a:r>
            <a:r>
              <a:rPr lang="en-US" spc="-45">
                <a:solidFill>
                  <a:schemeClr val="bg1"/>
                </a:solidFill>
              </a:rPr>
              <a:t>v</a:t>
            </a:r>
            <a:r>
              <a:rPr lang="en-US" spc="-15">
                <a:solidFill>
                  <a:schemeClr val="bg1"/>
                </a:solidFill>
              </a:rPr>
              <a:t>er</a:t>
            </a:r>
            <a:r>
              <a:rPr lang="en-US" spc="10">
                <a:solidFill>
                  <a:schemeClr val="bg1"/>
                </a:solidFill>
              </a:rPr>
              <a:t> </a:t>
            </a:r>
            <a:r>
              <a:rPr lang="en-US" spc="-20">
                <a:solidFill>
                  <a:schemeClr val="bg1"/>
                </a:solidFill>
              </a:rPr>
              <a:t>s</a:t>
            </a:r>
            <a:r>
              <a:rPr lang="en-US" spc="-15">
                <a:solidFill>
                  <a:schemeClr val="bg1"/>
                </a:solidFill>
              </a:rPr>
              <a:t>e</a:t>
            </a:r>
            <a:r>
              <a:rPr lang="en-US" spc="5">
                <a:solidFill>
                  <a:schemeClr val="bg1"/>
                </a:solidFill>
              </a:rPr>
              <a:t>r</a:t>
            </a:r>
            <a:r>
              <a:rPr lang="en-US" spc="-20">
                <a:solidFill>
                  <a:schemeClr val="bg1"/>
                </a:solidFill>
              </a:rPr>
              <a:t>vi</a:t>
            </a:r>
            <a:r>
              <a:rPr lang="en-US" spc="-10">
                <a:solidFill>
                  <a:schemeClr val="bg1"/>
                </a:solidFill>
              </a:rPr>
              <a:t>c</a:t>
            </a:r>
            <a:r>
              <a:rPr lang="en-US" spc="-15">
                <a:solidFill>
                  <a:schemeClr val="bg1"/>
                </a:solidFill>
              </a:rPr>
              <a:t>es</a:t>
            </a:r>
            <a:r>
              <a:rPr lang="en-US" spc="10">
                <a:solidFill>
                  <a:schemeClr val="bg1"/>
                </a:solidFill>
              </a:rPr>
              <a:t> </a:t>
            </a:r>
            <a:r>
              <a:rPr lang="en-US" spc="-20">
                <a:solidFill>
                  <a:schemeClr val="bg1"/>
                </a:solidFill>
              </a:rPr>
              <a:t>in</a:t>
            </a:r>
            <a:r>
              <a:rPr lang="en-US" spc="-10">
                <a:solidFill>
                  <a:schemeClr val="bg1"/>
                </a:solidFill>
              </a:rPr>
              <a:t>c</a:t>
            </a:r>
            <a:r>
              <a:rPr lang="en-US" spc="-20">
                <a:solidFill>
                  <a:schemeClr val="bg1"/>
                </a:solidFill>
              </a:rPr>
              <a:t>ludin</a:t>
            </a:r>
            <a:r>
              <a:rPr lang="en-US" spc="-15">
                <a:solidFill>
                  <a:schemeClr val="bg1"/>
                </a:solidFill>
              </a:rPr>
              <a:t>g:</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70">
                <a:solidFill>
                  <a:schemeClr val="bg1"/>
                </a:solidFill>
              </a:rPr>
              <a:t>P</a:t>
            </a:r>
            <a:r>
              <a:rPr lang="en-US" spc="-25">
                <a:solidFill>
                  <a:schemeClr val="bg1"/>
                </a:solidFill>
              </a:rPr>
              <a:t>o</a:t>
            </a:r>
            <a:r>
              <a:rPr lang="en-US" spc="-30">
                <a:solidFill>
                  <a:schemeClr val="bg1"/>
                </a:solidFill>
              </a:rPr>
              <a:t>s</a:t>
            </a:r>
            <a:r>
              <a:rPr lang="en-US" spc="-10">
                <a:solidFill>
                  <a:schemeClr val="bg1"/>
                </a:solidFill>
              </a:rPr>
              <a:t>t</a:t>
            </a:r>
            <a:r>
              <a:rPr lang="en-US" spc="-5">
                <a:solidFill>
                  <a:schemeClr val="bg1"/>
                </a:solidFill>
              </a:rPr>
              <a:t>-</a:t>
            </a:r>
            <a:r>
              <a:rPr lang="en-US">
                <a:solidFill>
                  <a:schemeClr val="bg1"/>
                </a:solidFill>
              </a:rPr>
              <a:t>S</a:t>
            </a:r>
            <a:r>
              <a:rPr lang="en-US" spc="-10">
                <a:solidFill>
                  <a:schemeClr val="bg1"/>
                </a:solidFill>
              </a:rPr>
              <a:t>e</a:t>
            </a:r>
            <a:r>
              <a:rPr lang="en-US" spc="-35">
                <a:solidFill>
                  <a:schemeClr val="bg1"/>
                </a:solidFill>
              </a:rPr>
              <a:t>c</a:t>
            </a:r>
            <a:r>
              <a:rPr lang="en-US" spc="-10">
                <a:solidFill>
                  <a:schemeClr val="bg1"/>
                </a:solidFill>
              </a:rPr>
              <a:t>o</a:t>
            </a:r>
            <a:r>
              <a:rPr lang="en-US" spc="-5">
                <a:solidFill>
                  <a:schemeClr val="bg1"/>
                </a:solidFill>
              </a:rPr>
              <a:t>nd</a:t>
            </a:r>
            <a:r>
              <a:rPr lang="en-US">
                <a:solidFill>
                  <a:schemeClr val="bg1"/>
                </a:solidFill>
              </a:rPr>
              <a:t>a</a:t>
            </a:r>
            <a:r>
              <a:rPr lang="en-US" spc="0">
                <a:solidFill>
                  <a:schemeClr val="bg1"/>
                </a:solidFill>
              </a:rPr>
              <a:t>r</a:t>
            </a:r>
            <a:r>
              <a:rPr lang="en-US" spc="-15">
                <a:solidFill>
                  <a:schemeClr val="bg1"/>
                </a:solidFill>
              </a:rPr>
              <a:t>y</a:t>
            </a:r>
            <a:r>
              <a:rPr lang="en-US" spc="-10">
                <a:solidFill>
                  <a:schemeClr val="bg1"/>
                </a:solidFill>
              </a:rPr>
              <a:t> </a:t>
            </a:r>
            <a:r>
              <a:rPr lang="en-US" spc="-35">
                <a:solidFill>
                  <a:schemeClr val="bg1"/>
                </a:solidFill>
              </a:rPr>
              <a:t>E</a:t>
            </a:r>
            <a:r>
              <a:rPr lang="en-US" spc="-5">
                <a:solidFill>
                  <a:schemeClr val="bg1"/>
                </a:solidFill>
              </a:rPr>
              <a:t>du</a:t>
            </a:r>
            <a:r>
              <a:rPr lang="en-US" spc="-20">
                <a:solidFill>
                  <a:schemeClr val="bg1"/>
                </a:solidFill>
              </a:rPr>
              <a:t>c</a:t>
            </a:r>
            <a:r>
              <a:rPr lang="en-US" spc="-25">
                <a:solidFill>
                  <a:schemeClr val="bg1"/>
                </a:solidFill>
              </a:rPr>
              <a:t>a</a:t>
            </a:r>
            <a:r>
              <a:rPr lang="en-US">
                <a:solidFill>
                  <a:schemeClr val="bg1"/>
                </a:solidFill>
              </a:rPr>
              <a:t>ti</a:t>
            </a:r>
            <a:r>
              <a:rPr lang="en-US" spc="-10">
                <a:solidFill>
                  <a:schemeClr val="bg1"/>
                </a:solidFill>
              </a:rPr>
              <a:t>o</a:t>
            </a:r>
            <a:r>
              <a:rPr lang="en-US">
                <a:solidFill>
                  <a:schemeClr val="bg1"/>
                </a:solidFill>
              </a:rPr>
              <a:t>n</a:t>
            </a:r>
            <a:endParaRPr lang="en-US">
              <a:solidFill>
                <a:schemeClr val="bg1"/>
              </a:solidFill>
              <a:ea typeface="Calibri"/>
              <a:cs typeface="Calibri"/>
            </a:endParaRPr>
          </a:p>
          <a:p>
            <a:pPr marL="1155700" lvl="2" indent="-228600">
              <a:lnSpc>
                <a:spcPct val="90000"/>
              </a:lnSpc>
              <a:spcBef>
                <a:spcPts val="40"/>
              </a:spcBef>
              <a:buFont typeface="Arial" panose="020B0604020202020204" pitchFamily="34" charset="0"/>
              <a:buChar char="•"/>
              <a:tabLst>
                <a:tab pos="1155700" algn="l"/>
              </a:tabLst>
            </a:pPr>
            <a:r>
              <a:rPr lang="en-US" spc="-5">
                <a:solidFill>
                  <a:schemeClr val="bg1"/>
                </a:solidFill>
              </a:rPr>
              <a:t>Colle</a:t>
            </a:r>
            <a:r>
              <a:rPr lang="en-US" spc="-10">
                <a:solidFill>
                  <a:schemeClr val="bg1"/>
                </a:solidFill>
              </a:rPr>
              <a:t>g</a:t>
            </a:r>
            <a:r>
              <a:rPr lang="en-US" spc="-5">
                <a:solidFill>
                  <a:schemeClr val="bg1"/>
                </a:solidFill>
              </a:rPr>
              <a:t>e</a:t>
            </a:r>
            <a:r>
              <a:rPr lang="en-US">
                <a:solidFill>
                  <a:schemeClr val="bg1"/>
                </a:solidFill>
              </a:rPr>
              <a:t>s</a:t>
            </a:r>
            <a:endParaRPr lang="en-US">
              <a:solidFill>
                <a:schemeClr val="bg1"/>
              </a:solidFill>
              <a:ea typeface="Calibri"/>
              <a:cs typeface="Calibri"/>
            </a:endParaRPr>
          </a:p>
          <a:p>
            <a:pPr marL="1155700" lvl="2" indent="-228600">
              <a:lnSpc>
                <a:spcPct val="90000"/>
              </a:lnSpc>
              <a:spcBef>
                <a:spcPts val="10"/>
              </a:spcBef>
              <a:buFont typeface="Arial" panose="020B0604020202020204" pitchFamily="34" charset="0"/>
              <a:buChar char="•"/>
              <a:tabLst>
                <a:tab pos="1155700" algn="l"/>
              </a:tabLst>
            </a:pPr>
            <a:r>
              <a:rPr lang="en-US">
                <a:solidFill>
                  <a:schemeClr val="bg1"/>
                </a:solidFill>
              </a:rPr>
              <a:t>B</a:t>
            </a:r>
            <a:r>
              <a:rPr lang="en-US" spc="-5">
                <a:solidFill>
                  <a:schemeClr val="bg1"/>
                </a:solidFill>
              </a:rPr>
              <a:t>P</a:t>
            </a:r>
            <a:r>
              <a:rPr lang="en-US">
                <a:solidFill>
                  <a:schemeClr val="bg1"/>
                </a:solidFill>
              </a:rPr>
              <a:t>SS</a:t>
            </a:r>
            <a:r>
              <a:rPr lang="en-US" spc="5">
                <a:solidFill>
                  <a:schemeClr val="bg1"/>
                </a:solidFill>
              </a:rPr>
              <a:t> </a:t>
            </a:r>
            <a:r>
              <a:rPr lang="en-US">
                <a:solidFill>
                  <a:schemeClr val="bg1"/>
                </a:solidFill>
              </a:rPr>
              <a:t>Scho</a:t>
            </a:r>
            <a:r>
              <a:rPr lang="en-US" spc="-5">
                <a:solidFill>
                  <a:schemeClr val="bg1"/>
                </a:solidFill>
              </a:rPr>
              <a:t>ol</a:t>
            </a:r>
            <a:r>
              <a:rPr lang="en-US">
                <a:solidFill>
                  <a:schemeClr val="bg1"/>
                </a:solidFill>
              </a:rPr>
              <a:t>s</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Si</a:t>
            </a:r>
            <a:r>
              <a:rPr lang="en-US" spc="-20">
                <a:solidFill>
                  <a:schemeClr val="bg1"/>
                </a:solidFill>
              </a:rPr>
              <a:t>g</a:t>
            </a:r>
            <a:r>
              <a:rPr lang="en-US">
                <a:solidFill>
                  <a:schemeClr val="bg1"/>
                </a:solidFill>
              </a:rPr>
              <a:t>n</a:t>
            </a:r>
            <a:r>
              <a:rPr lang="en-US" spc="-20">
                <a:solidFill>
                  <a:schemeClr val="bg1"/>
                </a:solidFill>
              </a:rPr>
              <a:t> </a:t>
            </a:r>
            <a:r>
              <a:rPr lang="en-US" spc="-5">
                <a:solidFill>
                  <a:schemeClr val="bg1"/>
                </a:solidFill>
              </a:rPr>
              <a:t>L</a:t>
            </a:r>
            <a:r>
              <a:rPr lang="en-US">
                <a:solidFill>
                  <a:schemeClr val="bg1"/>
                </a:solidFill>
              </a:rPr>
              <a:t>a</a:t>
            </a:r>
            <a:r>
              <a:rPr lang="en-US" spc="-5">
                <a:solidFill>
                  <a:schemeClr val="bg1"/>
                </a:solidFill>
              </a:rPr>
              <a:t>ngu</a:t>
            </a:r>
            <a:r>
              <a:rPr lang="en-US">
                <a:solidFill>
                  <a:schemeClr val="bg1"/>
                </a:solidFill>
              </a:rPr>
              <a:t>a</a:t>
            </a:r>
            <a:r>
              <a:rPr lang="en-US" spc="-45">
                <a:solidFill>
                  <a:schemeClr val="bg1"/>
                </a:solidFill>
              </a:rPr>
              <a:t>g</a:t>
            </a:r>
            <a:r>
              <a:rPr lang="en-US" spc="-15">
                <a:solidFill>
                  <a:schemeClr val="bg1"/>
                </a:solidFill>
              </a:rPr>
              <a:t>e</a:t>
            </a:r>
            <a:r>
              <a:rPr lang="en-US">
                <a:solidFill>
                  <a:schemeClr val="bg1"/>
                </a:solidFill>
              </a:rPr>
              <a:t> </a:t>
            </a:r>
            <a:r>
              <a:rPr lang="en-US" spc="-15">
                <a:solidFill>
                  <a:schemeClr val="bg1"/>
                </a:solidFill>
              </a:rPr>
              <a:t>I</a:t>
            </a:r>
            <a:r>
              <a:rPr lang="en-US" spc="-25">
                <a:solidFill>
                  <a:schemeClr val="bg1"/>
                </a:solidFill>
              </a:rPr>
              <a:t>n</a:t>
            </a:r>
            <a:r>
              <a:rPr lang="en-US" spc="-35">
                <a:solidFill>
                  <a:schemeClr val="bg1"/>
                </a:solidFill>
              </a:rPr>
              <a:t>t</a:t>
            </a:r>
            <a:r>
              <a:rPr lang="en-US" spc="-10">
                <a:solidFill>
                  <a:schemeClr val="bg1"/>
                </a:solidFill>
              </a:rPr>
              <a:t>er</a:t>
            </a:r>
            <a:r>
              <a:rPr lang="en-US" spc="-5">
                <a:solidFill>
                  <a:schemeClr val="bg1"/>
                </a:solidFill>
              </a:rPr>
              <a:t>p</a:t>
            </a:r>
            <a:r>
              <a:rPr lang="en-US" spc="-35">
                <a:solidFill>
                  <a:schemeClr val="bg1"/>
                </a:solidFill>
              </a:rPr>
              <a:t>r</a:t>
            </a:r>
            <a:r>
              <a:rPr lang="en-US" spc="-25">
                <a:solidFill>
                  <a:schemeClr val="bg1"/>
                </a:solidFill>
              </a:rPr>
              <a:t>e</a:t>
            </a:r>
            <a:r>
              <a:rPr lang="en-US">
                <a:solidFill>
                  <a:schemeClr val="bg1"/>
                </a:solidFill>
              </a:rPr>
              <a:t>ti</a:t>
            </a:r>
            <a:r>
              <a:rPr lang="en-US" spc="-5">
                <a:solidFill>
                  <a:schemeClr val="bg1"/>
                </a:solidFill>
              </a:rPr>
              <a:t>ng</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30">
                <a:solidFill>
                  <a:schemeClr val="bg1"/>
                </a:solidFill>
              </a:rPr>
              <a:t>V</a:t>
            </a:r>
            <a:r>
              <a:rPr lang="en-US" spc="-10">
                <a:solidFill>
                  <a:schemeClr val="bg1"/>
                </a:solidFill>
              </a:rPr>
              <a:t>e</a:t>
            </a:r>
            <a:r>
              <a:rPr lang="en-US" spc="-5">
                <a:solidFill>
                  <a:schemeClr val="bg1"/>
                </a:solidFill>
              </a:rPr>
              <a:t>h</a:t>
            </a:r>
            <a:r>
              <a:rPr lang="en-US">
                <a:solidFill>
                  <a:schemeClr val="bg1"/>
                </a:solidFill>
              </a:rPr>
              <a:t>i</a:t>
            </a:r>
            <a:r>
              <a:rPr lang="en-US" spc="-10">
                <a:solidFill>
                  <a:schemeClr val="bg1"/>
                </a:solidFill>
              </a:rPr>
              <a:t>c</a:t>
            </a:r>
            <a:r>
              <a:rPr lang="en-US">
                <a:solidFill>
                  <a:schemeClr val="bg1"/>
                </a:solidFill>
              </a:rPr>
              <a:t>l</a:t>
            </a:r>
            <a:r>
              <a:rPr lang="en-US" spc="-15">
                <a:solidFill>
                  <a:schemeClr val="bg1"/>
                </a:solidFill>
              </a:rPr>
              <a:t>e</a:t>
            </a:r>
            <a:r>
              <a:rPr lang="en-US">
                <a:solidFill>
                  <a:schemeClr val="bg1"/>
                </a:solidFill>
              </a:rPr>
              <a:t> M</a:t>
            </a:r>
            <a:r>
              <a:rPr lang="en-US" spc="-10">
                <a:solidFill>
                  <a:schemeClr val="bg1"/>
                </a:solidFill>
              </a:rPr>
              <a:t>o</a:t>
            </a:r>
            <a:r>
              <a:rPr lang="en-US" spc="-5">
                <a:solidFill>
                  <a:schemeClr val="bg1"/>
                </a:solidFill>
              </a:rPr>
              <a:t>d</a:t>
            </a:r>
            <a:r>
              <a:rPr lang="en-US">
                <a:solidFill>
                  <a:schemeClr val="bg1"/>
                </a:solidFill>
              </a:rPr>
              <a:t>i</a:t>
            </a:r>
            <a:r>
              <a:rPr lang="en-US" spc="-5">
                <a:solidFill>
                  <a:schemeClr val="bg1"/>
                </a:solidFill>
              </a:rPr>
              <a:t>f</a:t>
            </a:r>
            <a:r>
              <a:rPr lang="en-US">
                <a:solidFill>
                  <a:schemeClr val="bg1"/>
                </a:solidFill>
              </a:rPr>
              <a:t>i</a:t>
            </a:r>
            <a:r>
              <a:rPr lang="en-US" spc="-35">
                <a:solidFill>
                  <a:schemeClr val="bg1"/>
                </a:solidFill>
              </a:rPr>
              <a:t>c</a:t>
            </a:r>
            <a:r>
              <a:rPr lang="en-US" spc="-25">
                <a:solidFill>
                  <a:schemeClr val="bg1"/>
                </a:solidFill>
              </a:rPr>
              <a:t>a</a:t>
            </a:r>
            <a:r>
              <a:rPr lang="en-US">
                <a:solidFill>
                  <a:schemeClr val="bg1"/>
                </a:solidFill>
              </a:rPr>
              <a:t>ti</a:t>
            </a:r>
            <a:r>
              <a:rPr lang="en-US" spc="-10">
                <a:solidFill>
                  <a:schemeClr val="bg1"/>
                </a:solidFill>
              </a:rPr>
              <a:t>o</a:t>
            </a:r>
            <a:r>
              <a:rPr lang="en-US" spc="-5">
                <a:solidFill>
                  <a:schemeClr val="bg1"/>
                </a:solidFill>
              </a:rPr>
              <a:t>ns</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55">
                <a:solidFill>
                  <a:schemeClr val="bg1"/>
                </a:solidFill>
              </a:rPr>
              <a:t>Ps</a:t>
            </a:r>
            <a:r>
              <a:rPr lang="en-US" spc="-50">
                <a:solidFill>
                  <a:schemeClr val="bg1"/>
                </a:solidFill>
              </a:rPr>
              <a:t>y</a:t>
            </a:r>
            <a:r>
              <a:rPr lang="en-US" spc="-10">
                <a:solidFill>
                  <a:schemeClr val="bg1"/>
                </a:solidFill>
              </a:rPr>
              <a:t>c</a:t>
            </a:r>
            <a:r>
              <a:rPr lang="en-US" spc="-5">
                <a:solidFill>
                  <a:schemeClr val="bg1"/>
                </a:solidFill>
              </a:rPr>
              <a:t>h</a:t>
            </a:r>
            <a:r>
              <a:rPr lang="en-US" spc="-10">
                <a:solidFill>
                  <a:schemeClr val="bg1"/>
                </a:solidFill>
              </a:rPr>
              <a:t>o</a:t>
            </a:r>
            <a:r>
              <a:rPr lang="en-US">
                <a:solidFill>
                  <a:schemeClr val="bg1"/>
                </a:solidFill>
              </a:rPr>
              <a:t>l</a:t>
            </a:r>
            <a:r>
              <a:rPr lang="en-US" spc="-10">
                <a:solidFill>
                  <a:schemeClr val="bg1"/>
                </a:solidFill>
              </a:rPr>
              <a:t>o</a:t>
            </a:r>
            <a:r>
              <a:rPr lang="en-US" spc="-20">
                <a:solidFill>
                  <a:schemeClr val="bg1"/>
                </a:solidFill>
              </a:rPr>
              <a:t>g</a:t>
            </a:r>
            <a:r>
              <a:rPr lang="en-US">
                <a:solidFill>
                  <a:schemeClr val="bg1"/>
                </a:solidFill>
              </a:rPr>
              <a:t>i</a:t>
            </a:r>
            <a:r>
              <a:rPr lang="en-US" spc="-20">
                <a:solidFill>
                  <a:schemeClr val="bg1"/>
                </a:solidFill>
              </a:rPr>
              <a:t>c</a:t>
            </a:r>
            <a:r>
              <a:rPr lang="en-US">
                <a:solidFill>
                  <a:schemeClr val="bg1"/>
                </a:solidFill>
              </a:rPr>
              <a:t>al</a:t>
            </a:r>
            <a:r>
              <a:rPr lang="en-US" spc="-15">
                <a:solidFill>
                  <a:schemeClr val="bg1"/>
                </a:solidFill>
              </a:rPr>
              <a:t> </a:t>
            </a:r>
            <a:r>
              <a:rPr lang="en-US">
                <a:solidFill>
                  <a:schemeClr val="bg1"/>
                </a:solidFill>
              </a:rPr>
              <a:t>S</a:t>
            </a:r>
            <a:r>
              <a:rPr lang="en-US" spc="5">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5">
                <a:solidFill>
                  <a:schemeClr val="bg1"/>
                </a:solidFill>
              </a:rPr>
              <a:t>c</a:t>
            </a:r>
            <a:r>
              <a:rPr lang="en-US" spc="-10">
                <a:solidFill>
                  <a:schemeClr val="bg1"/>
                </a:solidFill>
              </a:rPr>
              <a:t>e</a:t>
            </a:r>
            <a:r>
              <a:rPr lang="en-US">
                <a:solidFill>
                  <a:schemeClr val="bg1"/>
                </a:solidFill>
              </a:rPr>
              <a:t>s</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C</a:t>
            </a:r>
            <a:r>
              <a:rPr lang="en-US" spc="-10">
                <a:solidFill>
                  <a:schemeClr val="bg1"/>
                </a:solidFill>
              </a:rPr>
              <a:t>o</a:t>
            </a:r>
            <a:r>
              <a:rPr lang="en-US" spc="-45">
                <a:solidFill>
                  <a:schemeClr val="bg1"/>
                </a:solidFill>
              </a:rPr>
              <a:t>r</a:t>
            </a:r>
            <a:r>
              <a:rPr lang="en-US" spc="-15">
                <a:solidFill>
                  <a:schemeClr val="bg1"/>
                </a:solidFill>
              </a:rPr>
              <a:t>e</a:t>
            </a:r>
            <a:r>
              <a:rPr lang="en-US" spc="-10">
                <a:solidFill>
                  <a:schemeClr val="bg1"/>
                </a:solidFill>
              </a:rPr>
              <a:t> </a:t>
            </a:r>
            <a:r>
              <a:rPr lang="en-US" spc="-50">
                <a:solidFill>
                  <a:schemeClr val="bg1"/>
                </a:solidFill>
              </a:rPr>
              <a:t>R</a:t>
            </a:r>
            <a:r>
              <a:rPr lang="en-US" spc="-10">
                <a:solidFill>
                  <a:schemeClr val="bg1"/>
                </a:solidFill>
              </a:rPr>
              <a:t>e</a:t>
            </a:r>
            <a:r>
              <a:rPr lang="en-US" spc="-5">
                <a:solidFill>
                  <a:schemeClr val="bg1"/>
                </a:solidFill>
              </a:rPr>
              <a:t>h</a:t>
            </a:r>
            <a:r>
              <a:rPr lang="en-US">
                <a:solidFill>
                  <a:schemeClr val="bg1"/>
                </a:solidFill>
              </a:rPr>
              <a:t>a</a:t>
            </a:r>
            <a:r>
              <a:rPr lang="en-US" spc="-5">
                <a:solidFill>
                  <a:schemeClr val="bg1"/>
                </a:solidFill>
              </a:rPr>
              <a:t>b</a:t>
            </a:r>
            <a:r>
              <a:rPr lang="en-US">
                <a:solidFill>
                  <a:schemeClr val="bg1"/>
                </a:solidFill>
              </a:rPr>
              <a:t>ili</a:t>
            </a:r>
            <a:r>
              <a:rPr lang="en-US" spc="-25">
                <a:solidFill>
                  <a:schemeClr val="bg1"/>
                </a:solidFill>
              </a:rPr>
              <a:t>ta</a:t>
            </a:r>
            <a:r>
              <a:rPr lang="en-US" spc="-10">
                <a:solidFill>
                  <a:schemeClr val="bg1"/>
                </a:solidFill>
              </a:rPr>
              <a:t>t</a:t>
            </a:r>
            <a:r>
              <a:rPr lang="en-US">
                <a:solidFill>
                  <a:schemeClr val="bg1"/>
                </a:solidFill>
              </a:rPr>
              <a:t>i</a:t>
            </a:r>
            <a:r>
              <a:rPr lang="en-US" spc="-10">
                <a:solidFill>
                  <a:schemeClr val="bg1"/>
                </a:solidFill>
              </a:rPr>
              <a:t>o</a:t>
            </a:r>
            <a:r>
              <a:rPr lang="en-US">
                <a:solidFill>
                  <a:schemeClr val="bg1"/>
                </a:solidFill>
              </a:rPr>
              <a:t>n</a:t>
            </a:r>
            <a:r>
              <a:rPr lang="en-US" spc="-30">
                <a:solidFill>
                  <a:schemeClr val="bg1"/>
                </a:solidFill>
              </a:rPr>
              <a:t> </a:t>
            </a:r>
            <a:r>
              <a:rPr lang="en-US">
                <a:solidFill>
                  <a:schemeClr val="bg1"/>
                </a:solidFill>
              </a:rPr>
              <a:t>S</a:t>
            </a:r>
            <a:r>
              <a:rPr lang="en-US" spc="5">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5">
                <a:solidFill>
                  <a:schemeClr val="bg1"/>
                </a:solidFill>
              </a:rPr>
              <a:t>c</a:t>
            </a:r>
            <a:r>
              <a:rPr lang="en-US" spc="-10">
                <a:solidFill>
                  <a:schemeClr val="bg1"/>
                </a:solidFill>
              </a:rPr>
              <a:t>e</a:t>
            </a:r>
            <a:r>
              <a:rPr lang="en-US">
                <a:solidFill>
                  <a:schemeClr val="bg1"/>
                </a:solidFill>
              </a:rPr>
              <a:t>s</a:t>
            </a:r>
            <a:endParaRPr lang="en-US">
              <a:solidFill>
                <a:schemeClr val="bg1"/>
              </a:solidFill>
              <a:cs typeface="Calibri"/>
            </a:endParaRPr>
          </a:p>
        </p:txBody>
      </p:sp>
      <p:pic>
        <p:nvPicPr>
          <p:cNvPr id="8" name="Slide 8" descr="slide 8 audio">
            <a:hlinkClick r:id="" action="ppaction://media"/>
            <a:extLst>
              <a:ext uri="{FF2B5EF4-FFF2-40B4-BE49-F238E27FC236}">
                <a16:creationId xmlns:a16="http://schemas.microsoft.com/office/drawing/2014/main" id="{07C7FCF8-2F4E-315A-07E4-FB3F9CAE8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199" y="6032799"/>
            <a:ext cx="609600" cy="609600"/>
          </a:xfrm>
          <a:prstGeom prst="rect">
            <a:avLst/>
          </a:prstGeom>
        </p:spPr>
      </p:pic>
    </p:spTree>
    <p:extLst>
      <p:ext uri="{BB962C8B-B14F-4D97-AF65-F5344CB8AC3E}">
        <p14:creationId xmlns:p14="http://schemas.microsoft.com/office/powerpoint/2010/main" val="1329118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
            <a:extLst>
              <a:ext uri="{FF2B5EF4-FFF2-40B4-BE49-F238E27FC236}">
                <a16:creationId xmlns:a16="http://schemas.microsoft.com/office/drawing/2014/main" id="{3FA11ECB-59CE-1533-360F-D2253DE02821}"/>
              </a:ext>
            </a:extLst>
          </p:cNvPr>
          <p:cNvSpPr txBox="1">
            <a:spLocks noGrp="1"/>
          </p:cNvSpPr>
          <p:nvPr>
            <p:ph type="title"/>
          </p:nvPr>
        </p:nvSpPr>
        <p:spPr>
          <a:xfrm>
            <a:off x="1415641" y="29839"/>
            <a:ext cx="9829800" cy="1153445"/>
          </a:xfrm>
          <a:prstGeom prst="rect">
            <a:avLst/>
          </a:prstGeom>
        </p:spPr>
        <p:txBody>
          <a:bodyPr vert="horz" lIns="91440" tIns="45720" rIns="91440" bIns="45720" rtlCol="0" anchor="b">
            <a:normAutofit/>
          </a:bodyPr>
          <a:lstStyle/>
          <a:p>
            <a:pPr marL="12700" algn="ctr"/>
            <a:r>
              <a:rPr lang="en-US" sz="3600" b="0" kern="1200" spc="-5">
                <a:solidFill>
                  <a:schemeClr val="bg1"/>
                </a:solidFill>
                <a:latin typeface="+mj-lt"/>
                <a:ea typeface="+mj-ea"/>
                <a:cs typeface="+mj-cs"/>
              </a:rPr>
              <a:t>Co</a:t>
            </a:r>
            <a:r>
              <a:rPr lang="en-US" sz="3600" b="0" kern="1200" spc="-60">
                <a:solidFill>
                  <a:schemeClr val="bg1"/>
                </a:solidFill>
                <a:latin typeface="+mj-lt"/>
                <a:ea typeface="+mj-ea"/>
                <a:cs typeface="+mj-cs"/>
              </a:rPr>
              <a:t>r</a:t>
            </a:r>
            <a:r>
              <a:rPr lang="en-US" sz="3600" b="0" kern="1200">
                <a:solidFill>
                  <a:schemeClr val="bg1"/>
                </a:solidFill>
                <a:latin typeface="+mj-lt"/>
                <a:ea typeface="+mj-ea"/>
                <a:cs typeface="+mj-cs"/>
              </a:rPr>
              <a:t>e</a:t>
            </a:r>
            <a:r>
              <a:rPr lang="en-US" sz="3600" b="0" kern="1200" spc="-5">
                <a:solidFill>
                  <a:schemeClr val="bg1"/>
                </a:solidFill>
                <a:latin typeface="+mj-lt"/>
                <a:ea typeface="+mj-ea"/>
                <a:cs typeface="+mj-cs"/>
              </a:rPr>
              <a:t> </a:t>
            </a:r>
            <a:r>
              <a:rPr lang="en-US" sz="3600" b="0" kern="1200" spc="-90">
                <a:solidFill>
                  <a:schemeClr val="bg1"/>
                </a:solidFill>
                <a:latin typeface="+mj-lt"/>
                <a:ea typeface="+mj-ea"/>
                <a:cs typeface="+mj-cs"/>
              </a:rPr>
              <a:t>R</a:t>
            </a:r>
            <a:r>
              <a:rPr lang="en-US" sz="3600" b="0" kern="1200" spc="-5">
                <a:solidFill>
                  <a:schemeClr val="bg1"/>
                </a:solidFill>
                <a:latin typeface="+mj-lt"/>
                <a:ea typeface="+mj-ea"/>
                <a:cs typeface="+mj-cs"/>
              </a:rPr>
              <a:t>e</a:t>
            </a:r>
            <a:r>
              <a:rPr lang="en-US" sz="3600" b="0" kern="1200">
                <a:solidFill>
                  <a:schemeClr val="bg1"/>
                </a:solidFill>
                <a:latin typeface="+mj-lt"/>
                <a:ea typeface="+mj-ea"/>
                <a:cs typeface="+mj-cs"/>
              </a:rPr>
              <a:t>hab</a:t>
            </a:r>
            <a:r>
              <a:rPr lang="en-US" sz="3600" b="0" kern="1200" spc="-10">
                <a:solidFill>
                  <a:schemeClr val="bg1"/>
                </a:solidFill>
                <a:latin typeface="+mj-lt"/>
                <a:ea typeface="+mj-ea"/>
                <a:cs typeface="+mj-cs"/>
              </a:rPr>
              <a:t>ili</a:t>
            </a:r>
            <a:r>
              <a:rPr lang="en-US" sz="3600" b="0" kern="1200" spc="-75">
                <a:solidFill>
                  <a:schemeClr val="bg1"/>
                </a:solidFill>
                <a:latin typeface="+mj-lt"/>
                <a:ea typeface="+mj-ea"/>
                <a:cs typeface="+mj-cs"/>
              </a:rPr>
              <a:t>t</a:t>
            </a:r>
            <a:r>
              <a:rPr lang="en-US" sz="3600" b="0" kern="1200" spc="-45">
                <a:solidFill>
                  <a:schemeClr val="bg1"/>
                </a:solidFill>
                <a:latin typeface="+mj-lt"/>
                <a:ea typeface="+mj-ea"/>
                <a:cs typeface="+mj-cs"/>
              </a:rPr>
              <a:t>a</a:t>
            </a:r>
            <a:r>
              <a:rPr lang="en-US" sz="3600" b="0" kern="1200" spc="-15">
                <a:solidFill>
                  <a:schemeClr val="bg1"/>
                </a:solidFill>
                <a:latin typeface="+mj-lt"/>
                <a:ea typeface="+mj-ea"/>
                <a:cs typeface="+mj-cs"/>
              </a:rPr>
              <a:t>ti</a:t>
            </a:r>
            <a:r>
              <a:rPr lang="en-US" sz="3600" b="0" kern="1200" spc="-10">
                <a:solidFill>
                  <a:schemeClr val="bg1"/>
                </a:solidFill>
                <a:latin typeface="+mj-lt"/>
                <a:ea typeface="+mj-ea"/>
                <a:cs typeface="+mj-cs"/>
              </a:rPr>
              <a:t>o</a:t>
            </a:r>
            <a:r>
              <a:rPr lang="en-US" sz="3600" b="0" kern="1200">
                <a:solidFill>
                  <a:schemeClr val="bg1"/>
                </a:solidFill>
                <a:latin typeface="+mj-lt"/>
                <a:ea typeface="+mj-ea"/>
                <a:cs typeface="+mj-cs"/>
              </a:rPr>
              <a:t>n</a:t>
            </a:r>
            <a:r>
              <a:rPr lang="en-US" sz="3600" b="0" kern="1200" spc="5">
                <a:solidFill>
                  <a:schemeClr val="bg1"/>
                </a:solidFill>
                <a:latin typeface="+mj-lt"/>
                <a:ea typeface="+mj-ea"/>
                <a:cs typeface="+mj-cs"/>
              </a:rPr>
              <a:t> </a:t>
            </a:r>
            <a:r>
              <a:rPr lang="en-US" sz="3600" b="0" kern="1200" spc="-5">
                <a:solidFill>
                  <a:schemeClr val="bg1"/>
                </a:solidFill>
                <a:latin typeface="+mj-lt"/>
                <a:ea typeface="+mj-ea"/>
                <a:cs typeface="+mj-cs"/>
              </a:rPr>
              <a:t>Se</a:t>
            </a:r>
            <a:r>
              <a:rPr lang="en-US" sz="3600" b="0" kern="1200" spc="50">
                <a:solidFill>
                  <a:schemeClr val="bg1"/>
                </a:solidFill>
                <a:latin typeface="+mj-lt"/>
                <a:ea typeface="+mj-ea"/>
                <a:cs typeface="+mj-cs"/>
              </a:rPr>
              <a:t>r</a:t>
            </a:r>
            <a:r>
              <a:rPr lang="en-US" sz="3600" b="0" kern="1200" spc="-5">
                <a:solidFill>
                  <a:schemeClr val="bg1"/>
                </a:solidFill>
                <a:latin typeface="+mj-lt"/>
                <a:ea typeface="+mj-ea"/>
                <a:cs typeface="+mj-cs"/>
              </a:rPr>
              <a:t>v</a:t>
            </a:r>
            <a:r>
              <a:rPr lang="en-US" sz="3600" b="0" kern="1200">
                <a:solidFill>
                  <a:schemeClr val="bg1"/>
                </a:solidFill>
                <a:latin typeface="+mj-lt"/>
                <a:ea typeface="+mj-ea"/>
                <a:cs typeface="+mj-cs"/>
              </a:rPr>
              <a:t>i</a:t>
            </a:r>
            <a:r>
              <a:rPr lang="en-US" sz="3600" b="0" kern="1200" spc="-5">
                <a:solidFill>
                  <a:schemeClr val="bg1"/>
                </a:solidFill>
                <a:latin typeface="+mj-lt"/>
                <a:ea typeface="+mj-ea"/>
                <a:cs typeface="+mj-cs"/>
              </a:rPr>
              <a:t>ce</a:t>
            </a:r>
            <a:r>
              <a:rPr lang="en-US" sz="3600" b="0" kern="1200">
                <a:solidFill>
                  <a:schemeClr val="bg1"/>
                </a:solidFill>
                <a:latin typeface="+mj-lt"/>
                <a:ea typeface="+mj-ea"/>
                <a:cs typeface="+mj-cs"/>
              </a:rPr>
              <a:t>s </a:t>
            </a:r>
            <a:r>
              <a:rPr lang="en-US" sz="3600" b="0" kern="1200" spc="-10">
                <a:solidFill>
                  <a:schemeClr val="bg1"/>
                </a:solidFill>
                <a:latin typeface="+mj-lt"/>
                <a:ea typeface="+mj-ea"/>
                <a:cs typeface="+mj-cs"/>
              </a:rPr>
              <a:t>R</a:t>
            </a:r>
            <a:r>
              <a:rPr lang="en-US" sz="3600" b="0" kern="1200">
                <a:solidFill>
                  <a:schemeClr val="bg1"/>
                </a:solidFill>
                <a:latin typeface="+mj-lt"/>
                <a:ea typeface="+mj-ea"/>
                <a:cs typeface="+mj-cs"/>
              </a:rPr>
              <a:t>FP</a:t>
            </a:r>
            <a:endParaRPr lang="en-US" sz="3600" kern="1200">
              <a:solidFill>
                <a:schemeClr val="bg1"/>
              </a:solidFill>
              <a:latin typeface="+mj-lt"/>
              <a:ea typeface="+mj-ea"/>
              <a:cs typeface="+mj-cs"/>
            </a:endParaRPr>
          </a:p>
        </p:txBody>
      </p:sp>
      <p:sp>
        <p:nvSpPr>
          <p:cNvPr id="8" name="object 3">
            <a:extLst>
              <a:ext uri="{FF2B5EF4-FFF2-40B4-BE49-F238E27FC236}">
                <a16:creationId xmlns:a16="http://schemas.microsoft.com/office/drawing/2014/main" id="{1D093798-EB70-3C50-14B8-5EAAF8824C7C}"/>
              </a:ext>
            </a:extLst>
          </p:cNvPr>
          <p:cNvSpPr txBox="1"/>
          <p:nvPr/>
        </p:nvSpPr>
        <p:spPr>
          <a:xfrm>
            <a:off x="3579459" y="1285182"/>
            <a:ext cx="6078362" cy="4285917"/>
          </a:xfrm>
          <a:prstGeom prst="rect">
            <a:avLst/>
          </a:prstGeom>
        </p:spPr>
        <p:txBody>
          <a:bodyPr vert="horz" lIns="91440" tIns="45720" rIns="91440" bIns="45720" rtlCol="0" anchor="ctr">
            <a:normAutofit/>
          </a:bodyPr>
          <a:lstStyle/>
          <a:p>
            <a:pPr marL="241300" marR="5080" indent="-228600">
              <a:lnSpc>
                <a:spcPct val="90000"/>
              </a:lnSpc>
              <a:buFont typeface="Arial" panose="020B0604020202020204" pitchFamily="34" charset="0"/>
              <a:buChar char="•"/>
              <a:tabLst>
                <a:tab pos="241300" algn="l"/>
              </a:tabLst>
            </a:pPr>
            <a:r>
              <a:rPr lang="en-US">
                <a:solidFill>
                  <a:schemeClr val="bg1"/>
                </a:solidFill>
              </a:rPr>
              <a:t>Five-year contract anticipated to begin 1/1/2024 and end 12/31/2028.</a:t>
            </a:r>
            <a:endParaRPr lang="en-US">
              <a:solidFill>
                <a:schemeClr val="bg1"/>
              </a:solidFill>
              <a:ea typeface="Calibri"/>
              <a:cs typeface="Calibri"/>
            </a:endParaRPr>
          </a:p>
          <a:p>
            <a:pPr marL="241300" indent="-228600">
              <a:lnSpc>
                <a:spcPct val="90000"/>
              </a:lnSpc>
              <a:spcBef>
                <a:spcPts val="325"/>
              </a:spcBef>
              <a:buFont typeface="Arial" panose="020B0604020202020204" pitchFamily="34" charset="0"/>
              <a:buChar char="•"/>
              <a:tabLst>
                <a:tab pos="241300" algn="l"/>
              </a:tabLst>
            </a:pPr>
            <a:r>
              <a:rPr lang="en-US" spc="-20">
                <a:solidFill>
                  <a:schemeClr val="bg1"/>
                </a:solidFill>
              </a:rPr>
              <a:t>C</a:t>
            </a:r>
            <a:r>
              <a:rPr lang="en-US" spc="-55">
                <a:solidFill>
                  <a:schemeClr val="bg1"/>
                </a:solidFill>
              </a:rPr>
              <a:t>R</a:t>
            </a:r>
            <a:r>
              <a:rPr lang="en-US" spc="-15">
                <a:solidFill>
                  <a:schemeClr val="bg1"/>
                </a:solidFill>
              </a:rPr>
              <a:t>S</a:t>
            </a:r>
            <a:r>
              <a:rPr lang="en-US">
                <a:solidFill>
                  <a:schemeClr val="bg1"/>
                </a:solidFill>
              </a:rPr>
              <a:t> </a:t>
            </a:r>
            <a:r>
              <a:rPr lang="en-US" spc="-20">
                <a:solidFill>
                  <a:schemeClr val="bg1"/>
                </a:solidFill>
              </a:rPr>
              <a:t>in</a:t>
            </a:r>
            <a:r>
              <a:rPr lang="en-US" spc="-10">
                <a:solidFill>
                  <a:schemeClr val="bg1"/>
                </a:solidFill>
              </a:rPr>
              <a:t>c</a:t>
            </a:r>
            <a:r>
              <a:rPr lang="en-US" spc="-20">
                <a:solidFill>
                  <a:schemeClr val="bg1"/>
                </a:solidFill>
              </a:rPr>
              <a:t>lud</a:t>
            </a:r>
            <a:r>
              <a:rPr lang="en-US" spc="-15">
                <a:solidFill>
                  <a:schemeClr val="bg1"/>
                </a:solidFill>
              </a:rPr>
              <a:t>es</a:t>
            </a:r>
            <a:r>
              <a:rPr lang="en-US" spc="45">
                <a:solidFill>
                  <a:schemeClr val="bg1"/>
                </a:solidFill>
              </a:rPr>
              <a:t> </a:t>
            </a:r>
            <a:r>
              <a:rPr lang="en-US" spc="-15">
                <a:solidFill>
                  <a:schemeClr val="bg1"/>
                </a:solidFill>
              </a:rPr>
              <a:t>t</a:t>
            </a:r>
            <a:r>
              <a:rPr lang="en-US" spc="-20">
                <a:solidFill>
                  <a:schemeClr val="bg1"/>
                </a:solidFill>
              </a:rPr>
              <a:t>h</a:t>
            </a:r>
            <a:r>
              <a:rPr lang="en-US" spc="-15">
                <a:solidFill>
                  <a:schemeClr val="bg1"/>
                </a:solidFill>
              </a:rPr>
              <a:t>e</a:t>
            </a:r>
            <a:r>
              <a:rPr lang="en-US" spc="15">
                <a:solidFill>
                  <a:schemeClr val="bg1"/>
                </a:solidFill>
              </a:rPr>
              <a:t> </a:t>
            </a:r>
            <a:r>
              <a:rPr lang="en-US" spc="-75">
                <a:solidFill>
                  <a:schemeClr val="bg1"/>
                </a:solidFill>
              </a:rPr>
              <a:t>f</a:t>
            </a:r>
            <a:r>
              <a:rPr lang="en-US" spc="-15">
                <a:solidFill>
                  <a:schemeClr val="bg1"/>
                </a:solidFill>
              </a:rPr>
              <a:t>o</a:t>
            </a:r>
            <a:r>
              <a:rPr lang="en-US" spc="-20">
                <a:solidFill>
                  <a:schemeClr val="bg1"/>
                </a:solidFill>
              </a:rPr>
              <a:t>ll</a:t>
            </a:r>
            <a:r>
              <a:rPr lang="en-US" spc="-30">
                <a:solidFill>
                  <a:schemeClr val="bg1"/>
                </a:solidFill>
              </a:rPr>
              <a:t>o</a:t>
            </a:r>
            <a:r>
              <a:rPr lang="en-US" spc="-15">
                <a:solidFill>
                  <a:schemeClr val="bg1"/>
                </a:solidFill>
              </a:rPr>
              <a:t>w</a:t>
            </a:r>
            <a:r>
              <a:rPr lang="en-US" spc="-20">
                <a:solidFill>
                  <a:schemeClr val="bg1"/>
                </a:solidFill>
              </a:rPr>
              <a:t>in</a:t>
            </a:r>
            <a:r>
              <a:rPr lang="en-US" spc="-15">
                <a:solidFill>
                  <a:schemeClr val="bg1"/>
                </a:solidFill>
              </a:rPr>
              <a:t>g</a:t>
            </a:r>
            <a:r>
              <a:rPr lang="en-US" spc="5">
                <a:solidFill>
                  <a:schemeClr val="bg1"/>
                </a:solidFill>
              </a:rPr>
              <a:t> </a:t>
            </a:r>
            <a:r>
              <a:rPr lang="en-US" spc="-30">
                <a:solidFill>
                  <a:schemeClr val="bg1"/>
                </a:solidFill>
              </a:rPr>
              <a:t>m</a:t>
            </a:r>
            <a:r>
              <a:rPr lang="en-US" spc="-15">
                <a:solidFill>
                  <a:schemeClr val="bg1"/>
                </a:solidFill>
              </a:rPr>
              <a:t>ajor</a:t>
            </a:r>
            <a:r>
              <a:rPr lang="en-US" spc="-5">
                <a:solidFill>
                  <a:schemeClr val="bg1"/>
                </a:solidFill>
              </a:rPr>
              <a:t> </a:t>
            </a:r>
            <a:r>
              <a:rPr lang="en-US" spc="-35">
                <a:solidFill>
                  <a:schemeClr val="bg1"/>
                </a:solidFill>
              </a:rPr>
              <a:t>cat</a:t>
            </a:r>
            <a:r>
              <a:rPr lang="en-US" spc="-15">
                <a:solidFill>
                  <a:schemeClr val="bg1"/>
                </a:solidFill>
              </a:rPr>
              <a:t>e</a:t>
            </a:r>
            <a:r>
              <a:rPr lang="en-US" spc="-40">
                <a:solidFill>
                  <a:schemeClr val="bg1"/>
                </a:solidFill>
              </a:rPr>
              <a:t>g</a:t>
            </a:r>
            <a:r>
              <a:rPr lang="en-US" spc="-15">
                <a:solidFill>
                  <a:schemeClr val="bg1"/>
                </a:solidFill>
              </a:rPr>
              <a:t>or</a:t>
            </a:r>
            <a:r>
              <a:rPr lang="en-US" spc="-20">
                <a:solidFill>
                  <a:schemeClr val="bg1"/>
                </a:solidFill>
              </a:rPr>
              <a:t>i</a:t>
            </a:r>
            <a:r>
              <a:rPr lang="en-US" spc="-15">
                <a:solidFill>
                  <a:schemeClr val="bg1"/>
                </a:solidFill>
              </a:rPr>
              <a:t>es of</a:t>
            </a:r>
            <a:r>
              <a:rPr lang="en-US">
                <a:solidFill>
                  <a:schemeClr val="bg1"/>
                </a:solidFill>
              </a:rPr>
              <a:t> </a:t>
            </a:r>
            <a:r>
              <a:rPr lang="en-US" spc="-20">
                <a:solidFill>
                  <a:schemeClr val="bg1"/>
                </a:solidFill>
              </a:rPr>
              <a:t>s</a:t>
            </a:r>
            <a:r>
              <a:rPr lang="en-US" spc="-15">
                <a:solidFill>
                  <a:schemeClr val="bg1"/>
                </a:solidFill>
              </a:rPr>
              <a:t>e</a:t>
            </a:r>
            <a:r>
              <a:rPr lang="en-US" spc="5">
                <a:solidFill>
                  <a:schemeClr val="bg1"/>
                </a:solidFill>
              </a:rPr>
              <a:t>r</a:t>
            </a:r>
            <a:r>
              <a:rPr lang="en-US" spc="-20">
                <a:solidFill>
                  <a:schemeClr val="bg1"/>
                </a:solidFill>
              </a:rPr>
              <a:t>vi</a:t>
            </a:r>
            <a:r>
              <a:rPr lang="en-US" spc="-10">
                <a:solidFill>
                  <a:schemeClr val="bg1"/>
                </a:solidFill>
              </a:rPr>
              <a:t>c</a:t>
            </a:r>
            <a:r>
              <a:rPr lang="en-US" spc="-15">
                <a:solidFill>
                  <a:schemeClr val="bg1"/>
                </a:solidFill>
              </a:rPr>
              <a:t>e</a:t>
            </a:r>
            <a:r>
              <a:rPr lang="en-US" spc="-20">
                <a:solidFill>
                  <a:schemeClr val="bg1"/>
                </a:solidFill>
              </a:rPr>
              <a:t>s</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Pre-employment Transition Services (including Potentially Eligible) *page 12 of RFP</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E</a:t>
            </a:r>
            <a:r>
              <a:rPr lang="en-US" spc="-25">
                <a:solidFill>
                  <a:schemeClr val="bg1"/>
                </a:solidFill>
              </a:rPr>
              <a:t>n</a:t>
            </a:r>
            <a:r>
              <a:rPr lang="en-US" spc="-10">
                <a:solidFill>
                  <a:schemeClr val="bg1"/>
                </a:solidFill>
              </a:rPr>
              <a:t>t</a:t>
            </a:r>
            <a:r>
              <a:rPr lang="en-US" spc="0">
                <a:solidFill>
                  <a:schemeClr val="bg1"/>
                </a:solidFill>
              </a:rPr>
              <a:t>r</a:t>
            </a:r>
            <a:r>
              <a:rPr lang="en-US" spc="-15">
                <a:solidFill>
                  <a:schemeClr val="bg1"/>
                </a:solidFill>
              </a:rPr>
              <a:t>y</a:t>
            </a:r>
            <a:r>
              <a:rPr lang="en-US" spc="-10">
                <a:solidFill>
                  <a:schemeClr val="bg1"/>
                </a:solidFill>
              </a:rPr>
              <a:t> </a:t>
            </a:r>
            <a:r>
              <a:rPr lang="en-US">
                <a:solidFill>
                  <a:schemeClr val="bg1"/>
                </a:solidFill>
              </a:rPr>
              <a:t>S</a:t>
            </a:r>
            <a:r>
              <a:rPr lang="en-US" spc="-10">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10">
                <a:solidFill>
                  <a:schemeClr val="bg1"/>
                </a:solidFill>
              </a:rPr>
              <a:t>ces *page 20</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a:solidFill>
                  <a:schemeClr val="bg1"/>
                </a:solidFill>
              </a:rPr>
              <a:t>Ass</a:t>
            </a:r>
            <a:r>
              <a:rPr lang="en-US" spc="-10">
                <a:solidFill>
                  <a:schemeClr val="bg1"/>
                </a:solidFill>
              </a:rPr>
              <a:t>e</a:t>
            </a:r>
            <a:r>
              <a:rPr lang="en-US" spc="-5">
                <a:solidFill>
                  <a:schemeClr val="bg1"/>
                </a:solidFill>
              </a:rPr>
              <a:t>ss</a:t>
            </a:r>
            <a:r>
              <a:rPr lang="en-US">
                <a:solidFill>
                  <a:schemeClr val="bg1"/>
                </a:solidFill>
              </a:rPr>
              <a:t>m</a:t>
            </a:r>
            <a:r>
              <a:rPr lang="en-US" spc="-10">
                <a:solidFill>
                  <a:schemeClr val="bg1"/>
                </a:solidFill>
              </a:rPr>
              <a:t>e</a:t>
            </a:r>
            <a:r>
              <a:rPr lang="en-US" spc="-25">
                <a:solidFill>
                  <a:schemeClr val="bg1"/>
                </a:solidFill>
              </a:rPr>
              <a:t>n</a:t>
            </a:r>
            <a:r>
              <a:rPr lang="en-US" spc="-10">
                <a:solidFill>
                  <a:schemeClr val="bg1"/>
                </a:solidFill>
              </a:rPr>
              <a:t>t Services *page 22</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Em</a:t>
            </a:r>
            <a:r>
              <a:rPr lang="en-US" spc="-5">
                <a:solidFill>
                  <a:schemeClr val="bg1"/>
                </a:solidFill>
              </a:rPr>
              <a:t>p</a:t>
            </a:r>
            <a:r>
              <a:rPr lang="en-US">
                <a:solidFill>
                  <a:schemeClr val="bg1"/>
                </a:solidFill>
              </a:rPr>
              <a:t>l</a:t>
            </a:r>
            <a:r>
              <a:rPr lang="en-US" spc="-20">
                <a:solidFill>
                  <a:schemeClr val="bg1"/>
                </a:solidFill>
              </a:rPr>
              <a:t>o</a:t>
            </a:r>
            <a:r>
              <a:rPr lang="en-US" spc="-10">
                <a:solidFill>
                  <a:schemeClr val="bg1"/>
                </a:solidFill>
              </a:rPr>
              <a:t>y</a:t>
            </a:r>
            <a:r>
              <a:rPr lang="en-US" spc="-20">
                <a:solidFill>
                  <a:schemeClr val="bg1"/>
                </a:solidFill>
              </a:rPr>
              <a:t>m</a:t>
            </a:r>
            <a:r>
              <a:rPr lang="en-US" spc="-10">
                <a:solidFill>
                  <a:schemeClr val="bg1"/>
                </a:solidFill>
              </a:rPr>
              <a:t>e</a:t>
            </a:r>
            <a:r>
              <a:rPr lang="en-US" spc="-25">
                <a:solidFill>
                  <a:schemeClr val="bg1"/>
                </a:solidFill>
              </a:rPr>
              <a:t>n</a:t>
            </a:r>
            <a:r>
              <a:rPr lang="en-US" spc="-10">
                <a:solidFill>
                  <a:schemeClr val="bg1"/>
                </a:solidFill>
              </a:rPr>
              <a:t>t</a:t>
            </a:r>
            <a:r>
              <a:rPr lang="en-US" spc="-30">
                <a:solidFill>
                  <a:schemeClr val="bg1"/>
                </a:solidFill>
              </a:rPr>
              <a:t> </a:t>
            </a:r>
            <a:r>
              <a:rPr lang="en-US" spc="-20">
                <a:solidFill>
                  <a:schemeClr val="bg1"/>
                </a:solidFill>
              </a:rPr>
              <a:t>P</a:t>
            </a:r>
            <a:r>
              <a:rPr lang="en-US" spc="-45">
                <a:solidFill>
                  <a:schemeClr val="bg1"/>
                </a:solidFill>
              </a:rPr>
              <a:t>r</a:t>
            </a:r>
            <a:r>
              <a:rPr lang="en-US" spc="-10">
                <a:solidFill>
                  <a:schemeClr val="bg1"/>
                </a:solidFill>
              </a:rPr>
              <a:t>e</a:t>
            </a:r>
            <a:r>
              <a:rPr lang="en-US" spc="-5">
                <a:solidFill>
                  <a:schemeClr val="bg1"/>
                </a:solidFill>
              </a:rPr>
              <a:t>p</a:t>
            </a:r>
            <a:r>
              <a:rPr lang="en-US" spc="-15">
                <a:solidFill>
                  <a:schemeClr val="bg1"/>
                </a:solidFill>
              </a:rPr>
              <a:t>a</a:t>
            </a:r>
            <a:r>
              <a:rPr lang="en-US" spc="-55">
                <a:solidFill>
                  <a:schemeClr val="bg1"/>
                </a:solidFill>
              </a:rPr>
              <a:t>r</a:t>
            </a:r>
            <a:r>
              <a:rPr lang="en-US" spc="-25">
                <a:solidFill>
                  <a:schemeClr val="bg1"/>
                </a:solidFill>
              </a:rPr>
              <a:t>a</a:t>
            </a:r>
            <a:r>
              <a:rPr lang="en-US" spc="-10">
                <a:solidFill>
                  <a:schemeClr val="bg1"/>
                </a:solidFill>
              </a:rPr>
              <a:t>t</a:t>
            </a:r>
            <a:r>
              <a:rPr lang="en-US">
                <a:solidFill>
                  <a:schemeClr val="bg1"/>
                </a:solidFill>
              </a:rPr>
              <a:t>i</a:t>
            </a:r>
            <a:r>
              <a:rPr lang="en-US" spc="-10">
                <a:solidFill>
                  <a:schemeClr val="bg1"/>
                </a:solidFill>
              </a:rPr>
              <a:t>o</a:t>
            </a:r>
            <a:r>
              <a:rPr lang="en-US">
                <a:solidFill>
                  <a:schemeClr val="bg1"/>
                </a:solidFill>
              </a:rPr>
              <a:t>n</a:t>
            </a:r>
            <a:r>
              <a:rPr lang="en-US" spc="-5">
                <a:solidFill>
                  <a:schemeClr val="bg1"/>
                </a:solidFill>
              </a:rPr>
              <a:t> </a:t>
            </a:r>
            <a:r>
              <a:rPr lang="en-US">
                <a:solidFill>
                  <a:schemeClr val="bg1"/>
                </a:solidFill>
              </a:rPr>
              <a:t>S</a:t>
            </a:r>
            <a:r>
              <a:rPr lang="en-US" spc="5">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5">
                <a:solidFill>
                  <a:schemeClr val="bg1"/>
                </a:solidFill>
              </a:rPr>
              <a:t>c</a:t>
            </a:r>
            <a:r>
              <a:rPr lang="en-US" spc="-10">
                <a:solidFill>
                  <a:schemeClr val="bg1"/>
                </a:solidFill>
              </a:rPr>
              <a:t>e</a:t>
            </a:r>
            <a:r>
              <a:rPr lang="en-US">
                <a:solidFill>
                  <a:schemeClr val="bg1"/>
                </a:solidFill>
              </a:rPr>
              <a:t>s *page 27</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J</a:t>
            </a:r>
            <a:r>
              <a:rPr lang="en-US" spc="-10">
                <a:solidFill>
                  <a:schemeClr val="bg1"/>
                </a:solidFill>
              </a:rPr>
              <a:t>o</a:t>
            </a:r>
            <a:r>
              <a:rPr lang="en-US">
                <a:solidFill>
                  <a:schemeClr val="bg1"/>
                </a:solidFill>
              </a:rPr>
              <a:t>b</a:t>
            </a:r>
            <a:r>
              <a:rPr lang="en-US" spc="-5">
                <a:solidFill>
                  <a:schemeClr val="bg1"/>
                </a:solidFill>
              </a:rPr>
              <a:t> </a:t>
            </a:r>
            <a:r>
              <a:rPr lang="en-US" spc="-20">
                <a:solidFill>
                  <a:schemeClr val="bg1"/>
                </a:solidFill>
              </a:rPr>
              <a:t>P</a:t>
            </a:r>
            <a:r>
              <a:rPr lang="en-US">
                <a:solidFill>
                  <a:schemeClr val="bg1"/>
                </a:solidFill>
              </a:rPr>
              <a:t>la</a:t>
            </a:r>
            <a:r>
              <a:rPr lang="en-US" spc="5">
                <a:solidFill>
                  <a:schemeClr val="bg1"/>
                </a:solidFill>
              </a:rPr>
              <a:t>c</a:t>
            </a:r>
            <a:r>
              <a:rPr lang="en-US" spc="-10">
                <a:solidFill>
                  <a:schemeClr val="bg1"/>
                </a:solidFill>
              </a:rPr>
              <a:t>e</a:t>
            </a:r>
            <a:r>
              <a:rPr lang="en-US" spc="-20">
                <a:solidFill>
                  <a:schemeClr val="bg1"/>
                </a:solidFill>
              </a:rPr>
              <a:t>m</a:t>
            </a:r>
            <a:r>
              <a:rPr lang="en-US" spc="-10">
                <a:solidFill>
                  <a:schemeClr val="bg1"/>
                </a:solidFill>
              </a:rPr>
              <a:t>e</a:t>
            </a:r>
            <a:r>
              <a:rPr lang="en-US" spc="-25">
                <a:solidFill>
                  <a:schemeClr val="bg1"/>
                </a:solidFill>
              </a:rPr>
              <a:t>n</a:t>
            </a:r>
            <a:r>
              <a:rPr lang="en-US" spc="-10">
                <a:solidFill>
                  <a:schemeClr val="bg1"/>
                </a:solidFill>
              </a:rPr>
              <a:t>t Services *page 32</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a:solidFill>
                  <a:schemeClr val="bg1"/>
                </a:solidFill>
              </a:rPr>
              <a:t>S</a:t>
            </a:r>
            <a:r>
              <a:rPr lang="en-US" spc="-5">
                <a:solidFill>
                  <a:schemeClr val="bg1"/>
                </a:solidFill>
              </a:rPr>
              <a:t>upp</a:t>
            </a:r>
            <a:r>
              <a:rPr lang="en-US" spc="-10">
                <a:solidFill>
                  <a:schemeClr val="bg1"/>
                </a:solidFill>
              </a:rPr>
              <a:t>or</a:t>
            </a:r>
            <a:r>
              <a:rPr lang="en-US" spc="-35">
                <a:solidFill>
                  <a:schemeClr val="bg1"/>
                </a:solidFill>
              </a:rPr>
              <a:t>t</a:t>
            </a:r>
            <a:r>
              <a:rPr lang="en-US" spc="-10">
                <a:solidFill>
                  <a:schemeClr val="bg1"/>
                </a:solidFill>
              </a:rPr>
              <a:t>e</a:t>
            </a:r>
            <a:r>
              <a:rPr lang="en-US">
                <a:solidFill>
                  <a:schemeClr val="bg1"/>
                </a:solidFill>
              </a:rPr>
              <a:t>d</a:t>
            </a:r>
            <a:r>
              <a:rPr lang="en-US" spc="-5">
                <a:solidFill>
                  <a:schemeClr val="bg1"/>
                </a:solidFill>
              </a:rPr>
              <a:t> </a:t>
            </a:r>
            <a:r>
              <a:rPr lang="en-US">
                <a:solidFill>
                  <a:schemeClr val="bg1"/>
                </a:solidFill>
              </a:rPr>
              <a:t>E</a:t>
            </a:r>
            <a:r>
              <a:rPr lang="en-US" spc="-20">
                <a:solidFill>
                  <a:schemeClr val="bg1"/>
                </a:solidFill>
              </a:rPr>
              <a:t>m</a:t>
            </a:r>
            <a:r>
              <a:rPr lang="en-US" spc="-5">
                <a:solidFill>
                  <a:schemeClr val="bg1"/>
                </a:solidFill>
              </a:rPr>
              <a:t>p</a:t>
            </a:r>
            <a:r>
              <a:rPr lang="en-US">
                <a:solidFill>
                  <a:schemeClr val="bg1"/>
                </a:solidFill>
              </a:rPr>
              <a:t>l</a:t>
            </a:r>
            <a:r>
              <a:rPr lang="en-US" spc="-20">
                <a:solidFill>
                  <a:schemeClr val="bg1"/>
                </a:solidFill>
              </a:rPr>
              <a:t>o</a:t>
            </a:r>
            <a:r>
              <a:rPr lang="en-US" spc="-10">
                <a:solidFill>
                  <a:schemeClr val="bg1"/>
                </a:solidFill>
              </a:rPr>
              <a:t>y</a:t>
            </a:r>
            <a:r>
              <a:rPr lang="en-US" spc="-20">
                <a:solidFill>
                  <a:schemeClr val="bg1"/>
                </a:solidFill>
              </a:rPr>
              <a:t>m</a:t>
            </a:r>
            <a:r>
              <a:rPr lang="en-US" spc="-10">
                <a:solidFill>
                  <a:schemeClr val="bg1"/>
                </a:solidFill>
              </a:rPr>
              <a:t>e</a:t>
            </a:r>
            <a:r>
              <a:rPr lang="en-US" spc="-25">
                <a:solidFill>
                  <a:schemeClr val="bg1"/>
                </a:solidFill>
              </a:rPr>
              <a:t>n</a:t>
            </a:r>
            <a:r>
              <a:rPr lang="en-US" spc="-10">
                <a:solidFill>
                  <a:schemeClr val="bg1"/>
                </a:solidFill>
              </a:rPr>
              <a:t>t Services *page 39</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a:solidFill>
                  <a:schemeClr val="bg1"/>
                </a:solidFill>
              </a:rPr>
              <a:t>As</a:t>
            </a:r>
            <a:r>
              <a:rPr lang="en-US" spc="-5">
                <a:solidFill>
                  <a:schemeClr val="bg1"/>
                </a:solidFill>
              </a:rPr>
              <a:t>s</a:t>
            </a:r>
            <a:r>
              <a:rPr lang="en-US">
                <a:solidFill>
                  <a:schemeClr val="bg1"/>
                </a:solidFill>
              </a:rPr>
              <a:t>i</a:t>
            </a:r>
            <a:r>
              <a:rPr lang="en-US" spc="-30">
                <a:solidFill>
                  <a:schemeClr val="bg1"/>
                </a:solidFill>
              </a:rPr>
              <a:t>s</a:t>
            </a:r>
            <a:r>
              <a:rPr lang="en-US" spc="-10">
                <a:solidFill>
                  <a:schemeClr val="bg1"/>
                </a:solidFill>
              </a:rPr>
              <a:t>t</a:t>
            </a:r>
            <a:r>
              <a:rPr lang="en-US">
                <a:solidFill>
                  <a:schemeClr val="bg1"/>
                </a:solidFill>
              </a:rPr>
              <a:t>i</a:t>
            </a:r>
            <a:r>
              <a:rPr lang="en-US" spc="-30">
                <a:solidFill>
                  <a:schemeClr val="bg1"/>
                </a:solidFill>
              </a:rPr>
              <a:t>v</a:t>
            </a:r>
            <a:r>
              <a:rPr lang="en-US" spc="-15">
                <a:solidFill>
                  <a:schemeClr val="bg1"/>
                </a:solidFill>
              </a:rPr>
              <a:t>e</a:t>
            </a:r>
            <a:r>
              <a:rPr lang="en-US">
                <a:solidFill>
                  <a:schemeClr val="bg1"/>
                </a:solidFill>
              </a:rPr>
              <a:t> </a:t>
            </a:r>
            <a:r>
              <a:rPr lang="en-US" spc="-225">
                <a:solidFill>
                  <a:schemeClr val="bg1"/>
                </a:solidFill>
              </a:rPr>
              <a:t>T</a:t>
            </a:r>
            <a:r>
              <a:rPr lang="en-US" spc="-10">
                <a:solidFill>
                  <a:schemeClr val="bg1"/>
                </a:solidFill>
              </a:rPr>
              <a:t>ec</a:t>
            </a:r>
            <a:r>
              <a:rPr lang="en-US" spc="-5">
                <a:solidFill>
                  <a:schemeClr val="bg1"/>
                </a:solidFill>
              </a:rPr>
              <a:t>hn</a:t>
            </a:r>
            <a:r>
              <a:rPr lang="en-US" spc="-10">
                <a:solidFill>
                  <a:schemeClr val="bg1"/>
                </a:solidFill>
              </a:rPr>
              <a:t>o</a:t>
            </a:r>
            <a:r>
              <a:rPr lang="en-US">
                <a:solidFill>
                  <a:schemeClr val="bg1"/>
                </a:solidFill>
              </a:rPr>
              <a:t>l</a:t>
            </a:r>
            <a:r>
              <a:rPr lang="en-US" spc="-10">
                <a:solidFill>
                  <a:schemeClr val="bg1"/>
                </a:solidFill>
              </a:rPr>
              <a:t>o</a:t>
            </a:r>
            <a:r>
              <a:rPr lang="en-US" spc="-20">
                <a:solidFill>
                  <a:schemeClr val="bg1"/>
                </a:solidFill>
              </a:rPr>
              <a:t>g</a:t>
            </a:r>
            <a:r>
              <a:rPr lang="en-US" spc="-10">
                <a:solidFill>
                  <a:schemeClr val="bg1"/>
                </a:solidFill>
              </a:rPr>
              <a:t>y</a:t>
            </a:r>
            <a:r>
              <a:rPr lang="en-US" spc="-5">
                <a:solidFill>
                  <a:schemeClr val="bg1"/>
                </a:solidFill>
              </a:rPr>
              <a:t>/</a:t>
            </a:r>
            <a:r>
              <a:rPr lang="en-US" spc="-50">
                <a:solidFill>
                  <a:schemeClr val="bg1"/>
                </a:solidFill>
              </a:rPr>
              <a:t>R</a:t>
            </a:r>
            <a:r>
              <a:rPr lang="en-US" spc="-10">
                <a:solidFill>
                  <a:schemeClr val="bg1"/>
                </a:solidFill>
              </a:rPr>
              <a:t>e</a:t>
            </a:r>
            <a:r>
              <a:rPr lang="en-US" spc="-5">
                <a:solidFill>
                  <a:schemeClr val="bg1"/>
                </a:solidFill>
              </a:rPr>
              <a:t>h</a:t>
            </a:r>
            <a:r>
              <a:rPr lang="en-US">
                <a:solidFill>
                  <a:schemeClr val="bg1"/>
                </a:solidFill>
              </a:rPr>
              <a:t>a</a:t>
            </a:r>
            <a:r>
              <a:rPr lang="en-US" spc="-5">
                <a:solidFill>
                  <a:schemeClr val="bg1"/>
                </a:solidFill>
              </a:rPr>
              <a:t>b</a:t>
            </a:r>
            <a:r>
              <a:rPr lang="en-US">
                <a:solidFill>
                  <a:schemeClr val="bg1"/>
                </a:solidFill>
              </a:rPr>
              <a:t>ili</a:t>
            </a:r>
            <a:r>
              <a:rPr lang="en-US" spc="-25">
                <a:solidFill>
                  <a:schemeClr val="bg1"/>
                </a:solidFill>
              </a:rPr>
              <a:t>ta</a:t>
            </a:r>
            <a:r>
              <a:rPr lang="en-US" spc="-10">
                <a:solidFill>
                  <a:schemeClr val="bg1"/>
                </a:solidFill>
              </a:rPr>
              <a:t>t</a:t>
            </a:r>
            <a:r>
              <a:rPr lang="en-US">
                <a:solidFill>
                  <a:schemeClr val="bg1"/>
                </a:solidFill>
              </a:rPr>
              <a:t>i</a:t>
            </a:r>
            <a:r>
              <a:rPr lang="en-US" spc="-10">
                <a:solidFill>
                  <a:schemeClr val="bg1"/>
                </a:solidFill>
              </a:rPr>
              <a:t>o</a:t>
            </a:r>
            <a:r>
              <a:rPr lang="en-US">
                <a:solidFill>
                  <a:schemeClr val="bg1"/>
                </a:solidFill>
              </a:rPr>
              <a:t>n</a:t>
            </a:r>
            <a:r>
              <a:rPr lang="en-US" spc="-30">
                <a:solidFill>
                  <a:schemeClr val="bg1"/>
                </a:solidFill>
              </a:rPr>
              <a:t> </a:t>
            </a:r>
            <a:r>
              <a:rPr lang="en-US" spc="-225">
                <a:solidFill>
                  <a:schemeClr val="bg1"/>
                </a:solidFill>
              </a:rPr>
              <a:t>T</a:t>
            </a:r>
            <a:r>
              <a:rPr lang="en-US" spc="-10">
                <a:solidFill>
                  <a:schemeClr val="bg1"/>
                </a:solidFill>
              </a:rPr>
              <a:t>ec</a:t>
            </a:r>
            <a:r>
              <a:rPr lang="en-US" spc="-5">
                <a:solidFill>
                  <a:schemeClr val="bg1"/>
                </a:solidFill>
              </a:rPr>
              <a:t>hn</a:t>
            </a:r>
            <a:r>
              <a:rPr lang="en-US" spc="-10">
                <a:solidFill>
                  <a:schemeClr val="bg1"/>
                </a:solidFill>
              </a:rPr>
              <a:t>o</a:t>
            </a:r>
            <a:r>
              <a:rPr lang="en-US">
                <a:solidFill>
                  <a:schemeClr val="bg1"/>
                </a:solidFill>
              </a:rPr>
              <a:t>l</a:t>
            </a:r>
            <a:r>
              <a:rPr lang="en-US" spc="-10">
                <a:solidFill>
                  <a:schemeClr val="bg1"/>
                </a:solidFill>
              </a:rPr>
              <a:t>o</a:t>
            </a:r>
            <a:r>
              <a:rPr lang="en-US" spc="-20">
                <a:solidFill>
                  <a:schemeClr val="bg1"/>
                </a:solidFill>
              </a:rPr>
              <a:t>g</a:t>
            </a:r>
            <a:r>
              <a:rPr lang="en-US" spc="-15">
                <a:solidFill>
                  <a:schemeClr val="bg1"/>
                </a:solidFill>
              </a:rPr>
              <a:t>y</a:t>
            </a:r>
            <a:r>
              <a:rPr lang="en-US">
                <a:solidFill>
                  <a:schemeClr val="bg1"/>
                </a:solidFill>
              </a:rPr>
              <a:t> S</a:t>
            </a:r>
            <a:r>
              <a:rPr lang="en-US" spc="5">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5">
                <a:solidFill>
                  <a:schemeClr val="bg1"/>
                </a:solidFill>
              </a:rPr>
              <a:t>c</a:t>
            </a:r>
            <a:r>
              <a:rPr lang="en-US" spc="-10">
                <a:solidFill>
                  <a:schemeClr val="bg1"/>
                </a:solidFill>
              </a:rPr>
              <a:t>e</a:t>
            </a:r>
            <a:r>
              <a:rPr lang="en-US">
                <a:solidFill>
                  <a:schemeClr val="bg1"/>
                </a:solidFill>
              </a:rPr>
              <a:t>s*page 48</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5">
                <a:solidFill>
                  <a:schemeClr val="bg1"/>
                </a:solidFill>
              </a:rPr>
              <a:t>D</a:t>
            </a:r>
            <a:r>
              <a:rPr lang="en-US" spc="-10">
                <a:solidFill>
                  <a:schemeClr val="bg1"/>
                </a:solidFill>
              </a:rPr>
              <a:t>ri</a:t>
            </a:r>
            <a:r>
              <a:rPr lang="en-US" spc="-45">
                <a:solidFill>
                  <a:schemeClr val="bg1"/>
                </a:solidFill>
              </a:rPr>
              <a:t>v</a:t>
            </a:r>
            <a:r>
              <a:rPr lang="en-US" spc="-10">
                <a:solidFill>
                  <a:schemeClr val="bg1"/>
                </a:solidFill>
              </a:rPr>
              <a:t>er</a:t>
            </a:r>
            <a:r>
              <a:rPr lang="en-US">
                <a:solidFill>
                  <a:schemeClr val="bg1"/>
                </a:solidFill>
              </a:rPr>
              <a:t> </a:t>
            </a:r>
            <a:r>
              <a:rPr lang="en-US" spc="-50">
                <a:solidFill>
                  <a:schemeClr val="bg1"/>
                </a:solidFill>
              </a:rPr>
              <a:t>R</a:t>
            </a:r>
            <a:r>
              <a:rPr lang="en-US" spc="-10">
                <a:solidFill>
                  <a:schemeClr val="bg1"/>
                </a:solidFill>
              </a:rPr>
              <a:t>e</a:t>
            </a:r>
            <a:r>
              <a:rPr lang="en-US" spc="-5">
                <a:solidFill>
                  <a:schemeClr val="bg1"/>
                </a:solidFill>
              </a:rPr>
              <a:t>h</a:t>
            </a:r>
            <a:r>
              <a:rPr lang="en-US">
                <a:solidFill>
                  <a:schemeClr val="bg1"/>
                </a:solidFill>
              </a:rPr>
              <a:t>a</a:t>
            </a:r>
            <a:r>
              <a:rPr lang="en-US" spc="-5">
                <a:solidFill>
                  <a:schemeClr val="bg1"/>
                </a:solidFill>
              </a:rPr>
              <a:t>b</a:t>
            </a:r>
            <a:r>
              <a:rPr lang="en-US">
                <a:solidFill>
                  <a:schemeClr val="bg1"/>
                </a:solidFill>
              </a:rPr>
              <a:t>ili</a:t>
            </a:r>
            <a:r>
              <a:rPr lang="en-US" spc="-25">
                <a:solidFill>
                  <a:schemeClr val="bg1"/>
                </a:solidFill>
              </a:rPr>
              <a:t>ta</a:t>
            </a:r>
            <a:r>
              <a:rPr lang="en-US" spc="-10">
                <a:solidFill>
                  <a:schemeClr val="bg1"/>
                </a:solidFill>
              </a:rPr>
              <a:t>t</a:t>
            </a:r>
            <a:r>
              <a:rPr lang="en-US">
                <a:solidFill>
                  <a:schemeClr val="bg1"/>
                </a:solidFill>
              </a:rPr>
              <a:t>i</a:t>
            </a:r>
            <a:r>
              <a:rPr lang="en-US" spc="-10">
                <a:solidFill>
                  <a:schemeClr val="bg1"/>
                </a:solidFill>
              </a:rPr>
              <a:t>o</a:t>
            </a:r>
            <a:r>
              <a:rPr lang="en-US">
                <a:solidFill>
                  <a:schemeClr val="bg1"/>
                </a:solidFill>
              </a:rPr>
              <a:t>n</a:t>
            </a:r>
            <a:r>
              <a:rPr lang="en-US" spc="-40">
                <a:solidFill>
                  <a:schemeClr val="bg1"/>
                </a:solidFill>
              </a:rPr>
              <a:t> </a:t>
            </a:r>
            <a:r>
              <a:rPr lang="en-US">
                <a:solidFill>
                  <a:schemeClr val="bg1"/>
                </a:solidFill>
              </a:rPr>
              <a:t>S</a:t>
            </a:r>
            <a:r>
              <a:rPr lang="en-US" spc="5">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5">
                <a:solidFill>
                  <a:schemeClr val="bg1"/>
                </a:solidFill>
              </a:rPr>
              <a:t>c</a:t>
            </a:r>
            <a:r>
              <a:rPr lang="en-US" spc="-10">
                <a:solidFill>
                  <a:schemeClr val="bg1"/>
                </a:solidFill>
              </a:rPr>
              <a:t>e</a:t>
            </a:r>
            <a:r>
              <a:rPr lang="en-US">
                <a:solidFill>
                  <a:schemeClr val="bg1"/>
                </a:solidFill>
              </a:rPr>
              <a:t>s *page 50</a:t>
            </a:r>
            <a:endParaRPr lang="en-US">
              <a:solidFill>
                <a:schemeClr val="bg1"/>
              </a:solidFill>
              <a:ea typeface="Calibri"/>
              <a:cs typeface="Calibri"/>
            </a:endParaRPr>
          </a:p>
          <a:p>
            <a:pPr marL="698500" lvl="1" indent="-228600">
              <a:lnSpc>
                <a:spcPct val="90000"/>
              </a:lnSpc>
              <a:buFont typeface="Arial" panose="020B0604020202020204" pitchFamily="34" charset="0"/>
              <a:buChar char="•"/>
              <a:tabLst>
                <a:tab pos="698500" algn="l"/>
              </a:tabLst>
            </a:pPr>
            <a:r>
              <a:rPr lang="en-US" spc="-15">
                <a:solidFill>
                  <a:schemeClr val="bg1"/>
                </a:solidFill>
              </a:rPr>
              <a:t>A</a:t>
            </a:r>
            <a:r>
              <a:rPr lang="en-US" spc="-5">
                <a:solidFill>
                  <a:schemeClr val="bg1"/>
                </a:solidFill>
              </a:rPr>
              <a:t>d</a:t>
            </a:r>
            <a:r>
              <a:rPr lang="en-US">
                <a:solidFill>
                  <a:schemeClr val="bg1"/>
                </a:solidFill>
              </a:rPr>
              <a:t>j</a:t>
            </a:r>
            <a:r>
              <a:rPr lang="en-US" spc="-5">
                <a:solidFill>
                  <a:schemeClr val="bg1"/>
                </a:solidFill>
              </a:rPr>
              <a:t>un</a:t>
            </a:r>
            <a:r>
              <a:rPr lang="en-US" spc="5">
                <a:solidFill>
                  <a:schemeClr val="bg1"/>
                </a:solidFill>
              </a:rPr>
              <a:t>c</a:t>
            </a:r>
            <a:r>
              <a:rPr lang="en-US" spc="-10">
                <a:solidFill>
                  <a:schemeClr val="bg1"/>
                </a:solidFill>
              </a:rPr>
              <a:t>t</a:t>
            </a:r>
            <a:r>
              <a:rPr lang="en-US" spc="-15">
                <a:solidFill>
                  <a:schemeClr val="bg1"/>
                </a:solidFill>
              </a:rPr>
              <a:t> </a:t>
            </a:r>
            <a:r>
              <a:rPr lang="en-US">
                <a:solidFill>
                  <a:schemeClr val="bg1"/>
                </a:solidFill>
              </a:rPr>
              <a:t>S</a:t>
            </a:r>
            <a:r>
              <a:rPr lang="en-US" spc="-10">
                <a:solidFill>
                  <a:schemeClr val="bg1"/>
                </a:solidFill>
              </a:rPr>
              <a:t>e</a:t>
            </a:r>
            <a:r>
              <a:rPr lang="en-US" spc="15">
                <a:solidFill>
                  <a:schemeClr val="bg1"/>
                </a:solidFill>
              </a:rPr>
              <a:t>r</a:t>
            </a:r>
            <a:r>
              <a:rPr lang="en-US" spc="-20">
                <a:solidFill>
                  <a:schemeClr val="bg1"/>
                </a:solidFill>
              </a:rPr>
              <a:t>v</a:t>
            </a:r>
            <a:r>
              <a:rPr lang="en-US">
                <a:solidFill>
                  <a:schemeClr val="bg1"/>
                </a:solidFill>
              </a:rPr>
              <a:t>i</a:t>
            </a:r>
            <a:r>
              <a:rPr lang="en-US" spc="-10">
                <a:solidFill>
                  <a:schemeClr val="bg1"/>
                </a:solidFill>
              </a:rPr>
              <a:t>ce</a:t>
            </a:r>
            <a:r>
              <a:rPr lang="en-US">
                <a:solidFill>
                  <a:schemeClr val="bg1"/>
                </a:solidFill>
              </a:rPr>
              <a:t>s *page 53</a:t>
            </a:r>
            <a:endParaRPr lang="en-US">
              <a:solidFill>
                <a:schemeClr val="bg1"/>
              </a:solidFill>
              <a:cs typeface="Calibri"/>
            </a:endParaRPr>
          </a:p>
        </p:txBody>
      </p:sp>
      <p:pic>
        <p:nvPicPr>
          <p:cNvPr id="7" name="Picture 4" descr="acces VR logo plus the words &quot;access your potential&quot; the website nysed dot gov front slash V R. Phone number is 1, 800, 2 2 2 J O B S 5 6 2 7 ">
            <a:extLst>
              <a:ext uri="{FF2B5EF4-FFF2-40B4-BE49-F238E27FC236}">
                <a16:creationId xmlns:a16="http://schemas.microsoft.com/office/drawing/2014/main" id="{5206BFC4-BB36-8715-E34A-0DA1D3859FEC}"/>
              </a:ext>
            </a:extLst>
          </p:cNvPr>
          <p:cNvPicPr>
            <a:picLocks noChangeAspect="1"/>
          </p:cNvPicPr>
          <p:nvPr/>
        </p:nvPicPr>
        <p:blipFill>
          <a:blip r:embed="rId5"/>
          <a:stretch>
            <a:fillRect/>
          </a:stretch>
        </p:blipFill>
        <p:spPr>
          <a:xfrm>
            <a:off x="6313" y="502668"/>
            <a:ext cx="3280685" cy="5850944"/>
          </a:xfrm>
          <a:prstGeom prst="rect">
            <a:avLst/>
          </a:prstGeom>
        </p:spPr>
      </p:pic>
      <p:pic>
        <p:nvPicPr>
          <p:cNvPr id="9" name="Slide 9" descr="slide 9 audio">
            <a:hlinkClick r:id="" action="ppaction://media"/>
            <a:extLst>
              <a:ext uri="{FF2B5EF4-FFF2-40B4-BE49-F238E27FC236}">
                <a16:creationId xmlns:a16="http://schemas.microsoft.com/office/drawing/2014/main" id="{3426333F-F2F8-C6E4-3253-82C87C27EE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3840" y="6162727"/>
            <a:ext cx="609600" cy="609600"/>
          </a:xfrm>
          <a:prstGeom prst="rect">
            <a:avLst/>
          </a:prstGeom>
        </p:spPr>
      </p:pic>
    </p:spTree>
    <p:extLst>
      <p:ext uri="{BB962C8B-B14F-4D97-AF65-F5344CB8AC3E}">
        <p14:creationId xmlns:p14="http://schemas.microsoft.com/office/powerpoint/2010/main" val="3272873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17</TotalTime>
  <Words>1170</Words>
  <Application>Microsoft Office PowerPoint</Application>
  <PresentationFormat>Widescreen</PresentationFormat>
  <Paragraphs>185</Paragraphs>
  <Slides>24</Slides>
  <Notes>24</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Narrow</vt:lpstr>
      <vt:lpstr>Calibri</vt:lpstr>
      <vt:lpstr>Calibri Light</vt:lpstr>
      <vt:lpstr>Times New Roman</vt:lpstr>
      <vt:lpstr>Wingdings</vt:lpstr>
      <vt:lpstr>Office Theme</vt:lpstr>
      <vt:lpstr>Core Rehabilitation Services</vt:lpstr>
      <vt:lpstr>Introductions</vt:lpstr>
      <vt:lpstr>Today's conference is being recorded</vt:lpstr>
      <vt:lpstr>Agenda</vt:lpstr>
      <vt:lpstr>An overview of ACCES- V R</vt:lpstr>
      <vt:lpstr>Acces V R overview part 2</vt:lpstr>
      <vt:lpstr>ACCES-VR Overview</vt:lpstr>
      <vt:lpstr>An overview of ACCES VR continued</vt:lpstr>
      <vt:lpstr>Core Rehabilitation Services RFP</vt:lpstr>
      <vt:lpstr>CRS Applicant Eligibility</vt:lpstr>
      <vt:lpstr>Subcontractors</vt:lpstr>
      <vt:lpstr>CRS Application Process</vt:lpstr>
      <vt:lpstr>CRS RFP Application Timeline</vt:lpstr>
      <vt:lpstr>Pre-Qualification  for  Not-For-Profit  Bidders</vt:lpstr>
      <vt:lpstr>Submission Document Requirements</vt:lpstr>
      <vt:lpstr>Application/Basic Information Form  Attachment 1</vt:lpstr>
      <vt:lpstr>CRS Service Forms - Attachments 1A-1I</vt:lpstr>
      <vt:lpstr>CRS Service Forms continued… </vt:lpstr>
      <vt:lpstr>Capacity Summary - Attachment 2</vt:lpstr>
      <vt:lpstr>Other Submission Requirements</vt:lpstr>
      <vt:lpstr>Proposal Transmittal Instructions</vt:lpstr>
      <vt:lpstr>Introduction to RFP differences from last RFP</vt:lpstr>
      <vt:lpstr>Differences in RFP </vt:lpstr>
      <vt:lpstr>Billing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Rehabilitation Services</dc:title>
  <dc:creator>Hanna Scarpetta</dc:creator>
  <cp:lastModifiedBy>Hanna Scarpetta</cp:lastModifiedBy>
  <cp:revision>15</cp:revision>
  <cp:lastPrinted>2023-06-02T16:01:55Z</cp:lastPrinted>
  <dcterms:created xsi:type="dcterms:W3CDTF">2023-05-17T14:58:30Z</dcterms:created>
  <dcterms:modified xsi:type="dcterms:W3CDTF">2023-06-16T13:54:44Z</dcterms:modified>
</cp:coreProperties>
</file>