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theme/theme2.xml" ContentType="application/vnd.openxmlformats-officedocument.theme+xml"/>
  <Override PartName="/ppt/tags/tag2.xml" ContentType="application/vnd.openxmlformats-officedocument.presentationml.tags+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theme/theme3.xml" ContentType="application/vnd.openxmlformats-officedocument.theme+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theme/theme4.xml" ContentType="application/vnd.openxmlformats-officedocument.theme+xml"/>
  <Override PartName="/ppt/tags/tag6.xml" ContentType="application/vnd.openxmlformats-officedocument.presentationml.tags+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theme/theme5.xml" ContentType="application/vnd.openxmlformats-officedocument.theme+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theme/theme6.xml" ContentType="application/vnd.openxmlformats-officedocument.theme+xml"/>
  <Override PartName="/ppt/theme/theme7.xml" ContentType="application/vnd.openxmlformats-officedocument.theme+xml"/>
  <Override PartName="/ppt/tags/tag7.xml" ContentType="application/vnd.openxmlformats-officedocument.presentationml.tags+xml"/>
  <Override PartName="/ppt/notesSlides/notesSlide1.xml" ContentType="application/vnd.openxmlformats-officedocument.presentationml.notesSlide+xml"/>
  <Override PartName="/ppt/tags/tag8.xml" ContentType="application/vnd.openxmlformats-officedocument.presentationml.tags+xml"/>
  <Override PartName="/ppt/notesSlides/notesSlide2.xml" ContentType="application/vnd.openxmlformats-officedocument.presentationml.notesSlide+xml"/>
  <Override PartName="/ppt/tags/tag9.xml" ContentType="application/vnd.openxmlformats-officedocument.presentationml.tags+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tags/tag10.xml" ContentType="application/vnd.openxmlformats-officedocument.presentationml.tags+xml"/>
  <Override PartName="/ppt/notesSlides/notesSlide6.xml" ContentType="application/vnd.openxmlformats-officedocument.presentationml.notesSlide+xml"/>
  <Override PartName="/ppt/tags/tag11.xml" ContentType="application/vnd.openxmlformats-officedocument.presentationml.tags+xml"/>
  <Override PartName="/ppt/notesSlides/notesSlide7.xml" ContentType="application/vnd.openxmlformats-officedocument.presentationml.notesSlide+xml"/>
  <Override PartName="/ppt/tags/tag12.xml" ContentType="application/vnd.openxmlformats-officedocument.presentationml.tags+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tags/tag13.xml" ContentType="application/vnd.openxmlformats-officedocument.presentationml.tags+xml"/>
  <Override PartName="/ppt/notesSlides/notesSlide14.xml" ContentType="application/vnd.openxmlformats-officedocument.presentationml.notesSlide+xml"/>
  <Override PartName="/ppt/tags/tag14.xml" ContentType="application/vnd.openxmlformats-officedocument.presentationml.tags+xml"/>
  <Override PartName="/ppt/notesSlides/notesSlide15.xml" ContentType="application/vnd.openxmlformats-officedocument.presentationml.notesSlide+xml"/>
  <Override PartName="/ppt/tags/tag15.xml" ContentType="application/vnd.openxmlformats-officedocument.presentationml.tags+xml"/>
  <Override PartName="/ppt/notesSlides/notesSlide16.xml" ContentType="application/vnd.openxmlformats-officedocument.presentationml.notesSlide+xml"/>
  <Override PartName="/ppt/tags/tag16.xml" ContentType="application/vnd.openxmlformats-officedocument.presentationml.tags+xml"/>
  <Override PartName="/ppt/notesSlides/notesSlide17.xml" ContentType="application/vnd.openxmlformats-officedocument.presentationml.notesSlide+xml"/>
  <Override PartName="/ppt/tags/tag17.xml" ContentType="application/vnd.openxmlformats-officedocument.presentationml.tags+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tags/tag18.xml" ContentType="application/vnd.openxmlformats-officedocument.presentationml.tags+xml"/>
  <Override PartName="/ppt/notesSlides/notesSlide25.xml" ContentType="application/vnd.openxmlformats-officedocument.presentationml.notesSlide+xml"/>
  <Override PartName="/ppt/tags/tag19.xml" ContentType="application/vnd.openxmlformats-officedocument.presentationml.tags+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tags/tag20.xml" ContentType="application/vnd.openxmlformats-officedocument.presentationml.tags+xml"/>
  <Override PartName="/ppt/notesSlides/notesSlide30.xml" ContentType="application/vnd.openxmlformats-officedocument.presentationml.notesSlide+xml"/>
  <Override PartName="/ppt/tags/tag21.xml" ContentType="application/vnd.openxmlformats-officedocument.presentationml.tags+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tags/tag22.xml" ContentType="application/vnd.openxmlformats-officedocument.presentationml.tags+xml"/>
  <Override PartName="/ppt/notesSlides/notesSlide37.xml" ContentType="application/vnd.openxmlformats-officedocument.presentationml.notesSlide+xml"/>
  <Override PartName="/ppt/tags/tag23.xml" ContentType="application/vnd.openxmlformats-officedocument.presentationml.tags+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tags/tag24.xml" ContentType="application/vnd.openxmlformats-officedocument.presentationml.tags+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tags/tag25.xml" ContentType="application/vnd.openxmlformats-officedocument.presentationml.tags+xml"/>
  <Override PartName="/ppt/notesSlides/notesSlide42.xml" ContentType="application/vnd.openxmlformats-officedocument.presentationml.notesSlide+xml"/>
  <Override PartName="/ppt/tags/tag26.xml" ContentType="application/vnd.openxmlformats-officedocument.presentationml.tags+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tags/tag27.xml" ContentType="application/vnd.openxmlformats-officedocument.presentationml.tags+xml"/>
  <Override PartName="/ppt/notesSlides/notesSlide46.xml" ContentType="application/vnd.openxmlformats-officedocument.presentationml.notesSlide+xml"/>
  <Override PartName="/ppt/changesInfos/changesInfo1.xml" ContentType="application/vnd.ms-powerpoint.changes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3"/>
    <p:sldMasterId id="2147483746" r:id="rId4"/>
    <p:sldMasterId id="2147483760" r:id="rId5"/>
    <p:sldMasterId id="2147483829" r:id="rId6"/>
    <p:sldMasterId id="2147483879" r:id="rId7"/>
    <p:sldMasterId id="2147483891" r:id="rId8"/>
  </p:sldMasterIdLst>
  <p:notesMasterIdLst>
    <p:notesMasterId r:id="rId63"/>
  </p:notesMasterIdLst>
  <p:sldIdLst>
    <p:sldId id="372" r:id="rId9"/>
    <p:sldId id="257" r:id="rId10"/>
    <p:sldId id="462" r:id="rId11"/>
    <p:sldId id="1784" r:id="rId12"/>
    <p:sldId id="1763" r:id="rId13"/>
    <p:sldId id="311" r:id="rId14"/>
    <p:sldId id="1764" r:id="rId15"/>
    <p:sldId id="264" r:id="rId16"/>
    <p:sldId id="318" r:id="rId17"/>
    <p:sldId id="319" r:id="rId18"/>
    <p:sldId id="262" r:id="rId19"/>
    <p:sldId id="1740" r:id="rId20"/>
    <p:sldId id="1649" r:id="rId21"/>
    <p:sldId id="1187" r:id="rId22"/>
    <p:sldId id="1765" r:id="rId23"/>
    <p:sldId id="1188" r:id="rId24"/>
    <p:sldId id="1189" r:id="rId25"/>
    <p:sldId id="1192" r:id="rId26"/>
    <p:sldId id="268" r:id="rId27"/>
    <p:sldId id="269" r:id="rId28"/>
    <p:sldId id="270" r:id="rId29"/>
    <p:sldId id="271" r:id="rId30"/>
    <p:sldId id="272" r:id="rId31"/>
    <p:sldId id="1781" r:id="rId32"/>
    <p:sldId id="1769" r:id="rId33"/>
    <p:sldId id="1766" r:id="rId34"/>
    <p:sldId id="1782" r:id="rId35"/>
    <p:sldId id="1770" r:id="rId36"/>
    <p:sldId id="1771" r:id="rId37"/>
    <p:sldId id="274" r:id="rId38"/>
    <p:sldId id="275" r:id="rId39"/>
    <p:sldId id="276" r:id="rId40"/>
    <p:sldId id="1772" r:id="rId41"/>
    <p:sldId id="1783" r:id="rId42"/>
    <p:sldId id="277" r:id="rId43"/>
    <p:sldId id="278" r:id="rId44"/>
    <p:sldId id="1773" r:id="rId45"/>
    <p:sldId id="1747" r:id="rId46"/>
    <p:sldId id="280" r:id="rId47"/>
    <p:sldId id="1774" r:id="rId48"/>
    <p:sldId id="1775" r:id="rId49"/>
    <p:sldId id="1776" r:id="rId50"/>
    <p:sldId id="1777" r:id="rId51"/>
    <p:sldId id="1778" r:id="rId52"/>
    <p:sldId id="285" r:id="rId53"/>
    <p:sldId id="1779" r:id="rId54"/>
    <p:sldId id="1780" r:id="rId55"/>
    <p:sldId id="1752" r:id="rId56"/>
    <p:sldId id="1751" r:id="rId57"/>
    <p:sldId id="446" r:id="rId58"/>
    <p:sldId id="1195" r:id="rId59"/>
    <p:sldId id="303" r:id="rId60"/>
    <p:sldId id="1768" r:id="rId61"/>
    <p:sldId id="364" r:id="rId62"/>
  </p:sldIdLst>
  <p:sldSz cx="12192000" cy="6858000"/>
  <p:notesSz cx="7315200" cy="9601200"/>
  <p:embeddedFontLst>
    <p:embeddedFont>
      <p:font typeface="Arial Narrow" panose="020B0606020202030204" pitchFamily="34" charset="0"/>
      <p:regular r:id="rId64"/>
      <p:bold r:id="rId65"/>
      <p:italic r:id="rId66"/>
      <p:boldItalic r:id="rId67"/>
    </p:embeddedFont>
    <p:embeddedFont>
      <p:font typeface="Cambria" panose="02040503050406030204" pitchFamily="18" charset="0"/>
      <p:regular r:id="rId68"/>
      <p:bold r:id="rId69"/>
      <p:italic r:id="rId70"/>
      <p:boldItalic r:id="rId71"/>
    </p:embeddedFont>
    <p:embeddedFont>
      <p:font typeface="Corbel" panose="020B0503020204020204" pitchFamily="34" charset="0"/>
      <p:regular r:id="rId72"/>
      <p:bold r:id="rId73"/>
      <p:italic r:id="rId74"/>
      <p:boldItalic r:id="rId75"/>
    </p:embeddedFont>
    <p:embeddedFont>
      <p:font typeface="Georgia" panose="02040502050405020303" pitchFamily="18" charset="0"/>
      <p:regular r:id="rId76"/>
      <p:bold r:id="rId77"/>
      <p:italic r:id="rId78"/>
      <p:boldItalic r:id="rId79"/>
    </p:embeddedFont>
    <p:embeddedFont>
      <p:font typeface="Helvetica" panose="020B0604020202020204" pitchFamily="34" charset="0"/>
      <p:regular r:id="rId80"/>
      <p:bold r:id="rId81"/>
      <p:italic r:id="rId82"/>
      <p:boldItalic r:id="rId83"/>
    </p:embeddedFont>
    <p:embeddedFont>
      <p:font typeface="Helvetica Neue" panose="020B0604020202020204" charset="0"/>
      <p:regular r:id="rId84"/>
      <p:bold r:id="rId85"/>
      <p:italic r:id="rId86"/>
      <p:boldItalic r:id="rId87"/>
    </p:embeddedFont>
    <p:embeddedFont>
      <p:font typeface="Lucida Sans" panose="020B0602030504020204" pitchFamily="34" charset="0"/>
      <p:regular r:id="rId88"/>
      <p:bold r:id="rId89"/>
      <p:italic r:id="rId90"/>
      <p:boldItalic r:id="rId91"/>
    </p:embeddedFont>
    <p:embeddedFont>
      <p:font typeface="Montserrat" panose="00000500000000000000" pitchFamily="2" charset="0"/>
      <p:regular r:id="rId92"/>
      <p:bold r:id="rId93"/>
      <p:italic r:id="rId94"/>
      <p:boldItalic r:id="rId95"/>
    </p:embeddedFont>
    <p:embeddedFont>
      <p:font typeface="Montserrat Medium" panose="00000600000000000000" pitchFamily="2" charset="0"/>
      <p:regular r:id="rId96"/>
      <p:bold r:id="rId97"/>
      <p:italic r:id="rId98"/>
      <p:boldItalic r:id="rId99"/>
    </p:embeddedFont>
    <p:embeddedFont>
      <p:font typeface="Noto Sans Symbols" panose="020B0604020202020204" charset="0"/>
      <p:regular r:id="rId100"/>
      <p:bold r:id="rId101"/>
      <p:italic r:id="rId102"/>
      <p:boldItalic r:id="rId103"/>
    </p:embeddedFont>
    <p:embeddedFont>
      <p:font typeface="NTR" panose="020B0604020202020204" charset="0"/>
      <p:regular r:id="rId104"/>
      <p:bold r:id="rId105"/>
      <p:italic r:id="rId106"/>
      <p:boldItalic r:id="rId107"/>
    </p:embeddedFont>
    <p:embeddedFont>
      <p:font typeface="Open Sans" panose="020B0606030504020204" pitchFamily="34" charset="0"/>
      <p:regular r:id="rId108"/>
      <p:bold r:id="rId109"/>
      <p:italic r:id="rId110"/>
      <p:boldItalic r:id="rId111"/>
    </p:embeddedFont>
    <p:embeddedFont>
      <p:font typeface="Verdana" panose="020B0604030504040204" pitchFamily="34" charset="0"/>
      <p:regular r:id="rId112"/>
      <p:bold r:id="rId113"/>
      <p:italic r:id="rId114"/>
      <p:boldItalic r:id="rId115"/>
    </p:embeddedFont>
  </p:embeddedFontLst>
  <p:custDataLst>
    <p:tags r:id="rId116"/>
  </p:custData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GoogleSlidesCustomDataVersion2">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142" roundtripDataSignature="AMtx7mgnhovKGlgxjMclCgUpv0rsvqY2tw=="/>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B8E42E46-0040-919D-D289-F8C0A87C2CDB}" name="Linda Schramm" initials="LS" userId="S::Linda.Schramm@nysed.gov::588d1699-df10-4e5c-8fab-5b257fbdc329"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343A7"/>
    <a:srgbClr val="6A6AC4"/>
    <a:srgbClr val="363636"/>
    <a:srgbClr val="52525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7011" autoAdjust="0"/>
    <p:restoredTop sz="66246" autoAdjust="0"/>
  </p:normalViewPr>
  <p:slideViewPr>
    <p:cSldViewPr snapToGrid="0">
      <p:cViewPr varScale="1">
        <p:scale>
          <a:sx n="74" d="100"/>
          <a:sy n="74" d="100"/>
        </p:scale>
        <p:origin x="1872" y="54"/>
      </p:cViewPr>
      <p:guideLst/>
    </p:cSldViewPr>
  </p:slideViewPr>
  <p:outlineViewPr>
    <p:cViewPr>
      <p:scale>
        <a:sx n="50" d="100"/>
        <a:sy n="50" d="100"/>
      </p:scale>
      <p:origin x="0" y="0"/>
    </p:cViewPr>
    <p:sldLst>
      <p:sld r:id="rId1" collapse="1"/>
    </p:sldLst>
  </p:outlin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18.xml"/><Relationship Id="rId21" Type="http://schemas.openxmlformats.org/officeDocument/2006/relationships/slide" Target="slides/slide13.xml"/><Relationship Id="rId42" Type="http://schemas.openxmlformats.org/officeDocument/2006/relationships/slide" Target="slides/slide34.xml"/><Relationship Id="rId47" Type="http://schemas.openxmlformats.org/officeDocument/2006/relationships/slide" Target="slides/slide39.xml"/><Relationship Id="rId63" Type="http://schemas.openxmlformats.org/officeDocument/2006/relationships/notesMaster" Target="notesMasters/notesMaster1.xml"/><Relationship Id="rId68" Type="http://schemas.openxmlformats.org/officeDocument/2006/relationships/font" Target="fonts/font5.fntdata"/><Relationship Id="rId84" Type="http://schemas.openxmlformats.org/officeDocument/2006/relationships/font" Target="fonts/font21.fntdata"/><Relationship Id="rId89" Type="http://schemas.openxmlformats.org/officeDocument/2006/relationships/font" Target="fonts/font26.fntdata"/><Relationship Id="rId112" Type="http://schemas.openxmlformats.org/officeDocument/2006/relationships/font" Target="fonts/font49.fntdata"/><Relationship Id="rId16" Type="http://schemas.openxmlformats.org/officeDocument/2006/relationships/slide" Target="slides/slide8.xml"/><Relationship Id="rId107" Type="http://schemas.openxmlformats.org/officeDocument/2006/relationships/font" Target="fonts/font44.fntdata"/><Relationship Id="rId11" Type="http://schemas.openxmlformats.org/officeDocument/2006/relationships/slide" Target="slides/slide3.xml"/><Relationship Id="rId32" Type="http://schemas.openxmlformats.org/officeDocument/2006/relationships/slide" Target="slides/slide24.xml"/><Relationship Id="rId37" Type="http://schemas.openxmlformats.org/officeDocument/2006/relationships/slide" Target="slides/slide29.xml"/><Relationship Id="rId53" Type="http://schemas.openxmlformats.org/officeDocument/2006/relationships/slide" Target="slides/slide45.xml"/><Relationship Id="rId58" Type="http://schemas.openxmlformats.org/officeDocument/2006/relationships/slide" Target="slides/slide50.xml"/><Relationship Id="rId74" Type="http://schemas.openxmlformats.org/officeDocument/2006/relationships/font" Target="fonts/font11.fntdata"/><Relationship Id="rId79" Type="http://schemas.openxmlformats.org/officeDocument/2006/relationships/font" Target="fonts/font16.fntdata"/><Relationship Id="rId102" Type="http://schemas.openxmlformats.org/officeDocument/2006/relationships/font" Target="fonts/font39.fntdata"/><Relationship Id="rId144" Type="http://schemas.openxmlformats.org/officeDocument/2006/relationships/viewProps" Target="viewProps.xml"/><Relationship Id="rId5" Type="http://schemas.openxmlformats.org/officeDocument/2006/relationships/slideMaster" Target="slideMasters/slideMaster3.xml"/><Relationship Id="rId61" Type="http://schemas.openxmlformats.org/officeDocument/2006/relationships/slide" Target="slides/slide53.xml"/><Relationship Id="rId82" Type="http://schemas.openxmlformats.org/officeDocument/2006/relationships/font" Target="fonts/font19.fntdata"/><Relationship Id="rId90" Type="http://schemas.openxmlformats.org/officeDocument/2006/relationships/font" Target="fonts/font27.fntdata"/><Relationship Id="rId95" Type="http://schemas.openxmlformats.org/officeDocument/2006/relationships/font" Target="fonts/font32.fntdata"/><Relationship Id="rId19" Type="http://schemas.openxmlformats.org/officeDocument/2006/relationships/slide" Target="slides/slide11.xml"/><Relationship Id="rId14" Type="http://schemas.openxmlformats.org/officeDocument/2006/relationships/slide" Target="slides/slide6.xml"/><Relationship Id="rId22" Type="http://schemas.openxmlformats.org/officeDocument/2006/relationships/slide" Target="slides/slide14.xml"/><Relationship Id="rId27" Type="http://schemas.openxmlformats.org/officeDocument/2006/relationships/slide" Target="slides/slide19.xml"/><Relationship Id="rId30" Type="http://schemas.openxmlformats.org/officeDocument/2006/relationships/slide" Target="slides/slide22.xml"/><Relationship Id="rId35" Type="http://schemas.openxmlformats.org/officeDocument/2006/relationships/slide" Target="slides/slide27.xml"/><Relationship Id="rId43" Type="http://schemas.openxmlformats.org/officeDocument/2006/relationships/slide" Target="slides/slide35.xml"/><Relationship Id="rId48" Type="http://schemas.openxmlformats.org/officeDocument/2006/relationships/slide" Target="slides/slide40.xml"/><Relationship Id="rId56" Type="http://schemas.openxmlformats.org/officeDocument/2006/relationships/slide" Target="slides/slide48.xml"/><Relationship Id="rId64" Type="http://schemas.openxmlformats.org/officeDocument/2006/relationships/font" Target="fonts/font1.fntdata"/><Relationship Id="rId69" Type="http://schemas.openxmlformats.org/officeDocument/2006/relationships/font" Target="fonts/font6.fntdata"/><Relationship Id="rId77" Type="http://schemas.openxmlformats.org/officeDocument/2006/relationships/font" Target="fonts/font14.fntdata"/><Relationship Id="rId100" Type="http://schemas.openxmlformats.org/officeDocument/2006/relationships/font" Target="fonts/font37.fntdata"/><Relationship Id="rId105" Type="http://schemas.openxmlformats.org/officeDocument/2006/relationships/font" Target="fonts/font42.fntdata"/><Relationship Id="rId113" Type="http://schemas.openxmlformats.org/officeDocument/2006/relationships/font" Target="fonts/font50.fntdata"/><Relationship Id="rId147" Type="http://schemas.microsoft.com/office/2016/11/relationships/changesInfo" Target="changesInfos/changesInfo1.xml"/><Relationship Id="rId8" Type="http://schemas.openxmlformats.org/officeDocument/2006/relationships/slideMaster" Target="slideMasters/slideMaster6.xml"/><Relationship Id="rId51" Type="http://schemas.openxmlformats.org/officeDocument/2006/relationships/slide" Target="slides/slide43.xml"/><Relationship Id="rId72" Type="http://schemas.openxmlformats.org/officeDocument/2006/relationships/font" Target="fonts/font9.fntdata"/><Relationship Id="rId80" Type="http://schemas.openxmlformats.org/officeDocument/2006/relationships/font" Target="fonts/font17.fntdata"/><Relationship Id="rId85" Type="http://schemas.openxmlformats.org/officeDocument/2006/relationships/font" Target="fonts/font22.fntdata"/><Relationship Id="rId93" Type="http://schemas.openxmlformats.org/officeDocument/2006/relationships/font" Target="fonts/font30.fntdata"/><Relationship Id="rId98" Type="http://schemas.openxmlformats.org/officeDocument/2006/relationships/font" Target="fonts/font35.fntdata"/><Relationship Id="rId142" Type="http://customschemas.google.com/relationships/presentationmetadata" Target="metadata"/><Relationship Id="rId3" Type="http://schemas.openxmlformats.org/officeDocument/2006/relationships/slideMaster" Target="slideMasters/slideMaster1.xml"/><Relationship Id="rId12" Type="http://schemas.openxmlformats.org/officeDocument/2006/relationships/slide" Target="slides/slide4.xml"/><Relationship Id="rId17" Type="http://schemas.openxmlformats.org/officeDocument/2006/relationships/slide" Target="slides/slide9.xml"/><Relationship Id="rId25" Type="http://schemas.openxmlformats.org/officeDocument/2006/relationships/slide" Target="slides/slide17.xml"/><Relationship Id="rId33" Type="http://schemas.openxmlformats.org/officeDocument/2006/relationships/slide" Target="slides/slide25.xml"/><Relationship Id="rId38" Type="http://schemas.openxmlformats.org/officeDocument/2006/relationships/slide" Target="slides/slide30.xml"/><Relationship Id="rId46" Type="http://schemas.openxmlformats.org/officeDocument/2006/relationships/slide" Target="slides/slide38.xml"/><Relationship Id="rId59" Type="http://schemas.openxmlformats.org/officeDocument/2006/relationships/slide" Target="slides/slide51.xml"/><Relationship Id="rId67" Type="http://schemas.openxmlformats.org/officeDocument/2006/relationships/font" Target="fonts/font4.fntdata"/><Relationship Id="rId103" Type="http://schemas.openxmlformats.org/officeDocument/2006/relationships/font" Target="fonts/font40.fntdata"/><Relationship Id="rId108" Type="http://schemas.openxmlformats.org/officeDocument/2006/relationships/font" Target="fonts/font45.fntdata"/><Relationship Id="rId116" Type="http://schemas.openxmlformats.org/officeDocument/2006/relationships/tags" Target="tags/tag1.xml"/><Relationship Id="rId20" Type="http://schemas.openxmlformats.org/officeDocument/2006/relationships/slide" Target="slides/slide12.xml"/><Relationship Id="rId41" Type="http://schemas.openxmlformats.org/officeDocument/2006/relationships/slide" Target="slides/slide33.xml"/><Relationship Id="rId54" Type="http://schemas.openxmlformats.org/officeDocument/2006/relationships/slide" Target="slides/slide46.xml"/><Relationship Id="rId62" Type="http://schemas.openxmlformats.org/officeDocument/2006/relationships/slide" Target="slides/slide54.xml"/><Relationship Id="rId70" Type="http://schemas.openxmlformats.org/officeDocument/2006/relationships/font" Target="fonts/font7.fntdata"/><Relationship Id="rId75" Type="http://schemas.openxmlformats.org/officeDocument/2006/relationships/font" Target="fonts/font12.fntdata"/><Relationship Id="rId83" Type="http://schemas.openxmlformats.org/officeDocument/2006/relationships/font" Target="fonts/font20.fntdata"/><Relationship Id="rId88" Type="http://schemas.openxmlformats.org/officeDocument/2006/relationships/font" Target="fonts/font25.fntdata"/><Relationship Id="rId91" Type="http://schemas.openxmlformats.org/officeDocument/2006/relationships/font" Target="fonts/font28.fntdata"/><Relationship Id="rId96" Type="http://schemas.openxmlformats.org/officeDocument/2006/relationships/font" Target="fonts/font33.fntdata"/><Relationship Id="rId111" Type="http://schemas.openxmlformats.org/officeDocument/2006/relationships/font" Target="fonts/font48.fntdata"/><Relationship Id="rId145"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Master" Target="slideMasters/slideMaster4.xml"/><Relationship Id="rId15" Type="http://schemas.openxmlformats.org/officeDocument/2006/relationships/slide" Target="slides/slide7.xml"/><Relationship Id="rId23" Type="http://schemas.openxmlformats.org/officeDocument/2006/relationships/slide" Target="slides/slide15.xml"/><Relationship Id="rId28" Type="http://schemas.openxmlformats.org/officeDocument/2006/relationships/slide" Target="slides/slide20.xml"/><Relationship Id="rId36" Type="http://schemas.openxmlformats.org/officeDocument/2006/relationships/slide" Target="slides/slide28.xml"/><Relationship Id="rId49" Type="http://schemas.openxmlformats.org/officeDocument/2006/relationships/slide" Target="slides/slide41.xml"/><Relationship Id="rId57" Type="http://schemas.openxmlformats.org/officeDocument/2006/relationships/slide" Target="slides/slide49.xml"/><Relationship Id="rId106" Type="http://schemas.openxmlformats.org/officeDocument/2006/relationships/font" Target="fonts/font43.fntdata"/><Relationship Id="rId114" Type="http://schemas.openxmlformats.org/officeDocument/2006/relationships/font" Target="fonts/font51.fntdata"/><Relationship Id="rId10" Type="http://schemas.openxmlformats.org/officeDocument/2006/relationships/slide" Target="slides/slide2.xml"/><Relationship Id="rId31" Type="http://schemas.openxmlformats.org/officeDocument/2006/relationships/slide" Target="slides/slide23.xml"/><Relationship Id="rId44" Type="http://schemas.openxmlformats.org/officeDocument/2006/relationships/slide" Target="slides/slide36.xml"/><Relationship Id="rId52" Type="http://schemas.openxmlformats.org/officeDocument/2006/relationships/slide" Target="slides/slide44.xml"/><Relationship Id="rId60" Type="http://schemas.openxmlformats.org/officeDocument/2006/relationships/slide" Target="slides/slide52.xml"/><Relationship Id="rId65" Type="http://schemas.openxmlformats.org/officeDocument/2006/relationships/font" Target="fonts/font2.fntdata"/><Relationship Id="rId73" Type="http://schemas.openxmlformats.org/officeDocument/2006/relationships/font" Target="fonts/font10.fntdata"/><Relationship Id="rId78" Type="http://schemas.openxmlformats.org/officeDocument/2006/relationships/font" Target="fonts/font15.fntdata"/><Relationship Id="rId81" Type="http://schemas.openxmlformats.org/officeDocument/2006/relationships/font" Target="fonts/font18.fntdata"/><Relationship Id="rId86" Type="http://schemas.openxmlformats.org/officeDocument/2006/relationships/font" Target="fonts/font23.fntdata"/><Relationship Id="rId94" Type="http://schemas.openxmlformats.org/officeDocument/2006/relationships/font" Target="fonts/font31.fntdata"/><Relationship Id="rId99" Type="http://schemas.openxmlformats.org/officeDocument/2006/relationships/font" Target="fonts/font36.fntdata"/><Relationship Id="rId101" Type="http://schemas.openxmlformats.org/officeDocument/2006/relationships/font" Target="fonts/font38.fntdata"/><Relationship Id="rId143" Type="http://schemas.openxmlformats.org/officeDocument/2006/relationships/presProps" Target="presProps.xml"/><Relationship Id="rId148" Type="http://schemas.microsoft.com/office/2018/10/relationships/authors" Target="authors.xml"/><Relationship Id="rId4" Type="http://schemas.openxmlformats.org/officeDocument/2006/relationships/slideMaster" Target="slideMasters/slideMaster2.xml"/><Relationship Id="rId9" Type="http://schemas.openxmlformats.org/officeDocument/2006/relationships/slide" Target="slides/slide1.xml"/><Relationship Id="rId13" Type="http://schemas.openxmlformats.org/officeDocument/2006/relationships/slide" Target="slides/slide5.xml"/><Relationship Id="rId18" Type="http://schemas.openxmlformats.org/officeDocument/2006/relationships/slide" Target="slides/slide10.xml"/><Relationship Id="rId39" Type="http://schemas.openxmlformats.org/officeDocument/2006/relationships/slide" Target="slides/slide31.xml"/><Relationship Id="rId109" Type="http://schemas.openxmlformats.org/officeDocument/2006/relationships/font" Target="fonts/font46.fntdata"/><Relationship Id="rId34" Type="http://schemas.openxmlformats.org/officeDocument/2006/relationships/slide" Target="slides/slide26.xml"/><Relationship Id="rId50" Type="http://schemas.openxmlformats.org/officeDocument/2006/relationships/slide" Target="slides/slide42.xml"/><Relationship Id="rId55" Type="http://schemas.openxmlformats.org/officeDocument/2006/relationships/slide" Target="slides/slide47.xml"/><Relationship Id="rId76" Type="http://schemas.openxmlformats.org/officeDocument/2006/relationships/font" Target="fonts/font13.fntdata"/><Relationship Id="rId97" Type="http://schemas.openxmlformats.org/officeDocument/2006/relationships/font" Target="fonts/font34.fntdata"/><Relationship Id="rId104" Type="http://schemas.openxmlformats.org/officeDocument/2006/relationships/font" Target="fonts/font41.fntdata"/><Relationship Id="rId146" Type="http://schemas.openxmlformats.org/officeDocument/2006/relationships/tableStyles" Target="tableStyles.xml"/><Relationship Id="rId7" Type="http://schemas.openxmlformats.org/officeDocument/2006/relationships/slideMaster" Target="slideMasters/slideMaster5.xml"/><Relationship Id="rId71" Type="http://schemas.openxmlformats.org/officeDocument/2006/relationships/font" Target="fonts/font8.fntdata"/><Relationship Id="rId92" Type="http://schemas.openxmlformats.org/officeDocument/2006/relationships/font" Target="fonts/font29.fntdata"/><Relationship Id="rId2" Type="http://schemas.openxmlformats.org/officeDocument/2006/relationships/customXml" Target="../customXml/item2.xml"/><Relationship Id="rId29" Type="http://schemas.openxmlformats.org/officeDocument/2006/relationships/slide" Target="slides/slide21.xml"/><Relationship Id="rId24" Type="http://schemas.openxmlformats.org/officeDocument/2006/relationships/slide" Target="slides/slide16.xml"/><Relationship Id="rId40" Type="http://schemas.openxmlformats.org/officeDocument/2006/relationships/slide" Target="slides/slide32.xml"/><Relationship Id="rId45" Type="http://schemas.openxmlformats.org/officeDocument/2006/relationships/slide" Target="slides/slide37.xml"/><Relationship Id="rId66" Type="http://schemas.openxmlformats.org/officeDocument/2006/relationships/font" Target="fonts/font3.fntdata"/><Relationship Id="rId87" Type="http://schemas.openxmlformats.org/officeDocument/2006/relationships/font" Target="fonts/font24.fntdata"/><Relationship Id="rId110" Type="http://schemas.openxmlformats.org/officeDocument/2006/relationships/font" Target="fonts/font47.fntdata"/><Relationship Id="rId115" Type="http://schemas.openxmlformats.org/officeDocument/2006/relationships/font" Target="fonts/font52.fntdata"/></Relationships>
</file>

<file path=ppt/_rels/viewProps.xml.rels><?xml version="1.0" encoding="UTF-8" standalone="yes"?>
<Relationships xmlns="http://schemas.openxmlformats.org/package/2006/relationships"><Relationship Id="rId1" Type="http://schemas.openxmlformats.org/officeDocument/2006/relationships/slide" Target="slides/slide36.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Hanna Scarpetta" userId="59a274cf-deaa-4a62-a634-830adee56f6b" providerId="ADAL" clId="{5BC07396-9668-4791-8B71-FA127D923AD1}"/>
    <pc:docChg chg="undo custSel modSld">
      <pc:chgData name="Hanna Scarpetta" userId="59a274cf-deaa-4a62-a634-830adee56f6b" providerId="ADAL" clId="{5BC07396-9668-4791-8B71-FA127D923AD1}" dt="2025-04-14T20:33:38.349" v="14" actId="13244"/>
      <pc:docMkLst>
        <pc:docMk/>
      </pc:docMkLst>
      <pc:sldChg chg="modSp mod">
        <pc:chgData name="Hanna Scarpetta" userId="59a274cf-deaa-4a62-a634-830adee56f6b" providerId="ADAL" clId="{5BC07396-9668-4791-8B71-FA127D923AD1}" dt="2025-04-14T20:26:20.832" v="10" actId="14429"/>
        <pc:sldMkLst>
          <pc:docMk/>
          <pc:sldMk cId="0" sldId="272"/>
        </pc:sldMkLst>
        <pc:spChg chg="mod modVis">
          <ac:chgData name="Hanna Scarpetta" userId="59a274cf-deaa-4a62-a634-830adee56f6b" providerId="ADAL" clId="{5BC07396-9668-4791-8B71-FA127D923AD1}" dt="2025-04-14T20:26:20.832" v="10" actId="14429"/>
          <ac:spMkLst>
            <pc:docMk/>
            <pc:sldMk cId="0" sldId="272"/>
            <ac:spMk id="3" creationId="{E037E8DB-DD52-4317-8C2D-1DD6EC04ABAC}"/>
          </ac:spMkLst>
        </pc:spChg>
      </pc:sldChg>
      <pc:sldChg chg="modSp mod">
        <pc:chgData name="Hanna Scarpetta" userId="59a274cf-deaa-4a62-a634-830adee56f6b" providerId="ADAL" clId="{5BC07396-9668-4791-8B71-FA127D923AD1}" dt="2025-04-14T20:24:14.746" v="4" actId="13244"/>
        <pc:sldMkLst>
          <pc:docMk/>
          <pc:sldMk cId="0" sldId="311"/>
        </pc:sldMkLst>
        <pc:spChg chg="ord">
          <ac:chgData name="Hanna Scarpetta" userId="59a274cf-deaa-4a62-a634-830adee56f6b" providerId="ADAL" clId="{5BC07396-9668-4791-8B71-FA127D923AD1}" dt="2025-04-14T20:24:14.746" v="4" actId="13244"/>
          <ac:spMkLst>
            <pc:docMk/>
            <pc:sldMk cId="0" sldId="311"/>
            <ac:spMk id="5" creationId="{E30ED8D2-585D-BEB6-DC64-A17F8BC75DC6}"/>
          </ac:spMkLst>
        </pc:spChg>
      </pc:sldChg>
      <pc:sldChg chg="modSp mod">
        <pc:chgData name="Hanna Scarpetta" userId="59a274cf-deaa-4a62-a634-830adee56f6b" providerId="ADAL" clId="{5BC07396-9668-4791-8B71-FA127D923AD1}" dt="2025-04-14T20:33:38.349" v="14" actId="13244"/>
        <pc:sldMkLst>
          <pc:docMk/>
          <pc:sldMk cId="0" sldId="350"/>
        </pc:sldMkLst>
        <pc:spChg chg="ord">
          <ac:chgData name="Hanna Scarpetta" userId="59a274cf-deaa-4a62-a634-830adee56f6b" providerId="ADAL" clId="{5BC07396-9668-4791-8B71-FA127D923AD1}" dt="2025-04-14T20:33:32.789" v="12" actId="13244"/>
          <ac:spMkLst>
            <pc:docMk/>
            <pc:sldMk cId="0" sldId="350"/>
            <ac:spMk id="4" creationId="{A8D4D8D7-D402-1ADC-9DBA-58EF24F0A4B4}"/>
          </ac:spMkLst>
        </pc:spChg>
        <pc:spChg chg="ord">
          <ac:chgData name="Hanna Scarpetta" userId="59a274cf-deaa-4a62-a634-830adee56f6b" providerId="ADAL" clId="{5BC07396-9668-4791-8B71-FA127D923AD1}" dt="2025-04-14T20:33:38.349" v="14" actId="13244"/>
          <ac:spMkLst>
            <pc:docMk/>
            <pc:sldMk cId="0" sldId="350"/>
            <ac:spMk id="6" creationId="{EE2B91C4-04E9-A037-F0A0-2305AF052756}"/>
          </ac:spMkLst>
        </pc:spChg>
      </pc:sldChg>
      <pc:sldChg chg="modSp mod">
        <pc:chgData name="Hanna Scarpetta" userId="59a274cf-deaa-4a62-a634-830adee56f6b" providerId="ADAL" clId="{5BC07396-9668-4791-8B71-FA127D923AD1}" dt="2025-04-14T20:22:19.090" v="0" actId="962"/>
        <pc:sldMkLst>
          <pc:docMk/>
          <pc:sldMk cId="2688434115" sldId="952"/>
        </pc:sldMkLst>
        <pc:spChg chg="mod">
          <ac:chgData name="Hanna Scarpetta" userId="59a274cf-deaa-4a62-a634-830adee56f6b" providerId="ADAL" clId="{5BC07396-9668-4791-8B71-FA127D923AD1}" dt="2025-04-14T20:22:19.090" v="0" actId="962"/>
          <ac:spMkLst>
            <pc:docMk/>
            <pc:sldMk cId="2688434115" sldId="952"/>
            <ac:spMk id="4" creationId="{00000000-0000-0000-0000-000000000000}"/>
          </ac:spMkLst>
        </pc:spChg>
      </pc:sldChg>
      <pc:sldChg chg="modSp mod">
        <pc:chgData name="Hanna Scarpetta" userId="59a274cf-deaa-4a62-a634-830adee56f6b" providerId="ADAL" clId="{5BC07396-9668-4791-8B71-FA127D923AD1}" dt="2025-04-14T20:22:23.853" v="1" actId="962"/>
        <pc:sldMkLst>
          <pc:docMk/>
          <pc:sldMk cId="892465234" sldId="953"/>
        </pc:sldMkLst>
        <pc:spChg chg="mod">
          <ac:chgData name="Hanna Scarpetta" userId="59a274cf-deaa-4a62-a634-830adee56f6b" providerId="ADAL" clId="{5BC07396-9668-4791-8B71-FA127D923AD1}" dt="2025-04-14T20:22:23.853" v="1" actId="962"/>
          <ac:spMkLst>
            <pc:docMk/>
            <pc:sldMk cId="892465234" sldId="953"/>
            <ac:spMk id="3" creationId="{B990E3AA-54C9-45E9-B948-ADDE974F4C9A}"/>
          </ac:spMkLst>
        </pc:spChg>
      </pc:sldChg>
      <pc:sldChg chg="modSp">
        <pc:chgData name="Hanna Scarpetta" userId="59a274cf-deaa-4a62-a634-830adee56f6b" providerId="ADAL" clId="{5BC07396-9668-4791-8B71-FA127D923AD1}" dt="2025-04-14T20:33:11.780" v="11" actId="962"/>
        <pc:sldMkLst>
          <pc:docMk/>
          <pc:sldMk cId="1144909021" sldId="1751"/>
        </pc:sldMkLst>
        <pc:picChg chg="mod">
          <ac:chgData name="Hanna Scarpetta" userId="59a274cf-deaa-4a62-a634-830adee56f6b" providerId="ADAL" clId="{5BC07396-9668-4791-8B71-FA127D923AD1}" dt="2025-04-14T20:33:11.780" v="11" actId="962"/>
          <ac:picMkLst>
            <pc:docMk/>
            <pc:sldMk cId="1144909021" sldId="1751"/>
            <ac:picMk id="1026" creationId="{B4556F92-98B0-4604-8BA8-671BCA9D6027}"/>
          </ac:picMkLst>
        </pc:picChg>
      </pc:sldChg>
      <pc:sldChg chg="modSp mod">
        <pc:chgData name="Hanna Scarpetta" userId="59a274cf-deaa-4a62-a634-830adee56f6b" providerId="ADAL" clId="{5BC07396-9668-4791-8B71-FA127D923AD1}" dt="2025-04-14T20:22:28.574" v="3" actId="962"/>
        <pc:sldMkLst>
          <pc:docMk/>
          <pc:sldMk cId="0" sldId="1763"/>
        </pc:sldMkLst>
        <pc:spChg chg="mod">
          <ac:chgData name="Hanna Scarpetta" userId="59a274cf-deaa-4a62-a634-830adee56f6b" providerId="ADAL" clId="{5BC07396-9668-4791-8B71-FA127D923AD1}" dt="2025-04-14T20:22:28.221" v="2" actId="962"/>
          <ac:spMkLst>
            <pc:docMk/>
            <pc:sldMk cId="0" sldId="1763"/>
            <ac:spMk id="457" creationId="{00000000-0000-0000-0000-000000000000}"/>
          </ac:spMkLst>
        </pc:spChg>
        <pc:spChg chg="mod">
          <ac:chgData name="Hanna Scarpetta" userId="59a274cf-deaa-4a62-a634-830adee56f6b" providerId="ADAL" clId="{5BC07396-9668-4791-8B71-FA127D923AD1}" dt="2025-04-14T20:22:28.574" v="3" actId="962"/>
          <ac:spMkLst>
            <pc:docMk/>
            <pc:sldMk cId="0" sldId="1763"/>
            <ac:spMk id="458" creationId="{00000000-0000-0000-0000-000000000000}"/>
          </ac:spMkLst>
        </pc:spChg>
      </pc:sldChg>
      <pc:sldChg chg="modSp mod">
        <pc:chgData name="Hanna Scarpetta" userId="59a274cf-deaa-4a62-a634-830adee56f6b" providerId="ADAL" clId="{5BC07396-9668-4791-8B71-FA127D923AD1}" dt="2025-04-14T20:26:11.454" v="7" actId="14429"/>
        <pc:sldMkLst>
          <pc:docMk/>
          <pc:sldMk cId="2485810220" sldId="1781"/>
        </pc:sldMkLst>
        <pc:spChg chg="mod modVis">
          <ac:chgData name="Hanna Scarpetta" userId="59a274cf-deaa-4a62-a634-830adee56f6b" providerId="ADAL" clId="{5BC07396-9668-4791-8B71-FA127D923AD1}" dt="2025-04-14T20:26:11.454" v="7" actId="14429"/>
          <ac:spMkLst>
            <pc:docMk/>
            <pc:sldMk cId="2485810220" sldId="1781"/>
            <ac:spMk id="3" creationId="{8CFF9673-CAD2-909D-E9D6-CC5F82D442F9}"/>
          </ac:spMkLst>
        </pc:spChg>
      </pc:sldChg>
    </pc:docChg>
  </pc:docChgLst>
  <pc:docChgLst>
    <pc:chgData name="Debbie Gabrione" userId="4a14a087-7ea8-462c-9c36-550584de92f6" providerId="ADAL" clId="{18B1CF9D-7203-4B84-AEC2-95F12109BE8E}"/>
    <pc:docChg chg="delSld">
      <pc:chgData name="Debbie Gabrione" userId="4a14a087-7ea8-462c-9c36-550584de92f6" providerId="ADAL" clId="{18B1CF9D-7203-4B84-AEC2-95F12109BE8E}" dt="2025-05-14T15:27:16.334" v="12" actId="47"/>
      <pc:docMkLst>
        <pc:docMk/>
      </pc:docMkLst>
      <pc:sldChg chg="del">
        <pc:chgData name="Debbie Gabrione" userId="4a14a087-7ea8-462c-9c36-550584de92f6" providerId="ADAL" clId="{18B1CF9D-7203-4B84-AEC2-95F12109BE8E}" dt="2025-05-14T15:15:32.498" v="0" actId="47"/>
        <pc:sldMkLst>
          <pc:docMk/>
          <pc:sldMk cId="0" sldId="258"/>
        </pc:sldMkLst>
      </pc:sldChg>
      <pc:sldChg chg="del">
        <pc:chgData name="Debbie Gabrione" userId="4a14a087-7ea8-462c-9c36-550584de92f6" providerId="ADAL" clId="{18B1CF9D-7203-4B84-AEC2-95F12109BE8E}" dt="2025-05-14T15:18:50.652" v="4" actId="47"/>
        <pc:sldMkLst>
          <pc:docMk/>
          <pc:sldMk cId="0" sldId="259"/>
        </pc:sldMkLst>
      </pc:sldChg>
      <pc:sldChg chg="del">
        <pc:chgData name="Debbie Gabrione" userId="4a14a087-7ea8-462c-9c36-550584de92f6" providerId="ADAL" clId="{18B1CF9D-7203-4B84-AEC2-95F12109BE8E}" dt="2025-05-14T15:25:58.908" v="9" actId="47"/>
        <pc:sldMkLst>
          <pc:docMk/>
          <pc:sldMk cId="0" sldId="305"/>
        </pc:sldMkLst>
      </pc:sldChg>
      <pc:sldChg chg="del">
        <pc:chgData name="Debbie Gabrione" userId="4a14a087-7ea8-462c-9c36-550584de92f6" providerId="ADAL" clId="{18B1CF9D-7203-4B84-AEC2-95F12109BE8E}" dt="2025-05-14T15:17:24.911" v="1" actId="47"/>
        <pc:sldMkLst>
          <pc:docMk/>
          <pc:sldMk cId="1067496195" sldId="317"/>
        </pc:sldMkLst>
      </pc:sldChg>
      <pc:sldChg chg="del">
        <pc:chgData name="Debbie Gabrione" userId="4a14a087-7ea8-462c-9c36-550584de92f6" providerId="ADAL" clId="{18B1CF9D-7203-4B84-AEC2-95F12109BE8E}" dt="2025-05-14T15:21:56.257" v="8" actId="47"/>
        <pc:sldMkLst>
          <pc:docMk/>
          <pc:sldMk cId="0" sldId="320"/>
        </pc:sldMkLst>
      </pc:sldChg>
      <pc:sldChg chg="del">
        <pc:chgData name="Debbie Gabrione" userId="4a14a087-7ea8-462c-9c36-550584de92f6" providerId="ADAL" clId="{18B1CF9D-7203-4B84-AEC2-95F12109BE8E}" dt="2025-05-14T15:21:06.515" v="7" actId="47"/>
        <pc:sldMkLst>
          <pc:docMk/>
          <pc:sldMk cId="0" sldId="322"/>
        </pc:sldMkLst>
      </pc:sldChg>
      <pc:sldChg chg="del">
        <pc:chgData name="Debbie Gabrione" userId="4a14a087-7ea8-462c-9c36-550584de92f6" providerId="ADAL" clId="{18B1CF9D-7203-4B84-AEC2-95F12109BE8E}" dt="2025-05-14T15:26:00.535" v="10" actId="47"/>
        <pc:sldMkLst>
          <pc:docMk/>
          <pc:sldMk cId="0" sldId="350"/>
        </pc:sldMkLst>
      </pc:sldChg>
      <pc:sldChg chg="del">
        <pc:chgData name="Debbie Gabrione" userId="4a14a087-7ea8-462c-9c36-550584de92f6" providerId="ADAL" clId="{18B1CF9D-7203-4B84-AEC2-95F12109BE8E}" dt="2025-05-14T15:19:27.144" v="5" actId="47"/>
        <pc:sldMkLst>
          <pc:docMk/>
          <pc:sldMk cId="0" sldId="439"/>
        </pc:sldMkLst>
      </pc:sldChg>
      <pc:sldChg chg="del">
        <pc:chgData name="Debbie Gabrione" userId="4a14a087-7ea8-462c-9c36-550584de92f6" providerId="ADAL" clId="{18B1CF9D-7203-4B84-AEC2-95F12109BE8E}" dt="2025-05-14T15:20:27.350" v="6" actId="47"/>
        <pc:sldMkLst>
          <pc:docMk/>
          <pc:sldMk cId="0" sldId="445"/>
        </pc:sldMkLst>
      </pc:sldChg>
      <pc:sldChg chg="del">
        <pc:chgData name="Debbie Gabrione" userId="4a14a087-7ea8-462c-9c36-550584de92f6" providerId="ADAL" clId="{18B1CF9D-7203-4B84-AEC2-95F12109BE8E}" dt="2025-05-14T15:27:15.387" v="11" actId="47"/>
        <pc:sldMkLst>
          <pc:docMk/>
          <pc:sldMk cId="587073993" sldId="450"/>
        </pc:sldMkLst>
      </pc:sldChg>
      <pc:sldChg chg="del">
        <pc:chgData name="Debbie Gabrione" userId="4a14a087-7ea8-462c-9c36-550584de92f6" providerId="ADAL" clId="{18B1CF9D-7203-4B84-AEC2-95F12109BE8E}" dt="2025-05-14T15:17:29.155" v="2" actId="47"/>
        <pc:sldMkLst>
          <pc:docMk/>
          <pc:sldMk cId="2688434115" sldId="952"/>
        </pc:sldMkLst>
      </pc:sldChg>
      <pc:sldChg chg="del">
        <pc:chgData name="Debbie Gabrione" userId="4a14a087-7ea8-462c-9c36-550584de92f6" providerId="ADAL" clId="{18B1CF9D-7203-4B84-AEC2-95F12109BE8E}" dt="2025-05-14T15:17:30.385" v="3" actId="47"/>
        <pc:sldMkLst>
          <pc:docMk/>
          <pc:sldMk cId="892465234" sldId="953"/>
        </pc:sldMkLst>
      </pc:sldChg>
      <pc:sldChg chg="del">
        <pc:chgData name="Debbie Gabrione" userId="4a14a087-7ea8-462c-9c36-550584de92f6" providerId="ADAL" clId="{18B1CF9D-7203-4B84-AEC2-95F12109BE8E}" dt="2025-05-14T15:27:16.334" v="12" actId="47"/>
        <pc:sldMkLst>
          <pc:docMk/>
          <pc:sldMk cId="522189654" sldId="1762"/>
        </pc:sldMkLst>
      </pc:sldChg>
      <pc:sldMasterChg chg="delSldLayout">
        <pc:chgData name="Debbie Gabrione" userId="4a14a087-7ea8-462c-9c36-550584de92f6" providerId="ADAL" clId="{18B1CF9D-7203-4B84-AEC2-95F12109BE8E}" dt="2025-05-14T15:17:30.385" v="3" actId="47"/>
        <pc:sldMasterMkLst>
          <pc:docMk/>
          <pc:sldMasterMk cId="0" sldId="2147483648"/>
        </pc:sldMasterMkLst>
        <pc:sldLayoutChg chg="del">
          <pc:chgData name="Debbie Gabrione" userId="4a14a087-7ea8-462c-9c36-550584de92f6" providerId="ADAL" clId="{18B1CF9D-7203-4B84-AEC2-95F12109BE8E}" dt="2025-05-14T15:17:24.911" v="1" actId="47"/>
          <pc:sldLayoutMkLst>
            <pc:docMk/>
            <pc:sldMasterMk cId="0" sldId="2147483648"/>
            <pc:sldLayoutMk cId="1928967671" sldId="2147483906"/>
          </pc:sldLayoutMkLst>
        </pc:sldLayoutChg>
        <pc:sldLayoutChg chg="del">
          <pc:chgData name="Debbie Gabrione" userId="4a14a087-7ea8-462c-9c36-550584de92f6" providerId="ADAL" clId="{18B1CF9D-7203-4B84-AEC2-95F12109BE8E}" dt="2025-05-14T15:17:30.385" v="3" actId="47"/>
          <pc:sldLayoutMkLst>
            <pc:docMk/>
            <pc:sldMasterMk cId="0" sldId="2147483648"/>
            <pc:sldLayoutMk cId="1461632045" sldId="2147483907"/>
          </pc:sldLayoutMkLst>
        </pc:sldLayoutChg>
      </pc:sldMasterChg>
      <pc:sldMasterChg chg="delSldLayout">
        <pc:chgData name="Debbie Gabrione" userId="4a14a087-7ea8-462c-9c36-550584de92f6" providerId="ADAL" clId="{18B1CF9D-7203-4B84-AEC2-95F12109BE8E}" dt="2025-05-14T15:27:16.334" v="12" actId="47"/>
        <pc:sldMasterMkLst>
          <pc:docMk/>
          <pc:sldMasterMk cId="3883128803" sldId="2147483746"/>
        </pc:sldMasterMkLst>
        <pc:sldLayoutChg chg="del">
          <pc:chgData name="Debbie Gabrione" userId="4a14a087-7ea8-462c-9c36-550584de92f6" providerId="ADAL" clId="{18B1CF9D-7203-4B84-AEC2-95F12109BE8E}" dt="2025-05-14T15:27:16.334" v="12" actId="47"/>
          <pc:sldLayoutMkLst>
            <pc:docMk/>
            <pc:sldMasterMk cId="3883128803" sldId="2147483746"/>
            <pc:sldLayoutMk cId="851383986" sldId="2147483755"/>
          </pc:sldLayoutMkLst>
        </pc:sldLayoutChg>
      </pc:sldMasterChg>
      <pc:sldMasterChg chg="delSldLayout">
        <pc:chgData name="Debbie Gabrione" userId="4a14a087-7ea8-462c-9c36-550584de92f6" providerId="ADAL" clId="{18B1CF9D-7203-4B84-AEC2-95F12109BE8E}" dt="2025-05-14T15:20:27.350" v="6" actId="47"/>
        <pc:sldMasterMkLst>
          <pc:docMk/>
          <pc:sldMasterMk cId="3547244965" sldId="2147483879"/>
        </pc:sldMasterMkLst>
        <pc:sldLayoutChg chg="del">
          <pc:chgData name="Debbie Gabrione" userId="4a14a087-7ea8-462c-9c36-550584de92f6" providerId="ADAL" clId="{18B1CF9D-7203-4B84-AEC2-95F12109BE8E}" dt="2025-05-14T15:20:27.350" v="6" actId="47"/>
          <pc:sldLayoutMkLst>
            <pc:docMk/>
            <pc:sldMasterMk cId="3547244965" sldId="2147483879"/>
            <pc:sldLayoutMk cId="2425737804" sldId="2147483889"/>
          </pc:sldLayoutMkLst>
        </pc:sldLayoutChg>
      </pc:sldMaster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3169920" cy="481727"/>
          </a:xfrm>
          <a:prstGeom prst="rect">
            <a:avLst/>
          </a:prstGeom>
          <a:noFill/>
          <a:ln>
            <a:noFill/>
          </a:ln>
        </p:spPr>
        <p:txBody>
          <a:bodyPr spcFirstLastPara="1" wrap="square" lIns="96650" tIns="48325" rIns="96650" bIns="48325" anchor="t" anchorCtr="0">
            <a:noAutofit/>
          </a:bodyPr>
          <a:lstStyle>
            <a:lvl1pPr marR="0" lvl="0" algn="l" rtl="0">
              <a:lnSpc>
                <a:spcPct val="100000"/>
              </a:lnSpc>
              <a:spcBef>
                <a:spcPts val="0"/>
              </a:spcBef>
              <a:spcAft>
                <a:spcPts val="0"/>
              </a:spcAft>
              <a:buClr>
                <a:srgbClr val="000000"/>
              </a:buClr>
              <a:buSzPts val="1400"/>
              <a:buFont typeface="Arial"/>
              <a:buNone/>
              <a:defRPr sz="13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4143587" y="0"/>
            <a:ext cx="3169920" cy="481727"/>
          </a:xfrm>
          <a:prstGeom prst="rect">
            <a:avLst/>
          </a:prstGeom>
          <a:noFill/>
          <a:ln>
            <a:noFill/>
          </a:ln>
        </p:spPr>
        <p:txBody>
          <a:bodyPr spcFirstLastPara="1" wrap="square" lIns="96650" tIns="48325" rIns="96650" bIns="48325" anchor="t" anchorCtr="0">
            <a:noAutofit/>
          </a:bodyPr>
          <a:lstStyle>
            <a:lvl1pPr marR="0" lvl="0" algn="r" rtl="0">
              <a:lnSpc>
                <a:spcPct val="100000"/>
              </a:lnSpc>
              <a:spcBef>
                <a:spcPts val="0"/>
              </a:spcBef>
              <a:spcAft>
                <a:spcPts val="0"/>
              </a:spcAft>
              <a:buClr>
                <a:srgbClr val="000000"/>
              </a:buClr>
              <a:buSzPts val="1400"/>
              <a:buFont typeface="Arial"/>
              <a:buNone/>
              <a:defRPr sz="13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777875" y="1200150"/>
            <a:ext cx="5759450" cy="32400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731520" y="4620577"/>
            <a:ext cx="5852160" cy="3780473"/>
          </a:xfrm>
          <a:prstGeom prst="rect">
            <a:avLst/>
          </a:prstGeom>
          <a:noFill/>
          <a:ln>
            <a:noFill/>
          </a:ln>
        </p:spPr>
        <p:txBody>
          <a:bodyPr spcFirstLastPara="1" wrap="square" lIns="96650" tIns="48325" rIns="96650" bIns="48325"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L="914400" marR="0" lvl="1"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4pPr>
            <a:lvl5pPr marL="2286000" marR="0" lvl="4"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9119474"/>
            <a:ext cx="3169920" cy="481726"/>
          </a:xfrm>
          <a:prstGeom prst="rect">
            <a:avLst/>
          </a:prstGeom>
          <a:noFill/>
          <a:ln>
            <a:noFill/>
          </a:ln>
        </p:spPr>
        <p:txBody>
          <a:bodyPr spcFirstLastPara="1" wrap="square" lIns="96650" tIns="48325" rIns="96650" bIns="48325" anchor="b" anchorCtr="0">
            <a:noAutofit/>
          </a:bodyPr>
          <a:lstStyle>
            <a:lvl1pPr marR="0" lvl="0" algn="l" rtl="0">
              <a:lnSpc>
                <a:spcPct val="100000"/>
              </a:lnSpc>
              <a:spcBef>
                <a:spcPts val="0"/>
              </a:spcBef>
              <a:spcAft>
                <a:spcPts val="0"/>
              </a:spcAft>
              <a:buClr>
                <a:srgbClr val="000000"/>
              </a:buClr>
              <a:buSzPts val="1400"/>
              <a:buFont typeface="Arial"/>
              <a:buNone/>
              <a:defRPr sz="13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4143587" y="9119474"/>
            <a:ext cx="3169920" cy="481726"/>
          </a:xfrm>
          <a:prstGeom prst="rect">
            <a:avLst/>
          </a:prstGeom>
          <a:noFill/>
          <a:ln>
            <a:noFill/>
          </a:ln>
        </p:spPr>
        <p:txBody>
          <a:bodyPr spcFirstLastPara="1" wrap="square" lIns="96650" tIns="48325" rIns="96650" bIns="48325" anchor="b" anchorCtr="0">
            <a:noAutofit/>
          </a:bodyPr>
          <a:lstStyle/>
          <a:p>
            <a:pPr marL="0" marR="0" lvl="0" indent="0" algn="r" rtl="0">
              <a:lnSpc>
                <a:spcPct val="100000"/>
              </a:lnSpc>
              <a:spcBef>
                <a:spcPts val="0"/>
              </a:spcBef>
              <a:spcAft>
                <a:spcPts val="0"/>
              </a:spcAft>
              <a:buClr>
                <a:srgbClr val="000000"/>
              </a:buClr>
              <a:buSzPts val="1300"/>
              <a:buFont typeface="Arial"/>
              <a:buNone/>
            </a:pPr>
            <a:fld id="{00000000-1234-1234-1234-123412341234}" type="slidenum">
              <a:rPr lang="en-US" sz="1300" b="0" i="0" u="none" strike="noStrike" cap="none">
                <a:solidFill>
                  <a:schemeClr val="dk1"/>
                </a:solidFill>
                <a:latin typeface="Calibri"/>
                <a:ea typeface="Calibri"/>
                <a:cs typeface="Calibri"/>
                <a:sym typeface="Calibri"/>
              </a:rPr>
              <a:t>‹#›</a:t>
            </a:fld>
            <a:endParaRPr sz="13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5"/>
        <p:cNvGrpSpPr/>
        <p:nvPr/>
      </p:nvGrpSpPr>
      <p:grpSpPr>
        <a:xfrm>
          <a:off x="0" y="0"/>
          <a:ext cx="0" cy="0"/>
          <a:chOff x="0" y="0"/>
          <a:chExt cx="0" cy="0"/>
        </a:xfrm>
      </p:grpSpPr>
      <p:sp>
        <p:nvSpPr>
          <p:cNvPr id="1006" name="Google Shape;1006;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07" name="Google Shape;1007;p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1008" name="Google Shape;1008;p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60"/>
        <p:cNvGrpSpPr/>
        <p:nvPr/>
      </p:nvGrpSpPr>
      <p:grpSpPr>
        <a:xfrm>
          <a:off x="0" y="0"/>
          <a:ext cx="0" cy="0"/>
          <a:chOff x="0" y="0"/>
          <a:chExt cx="0" cy="0"/>
        </a:xfrm>
      </p:grpSpPr>
      <p:sp>
        <p:nvSpPr>
          <p:cNvPr id="1561" name="Google Shape;1561;g1f0f6df444c_6_490:notes"/>
          <p:cNvSpPr txBox="1">
            <a:spLocks noGrp="1"/>
          </p:cNvSpPr>
          <p:nvPr>
            <p:ph type="body" idx="1"/>
          </p:nvPr>
        </p:nvSpPr>
        <p:spPr>
          <a:xfrm>
            <a:off x="336771" y="3620505"/>
            <a:ext cx="6519900" cy="5433600"/>
          </a:xfrm>
          <a:prstGeom prst="rect">
            <a:avLst/>
          </a:prstGeom>
          <a:noFill/>
          <a:ln>
            <a:noFill/>
          </a:ln>
        </p:spPr>
        <p:txBody>
          <a:bodyPr spcFirstLastPara="1" wrap="square" lIns="95800" tIns="47875" rIns="95800" bIns="47875" anchor="t" anchorCtr="0">
            <a:noAutofit/>
          </a:bodyPr>
          <a:lstStyle/>
          <a:p>
            <a:pPr marL="0" lvl="0" indent="0" algn="l" rtl="0">
              <a:lnSpc>
                <a:spcPct val="100000"/>
              </a:lnSpc>
              <a:spcBef>
                <a:spcPts val="0"/>
              </a:spcBef>
              <a:spcAft>
                <a:spcPts val="0"/>
              </a:spcAft>
              <a:buClr>
                <a:schemeClr val="dk1"/>
              </a:buClr>
              <a:buSzPts val="1400"/>
              <a:buNone/>
            </a:pPr>
            <a:r>
              <a:rPr lang="en-US" dirty="0"/>
              <a:t>Brenda – For eligible </a:t>
            </a:r>
            <a:r>
              <a:rPr lang="en-US" dirty="0" err="1"/>
              <a:t>swd</a:t>
            </a:r>
            <a:r>
              <a:rPr lang="en-US" dirty="0"/>
              <a:t>…..read slide…</a:t>
            </a:r>
            <a:endParaRPr dirty="0"/>
          </a:p>
          <a:p>
            <a:pPr marL="0" lvl="0" indent="0" algn="l" rtl="0">
              <a:lnSpc>
                <a:spcPct val="100000"/>
              </a:lnSpc>
              <a:spcBef>
                <a:spcPts val="0"/>
              </a:spcBef>
              <a:spcAft>
                <a:spcPts val="0"/>
              </a:spcAft>
              <a:buClr>
                <a:schemeClr val="dk1"/>
              </a:buClr>
              <a:buSzPts val="1400"/>
              <a:buNone/>
            </a:pPr>
            <a:endParaRPr dirty="0"/>
          </a:p>
          <a:p>
            <a:pPr marL="0" lvl="0" indent="0" algn="l" rtl="0">
              <a:lnSpc>
                <a:spcPct val="100000"/>
              </a:lnSpc>
              <a:spcBef>
                <a:spcPts val="0"/>
              </a:spcBef>
              <a:spcAft>
                <a:spcPts val="0"/>
              </a:spcAft>
              <a:buClr>
                <a:schemeClr val="dk1"/>
              </a:buClr>
              <a:buSzPts val="1400"/>
              <a:buNone/>
            </a:pPr>
            <a:r>
              <a:rPr lang="en-US" dirty="0"/>
              <a:t>Any VR service the student may need in accordance with their employment goal on the IPE, that are outside the scope of Pre-ETS can and should be provided, but they just cannot be charged to the reserve funds for Pre-ETS..</a:t>
            </a:r>
            <a:endParaRPr dirty="0"/>
          </a:p>
          <a:p>
            <a:pPr marL="0" lvl="0" indent="0" algn="l" rtl="0">
              <a:lnSpc>
                <a:spcPct val="100000"/>
              </a:lnSpc>
              <a:spcBef>
                <a:spcPts val="0"/>
              </a:spcBef>
              <a:spcAft>
                <a:spcPts val="0"/>
              </a:spcAft>
              <a:buClr>
                <a:schemeClr val="dk1"/>
              </a:buClr>
              <a:buSzPts val="1400"/>
              <a:buNone/>
            </a:pPr>
            <a:endParaRPr dirty="0"/>
          </a:p>
          <a:p>
            <a:pPr marL="0" lvl="0" indent="0" algn="l" rtl="0">
              <a:lnSpc>
                <a:spcPct val="100000"/>
              </a:lnSpc>
              <a:spcBef>
                <a:spcPts val="0"/>
              </a:spcBef>
              <a:spcAft>
                <a:spcPts val="0"/>
              </a:spcAft>
              <a:buClr>
                <a:schemeClr val="dk1"/>
              </a:buClr>
              <a:buSzPts val="1400"/>
              <a:buNone/>
            </a:pPr>
            <a:r>
              <a:rPr lang="en-US" strike="sngStrike" dirty="0"/>
              <a:t>Under the Department’s interpretation, the reserved funds may be used for costs associated with providing certain VR services to eligible students with disabilities, in accordance with approved IPEs, who need those services to benefit from pre-employment transition services, as well as the costs associated with the pre-employment transition services themselves. As such, these costs would be reasonable, necessary, and allocable to the funds reserved under section 110(d)(1) of the Rehabilitation Act and 34 CFR 361.65(a)(3)(i). </a:t>
            </a:r>
            <a:endParaRPr strike="sngStrike" dirty="0"/>
          </a:p>
          <a:p>
            <a:pPr marL="0" lvl="0" indent="0" algn="l" rtl="0">
              <a:lnSpc>
                <a:spcPct val="100000"/>
              </a:lnSpc>
              <a:spcBef>
                <a:spcPts val="0"/>
              </a:spcBef>
              <a:spcAft>
                <a:spcPts val="0"/>
              </a:spcAft>
              <a:buClr>
                <a:schemeClr val="dk1"/>
              </a:buClr>
              <a:buSzPts val="1400"/>
              <a:buNone/>
            </a:pPr>
            <a:endParaRPr strike="sngStrike" dirty="0"/>
          </a:p>
          <a:p>
            <a:pPr marL="0" lvl="0" indent="0" algn="l" rtl="0">
              <a:lnSpc>
                <a:spcPct val="100000"/>
              </a:lnSpc>
              <a:spcBef>
                <a:spcPts val="0"/>
              </a:spcBef>
              <a:spcAft>
                <a:spcPts val="0"/>
              </a:spcAft>
              <a:buClr>
                <a:schemeClr val="dk1"/>
              </a:buClr>
              <a:buSzPts val="1400"/>
              <a:buNone/>
            </a:pPr>
            <a:r>
              <a:rPr lang="en-US" strike="sngStrike" dirty="0"/>
              <a:t>If eligible students with disabilities need additional VR services that are not within the nature, scope and purpose of pre-employment transition services, DSUs may still provide those services in accordance with the terms of the approved IPE. However, DSUs must provide those additional VR services with other VR funds that were not reserved under section 110(d)(1) of the Rehabilitation Act and 34 CFR 361.65(a)(3)(i).</a:t>
            </a:r>
            <a:endParaRPr strike="sngStrike" dirty="0"/>
          </a:p>
          <a:p>
            <a:pPr marL="0" lvl="0" indent="0" algn="l" rtl="0">
              <a:lnSpc>
                <a:spcPct val="100000"/>
              </a:lnSpc>
              <a:spcBef>
                <a:spcPts val="0"/>
              </a:spcBef>
              <a:spcAft>
                <a:spcPts val="0"/>
              </a:spcAft>
              <a:buClr>
                <a:schemeClr val="dk1"/>
              </a:buClr>
              <a:buSzPts val="1400"/>
              <a:buNone/>
            </a:pPr>
            <a:endParaRPr dirty="0"/>
          </a:p>
          <a:p>
            <a:pPr marL="0" lvl="0" indent="0" algn="l" rtl="0">
              <a:lnSpc>
                <a:spcPct val="100000"/>
              </a:lnSpc>
              <a:spcBef>
                <a:spcPts val="0"/>
              </a:spcBef>
              <a:spcAft>
                <a:spcPts val="0"/>
              </a:spcAft>
              <a:buClr>
                <a:schemeClr val="dk1"/>
              </a:buClr>
              <a:buSzPts val="1400"/>
              <a:buNone/>
            </a:pPr>
            <a:endParaRPr dirty="0"/>
          </a:p>
        </p:txBody>
      </p:sp>
      <p:sp>
        <p:nvSpPr>
          <p:cNvPr id="1562" name="Google Shape;1562;g1f0f6df444c_6_490:notes"/>
          <p:cNvSpPr>
            <a:spLocks noGrp="1" noRot="1" noChangeAspect="1"/>
          </p:cNvSpPr>
          <p:nvPr>
            <p:ph type="sldImg" idx="2"/>
          </p:nvPr>
        </p:nvSpPr>
        <p:spPr>
          <a:xfrm>
            <a:off x="715963" y="220663"/>
            <a:ext cx="5726112" cy="322103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4"/>
        <p:cNvGrpSpPr/>
        <p:nvPr/>
      </p:nvGrpSpPr>
      <p:grpSpPr>
        <a:xfrm>
          <a:off x="0" y="0"/>
          <a:ext cx="0" cy="0"/>
          <a:chOff x="0" y="0"/>
          <a:chExt cx="0" cy="0"/>
        </a:xfrm>
      </p:grpSpPr>
      <p:sp>
        <p:nvSpPr>
          <p:cNvPr id="155" name="Google Shape;155;p7: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56" name="Google Shape;156;p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Its not about the ABC curriculum, does your curricula address the following activities and student expectations?</a:t>
            </a:r>
          </a:p>
          <a:p>
            <a:r>
              <a:rPr lang="en-US" dirty="0"/>
              <a:t>Add a slide that has screen shots of curricula….</a:t>
            </a:r>
          </a:p>
          <a:p>
            <a:r>
              <a:rPr lang="en-US" dirty="0"/>
              <a:t>Add Missy’s slides (7-31) .</a:t>
            </a:r>
          </a:p>
          <a:p>
            <a:r>
              <a:rPr lang="en-US" dirty="0"/>
              <a:t>Go to the website. Transition TN and Explore Work.</a:t>
            </a:r>
          </a:p>
          <a:p>
            <a:endParaRPr lang="en-US" dirty="0"/>
          </a:p>
        </p:txBody>
      </p:sp>
      <p:sp>
        <p:nvSpPr>
          <p:cNvPr id="4" name="Slide Number Placeholder 3"/>
          <p:cNvSpPr>
            <a:spLocks noGrp="1"/>
          </p:cNvSpPr>
          <p:nvPr>
            <p:ph type="sldNum" idx="12"/>
          </p:nvPr>
        </p:nvSpPr>
        <p:spPr/>
        <p:txBody>
          <a:bodyPr/>
          <a:lstStyle/>
          <a:p>
            <a:pPr marL="0" marR="0" lvl="0" indent="0" algn="r" rtl="0">
              <a:lnSpc>
                <a:spcPct val="100000"/>
              </a:lnSpc>
              <a:spcBef>
                <a:spcPts val="0"/>
              </a:spcBef>
              <a:spcAft>
                <a:spcPts val="0"/>
              </a:spcAft>
              <a:buClr>
                <a:srgbClr val="000000"/>
              </a:buClr>
              <a:buSzPts val="1300"/>
              <a:buFont typeface="Arial"/>
              <a:buNone/>
            </a:pPr>
            <a:fld id="{00000000-1234-1234-1234-123412341234}" type="slidenum">
              <a:rPr lang="en-US" sz="1300" b="0" i="0" u="none" strike="noStrike" cap="none" smtClean="0">
                <a:solidFill>
                  <a:schemeClr val="dk1"/>
                </a:solidFill>
                <a:latin typeface="Calibri"/>
                <a:ea typeface="Calibri"/>
                <a:cs typeface="Calibri"/>
                <a:sym typeface="Calibri"/>
              </a:rPr>
              <a:t>12</a:t>
            </a:fld>
            <a:endParaRPr lang="en-US" sz="13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59932003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7"/>
        <p:cNvGrpSpPr/>
        <p:nvPr/>
      </p:nvGrpSpPr>
      <p:grpSpPr>
        <a:xfrm>
          <a:off x="0" y="0"/>
          <a:ext cx="0" cy="0"/>
          <a:chOff x="0" y="0"/>
          <a:chExt cx="0" cy="0"/>
        </a:xfrm>
      </p:grpSpPr>
      <p:sp>
        <p:nvSpPr>
          <p:cNvPr id="418" name="Google Shape;418;g27fac74e5ea_3_157:notes"/>
          <p:cNvSpPr>
            <a:spLocks noGrp="1" noRot="1" noChangeAspect="1"/>
          </p:cNvSpPr>
          <p:nvPr>
            <p:ph type="sldImg" idx="2"/>
          </p:nvPr>
        </p:nvSpPr>
        <p:spPr>
          <a:xfrm>
            <a:off x="735013" y="1173163"/>
            <a:ext cx="5632450" cy="31686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19" name="Google Shape;419;g27fac74e5ea_3_157:notes"/>
          <p:cNvSpPr txBox="1">
            <a:spLocks noGrp="1"/>
          </p:cNvSpPr>
          <p:nvPr>
            <p:ph type="body" idx="1"/>
          </p:nvPr>
        </p:nvSpPr>
        <p:spPr>
          <a:xfrm>
            <a:off x="710247" y="4518204"/>
            <a:ext cx="5682000" cy="3696900"/>
          </a:xfrm>
          <a:prstGeom prst="rect">
            <a:avLst/>
          </a:prstGeom>
          <a:noFill/>
          <a:ln>
            <a:noFill/>
          </a:ln>
        </p:spPr>
        <p:txBody>
          <a:bodyPr spcFirstLastPara="1" wrap="square" lIns="94425" tIns="47200" rIns="94425" bIns="47200" anchor="t" anchorCtr="0">
            <a:noAutofit/>
          </a:bodyPr>
          <a:lstStyle/>
          <a:p>
            <a:pPr marL="0" lvl="0" indent="0" algn="l" rtl="0">
              <a:spcBef>
                <a:spcPts val="0"/>
              </a:spcBef>
              <a:spcAft>
                <a:spcPts val="0"/>
              </a:spcAft>
              <a:buNone/>
            </a:pPr>
            <a:r>
              <a:rPr lang="en-US"/>
              <a:t>…and next we have a stand alone guide for each of the five required Pre-ETS activities. </a:t>
            </a:r>
            <a:endParaRPr/>
          </a:p>
        </p:txBody>
      </p:sp>
      <p:sp>
        <p:nvSpPr>
          <p:cNvPr id="420" name="Google Shape;420;g27fac74e5ea_3_157:notes"/>
          <p:cNvSpPr txBox="1">
            <a:spLocks noGrp="1"/>
          </p:cNvSpPr>
          <p:nvPr>
            <p:ph type="sldNum" idx="12"/>
          </p:nvPr>
        </p:nvSpPr>
        <p:spPr>
          <a:xfrm>
            <a:off x="4023092" y="8917422"/>
            <a:ext cx="3077700" cy="471000"/>
          </a:xfrm>
          <a:prstGeom prst="rect">
            <a:avLst/>
          </a:prstGeom>
          <a:noFill/>
          <a:ln>
            <a:noFill/>
          </a:ln>
        </p:spPr>
        <p:txBody>
          <a:bodyPr spcFirstLastPara="1" wrap="square" lIns="94425" tIns="47200" rIns="94425" bIns="47200" anchor="b" anchorCtr="0">
            <a:noAutofit/>
          </a:bodyPr>
          <a:lstStyle/>
          <a:p>
            <a:pPr marL="0" lvl="0" indent="0" algn="r" rtl="0">
              <a:spcBef>
                <a:spcPts val="0"/>
              </a:spcBef>
              <a:spcAft>
                <a:spcPts val="0"/>
              </a:spcAft>
              <a:buNone/>
            </a:pPr>
            <a:fld id="{00000000-1234-1234-1234-123412341234}" type="slidenum">
              <a:rPr lang="en-US"/>
              <a:t>13</a:t>
            </a:fl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five required activities are </a:t>
            </a:r>
            <a:r>
              <a:rPr lang="en-US" dirty="0" err="1"/>
              <a:t>are</a:t>
            </a:r>
            <a:r>
              <a:rPr lang="en-US" dirty="0"/>
              <a:t> essential to the successful provision of pre-employment transition services, because they are the services that are being directly provided to the student.  But the key to their success is in the delivery, right? In order for these activities to make a difference for students with disabilities, we have shared some guiding questions, examples of activities, key considerations, and student progress and outcome indicators that are essential to meaningful Pre-ETS service delivery.  At the end of each document, we also provide a link to where you can access curricula and additional resources to support and guide your work for that activity. </a:t>
            </a:r>
          </a:p>
          <a:p>
            <a:endParaRPr lang="en-US" dirty="0"/>
          </a:p>
        </p:txBody>
      </p:sp>
      <p:sp>
        <p:nvSpPr>
          <p:cNvPr id="4" name="Slide Number Placeholder 3"/>
          <p:cNvSpPr>
            <a:spLocks noGrp="1"/>
          </p:cNvSpPr>
          <p:nvPr>
            <p:ph type="sldNum" sz="quarter" idx="5"/>
          </p:nvPr>
        </p:nvSpPr>
        <p:spPr/>
        <p:txBody>
          <a:bodyPr/>
          <a:lstStyle/>
          <a:p>
            <a:fld id="{2D7B5E05-71BC-4541-AAB7-C93371B20209}" type="slidenum">
              <a:rPr lang="en-US" smtClean="0"/>
              <a:t>14</a:t>
            </a:fld>
            <a:endParaRPr lang="en-US"/>
          </a:p>
        </p:txBody>
      </p:sp>
    </p:spTree>
    <p:extLst>
      <p:ext uri="{BB962C8B-B14F-4D97-AF65-F5344CB8AC3E}">
        <p14:creationId xmlns:p14="http://schemas.microsoft.com/office/powerpoint/2010/main" val="317876570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Bren - </a:t>
            </a:r>
          </a:p>
        </p:txBody>
      </p:sp>
      <p:sp>
        <p:nvSpPr>
          <p:cNvPr id="4" name="Slide Number Placeholder 3"/>
          <p:cNvSpPr>
            <a:spLocks noGrp="1"/>
          </p:cNvSpPr>
          <p:nvPr>
            <p:ph type="sldNum" sz="quarter" idx="5"/>
          </p:nvPr>
        </p:nvSpPr>
        <p:spPr/>
        <p:txBody>
          <a:bodyPr/>
          <a:lstStyle/>
          <a:p>
            <a:fld id="{2D7B5E05-71BC-4541-AAB7-C93371B20209}" type="slidenum">
              <a:rPr lang="en-US" smtClean="0"/>
              <a:t>15</a:t>
            </a:fld>
            <a:endParaRPr lang="en-US"/>
          </a:p>
        </p:txBody>
      </p:sp>
    </p:spTree>
    <p:extLst>
      <p:ext uri="{BB962C8B-B14F-4D97-AF65-F5344CB8AC3E}">
        <p14:creationId xmlns:p14="http://schemas.microsoft.com/office/powerpoint/2010/main" val="133026791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Bren - </a:t>
            </a:r>
          </a:p>
        </p:txBody>
      </p:sp>
      <p:sp>
        <p:nvSpPr>
          <p:cNvPr id="4" name="Slide Number Placeholder 3"/>
          <p:cNvSpPr>
            <a:spLocks noGrp="1"/>
          </p:cNvSpPr>
          <p:nvPr>
            <p:ph type="sldNum" sz="quarter" idx="5"/>
          </p:nvPr>
        </p:nvSpPr>
        <p:spPr/>
        <p:txBody>
          <a:bodyPr/>
          <a:lstStyle/>
          <a:p>
            <a:fld id="{2D7B5E05-71BC-4541-AAB7-C93371B20209}" type="slidenum">
              <a:rPr lang="en-US" smtClean="0"/>
              <a:t>16</a:t>
            </a:fld>
            <a:endParaRPr lang="en-US"/>
          </a:p>
        </p:txBody>
      </p:sp>
    </p:spTree>
    <p:extLst>
      <p:ext uri="{BB962C8B-B14F-4D97-AF65-F5344CB8AC3E}">
        <p14:creationId xmlns:p14="http://schemas.microsoft.com/office/powerpoint/2010/main" val="82139819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Bren – Try to make these activities fun and engaging. For example, number 3…read, then provide example like aircraft maintenance, flight controller, etc., also share you can do this with any current movie such as Barbie – manufacturing, quality control, etc.</a:t>
            </a:r>
          </a:p>
          <a:p>
            <a:endParaRPr lang="en-US" dirty="0"/>
          </a:p>
          <a:p>
            <a:r>
              <a:rPr lang="en-US" dirty="0"/>
              <a:t>We have examples of different activities for each of the five required, so another example might be for work-based learning, you can coordinate job shadowing activities during the month of Feb to correspond to ground-hog day, so you have ground-hog job shadowing with local businesses, or perhaps you think about job-shadowing activities at minority owned businesses during the month of Feb to correspond to Black History month….taco Tuesdays, etc.</a:t>
            </a:r>
          </a:p>
        </p:txBody>
      </p:sp>
      <p:sp>
        <p:nvSpPr>
          <p:cNvPr id="4" name="Slide Number Placeholder 3"/>
          <p:cNvSpPr>
            <a:spLocks noGrp="1"/>
          </p:cNvSpPr>
          <p:nvPr>
            <p:ph type="sldNum" sz="quarter" idx="5"/>
          </p:nvPr>
        </p:nvSpPr>
        <p:spPr/>
        <p:txBody>
          <a:bodyPr/>
          <a:lstStyle/>
          <a:p>
            <a:fld id="{2D7B5E05-71BC-4541-AAB7-C93371B20209}" type="slidenum">
              <a:rPr lang="en-US" smtClean="0"/>
              <a:t>17</a:t>
            </a:fld>
            <a:endParaRPr lang="en-US"/>
          </a:p>
        </p:txBody>
      </p:sp>
    </p:spTree>
    <p:extLst>
      <p:ext uri="{BB962C8B-B14F-4D97-AF65-F5344CB8AC3E}">
        <p14:creationId xmlns:p14="http://schemas.microsoft.com/office/powerpoint/2010/main" val="93173641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Bren</a:t>
            </a:r>
          </a:p>
        </p:txBody>
      </p:sp>
      <p:sp>
        <p:nvSpPr>
          <p:cNvPr id="4" name="Slide Number Placeholder 3"/>
          <p:cNvSpPr>
            <a:spLocks noGrp="1"/>
          </p:cNvSpPr>
          <p:nvPr>
            <p:ph type="sldNum" sz="quarter" idx="5"/>
          </p:nvPr>
        </p:nvSpPr>
        <p:spPr/>
        <p:txBody>
          <a:bodyPr/>
          <a:lstStyle/>
          <a:p>
            <a:fld id="{2D7B5E05-71BC-4541-AAB7-C93371B20209}" type="slidenum">
              <a:rPr lang="en-US" smtClean="0"/>
              <a:t>18</a:t>
            </a:fld>
            <a:endParaRPr lang="en-US"/>
          </a:p>
        </p:txBody>
      </p:sp>
    </p:spTree>
    <p:extLst>
      <p:ext uri="{BB962C8B-B14F-4D97-AF65-F5344CB8AC3E}">
        <p14:creationId xmlns:p14="http://schemas.microsoft.com/office/powerpoint/2010/main" val="216691509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2"/>
        <p:cNvGrpSpPr/>
        <p:nvPr/>
      </p:nvGrpSpPr>
      <p:grpSpPr>
        <a:xfrm>
          <a:off x="0" y="0"/>
          <a:ext cx="0" cy="0"/>
          <a:chOff x="0" y="0"/>
          <a:chExt cx="0" cy="0"/>
        </a:xfrm>
      </p:grpSpPr>
      <p:sp>
        <p:nvSpPr>
          <p:cNvPr id="193" name="Google Shape;193;p1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94" name="Google Shape;194;p1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95" name="Google Shape;195;p1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19</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3"/>
        <p:cNvGrpSpPr/>
        <p:nvPr/>
      </p:nvGrpSpPr>
      <p:grpSpPr>
        <a:xfrm>
          <a:off x="0" y="0"/>
          <a:ext cx="0" cy="0"/>
          <a:chOff x="0" y="0"/>
          <a:chExt cx="0" cy="0"/>
        </a:xfrm>
      </p:grpSpPr>
      <p:sp>
        <p:nvSpPr>
          <p:cNvPr id="684" name="Google Shape;684;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85" name="Google Shape;685;p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400"/>
              <a:buFont typeface="Calibri"/>
              <a:buNone/>
            </a:pPr>
            <a:endParaRPr/>
          </a:p>
        </p:txBody>
      </p:sp>
      <p:sp>
        <p:nvSpPr>
          <p:cNvPr id="686" name="Google Shape;686;p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chemeClr val="dk1"/>
              </a:buClr>
              <a:buSzPts val="1400"/>
              <a:buFont typeface="Calibri"/>
              <a:buNone/>
            </a:pPr>
            <a:fld id="{00000000-1234-1234-1234-123412341234}" type="slidenum">
              <a:rPr lang="en-US"/>
              <a:t>2</a:t>
            </a:fld>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9"/>
        <p:cNvGrpSpPr/>
        <p:nvPr/>
      </p:nvGrpSpPr>
      <p:grpSpPr>
        <a:xfrm>
          <a:off x="0" y="0"/>
          <a:ext cx="0" cy="0"/>
          <a:chOff x="0" y="0"/>
          <a:chExt cx="0" cy="0"/>
        </a:xfrm>
      </p:grpSpPr>
      <p:sp>
        <p:nvSpPr>
          <p:cNvPr id="200" name="Google Shape;200;p1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01" name="Google Shape;201;p1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02" name="Google Shape;202;p1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20</a:t>
            </a:fld>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6"/>
        <p:cNvGrpSpPr/>
        <p:nvPr/>
      </p:nvGrpSpPr>
      <p:grpSpPr>
        <a:xfrm>
          <a:off x="0" y="0"/>
          <a:ext cx="0" cy="0"/>
          <a:chOff x="0" y="0"/>
          <a:chExt cx="0" cy="0"/>
        </a:xfrm>
      </p:grpSpPr>
      <p:sp>
        <p:nvSpPr>
          <p:cNvPr id="207" name="Google Shape;207;p1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08" name="Google Shape;208;p1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09" name="Google Shape;209;p1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21</a:t>
            </a:fld>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3"/>
        <p:cNvGrpSpPr/>
        <p:nvPr/>
      </p:nvGrpSpPr>
      <p:grpSpPr>
        <a:xfrm>
          <a:off x="0" y="0"/>
          <a:ext cx="0" cy="0"/>
          <a:chOff x="0" y="0"/>
          <a:chExt cx="0" cy="0"/>
        </a:xfrm>
      </p:grpSpPr>
      <p:sp>
        <p:nvSpPr>
          <p:cNvPr id="214" name="Google Shape;214;p16: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15" name="Google Shape;215;p1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0"/>
        <p:cNvGrpSpPr/>
        <p:nvPr/>
      </p:nvGrpSpPr>
      <p:grpSpPr>
        <a:xfrm>
          <a:off x="0" y="0"/>
          <a:ext cx="0" cy="0"/>
          <a:chOff x="0" y="0"/>
          <a:chExt cx="0" cy="0"/>
        </a:xfrm>
      </p:grpSpPr>
      <p:sp>
        <p:nvSpPr>
          <p:cNvPr id="221" name="Google Shape;221;p17: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22" name="Google Shape;222;p1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0">
          <a:extLst>
            <a:ext uri="{FF2B5EF4-FFF2-40B4-BE49-F238E27FC236}">
              <a16:creationId xmlns:a16="http://schemas.microsoft.com/office/drawing/2014/main" id="{BD4364EC-F5EC-0CCF-C271-505B611C6B66}"/>
            </a:ext>
          </a:extLst>
        </p:cNvPr>
        <p:cNvGrpSpPr/>
        <p:nvPr/>
      </p:nvGrpSpPr>
      <p:grpSpPr>
        <a:xfrm>
          <a:off x="0" y="0"/>
          <a:ext cx="0" cy="0"/>
          <a:chOff x="0" y="0"/>
          <a:chExt cx="0" cy="0"/>
        </a:xfrm>
      </p:grpSpPr>
      <p:sp>
        <p:nvSpPr>
          <p:cNvPr id="221" name="Google Shape;221;p17:notes">
            <a:extLst>
              <a:ext uri="{FF2B5EF4-FFF2-40B4-BE49-F238E27FC236}">
                <a16:creationId xmlns:a16="http://schemas.microsoft.com/office/drawing/2014/main" id="{F78290D0-2289-178C-6E8E-B46065BD316B}"/>
              </a:ext>
            </a:extLst>
          </p:cNvPr>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22" name="Google Shape;222;p17:notes">
            <a:extLst>
              <a:ext uri="{FF2B5EF4-FFF2-40B4-BE49-F238E27FC236}">
                <a16:creationId xmlns:a16="http://schemas.microsoft.com/office/drawing/2014/main" id="{FCE54E63-528F-819C-94CE-6F208298D9F0}"/>
              </a:ext>
            </a:extLst>
          </p:cNvPr>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18895832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B3918A1-F262-4821-D7D1-DDFC3108DE8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0FC03E4-24BE-5189-538D-5AD216FB9BA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E20E29B-1A6B-31D4-598B-3DFCE57DF4E8}"/>
              </a:ext>
            </a:extLst>
          </p:cNvPr>
          <p:cNvSpPr>
            <a:spLocks noGrp="1"/>
          </p:cNvSpPr>
          <p:nvPr>
            <p:ph type="body" idx="1"/>
          </p:nvPr>
        </p:nvSpPr>
        <p:spPr/>
        <p:txBody>
          <a:bodyPr/>
          <a:lstStyle/>
          <a:p>
            <a:r>
              <a:rPr lang="en-US" dirty="0"/>
              <a:t>Bren</a:t>
            </a:r>
          </a:p>
        </p:txBody>
      </p:sp>
      <p:sp>
        <p:nvSpPr>
          <p:cNvPr id="4" name="Slide Number Placeholder 3">
            <a:extLst>
              <a:ext uri="{FF2B5EF4-FFF2-40B4-BE49-F238E27FC236}">
                <a16:creationId xmlns:a16="http://schemas.microsoft.com/office/drawing/2014/main" id="{2C1CEFEF-10C4-9F11-F153-B30F600E0D84}"/>
              </a:ext>
            </a:extLst>
          </p:cNvPr>
          <p:cNvSpPr>
            <a:spLocks noGrp="1"/>
          </p:cNvSpPr>
          <p:nvPr>
            <p:ph type="sldNum" sz="quarter" idx="5"/>
          </p:nvPr>
        </p:nvSpPr>
        <p:spPr/>
        <p:txBody>
          <a:bodyPr/>
          <a:lstStyle/>
          <a:p>
            <a:fld id="{2D7B5E05-71BC-4541-AAB7-C93371B20209}" type="slidenum">
              <a:rPr lang="en-US" smtClean="0"/>
              <a:t>26</a:t>
            </a:fld>
            <a:endParaRPr lang="en-US"/>
          </a:p>
        </p:txBody>
      </p:sp>
    </p:spTree>
    <p:extLst>
      <p:ext uri="{BB962C8B-B14F-4D97-AF65-F5344CB8AC3E}">
        <p14:creationId xmlns:p14="http://schemas.microsoft.com/office/powerpoint/2010/main" val="121954729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038FBB8-D206-3034-A160-09700921D19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C40E1D2-244F-4F21-ECA1-771CDAE303F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C5089C8-7FB5-1E4D-C089-A76093A91A7B}"/>
              </a:ext>
            </a:extLst>
          </p:cNvPr>
          <p:cNvSpPr>
            <a:spLocks noGrp="1"/>
          </p:cNvSpPr>
          <p:nvPr>
            <p:ph type="body" idx="1"/>
          </p:nvPr>
        </p:nvSpPr>
        <p:spPr/>
        <p:txBody>
          <a:bodyPr/>
          <a:lstStyle/>
          <a:p>
            <a:r>
              <a:rPr lang="en-US" dirty="0"/>
              <a:t>Bren</a:t>
            </a:r>
          </a:p>
        </p:txBody>
      </p:sp>
      <p:sp>
        <p:nvSpPr>
          <p:cNvPr id="4" name="Slide Number Placeholder 3">
            <a:extLst>
              <a:ext uri="{FF2B5EF4-FFF2-40B4-BE49-F238E27FC236}">
                <a16:creationId xmlns:a16="http://schemas.microsoft.com/office/drawing/2014/main" id="{86F0ADEB-FF45-6BDE-0CF9-D8B4445B5971}"/>
              </a:ext>
            </a:extLst>
          </p:cNvPr>
          <p:cNvSpPr>
            <a:spLocks noGrp="1"/>
          </p:cNvSpPr>
          <p:nvPr>
            <p:ph type="sldNum" sz="quarter" idx="5"/>
          </p:nvPr>
        </p:nvSpPr>
        <p:spPr/>
        <p:txBody>
          <a:bodyPr/>
          <a:lstStyle/>
          <a:p>
            <a:fld id="{2D7B5E05-71BC-4541-AAB7-C93371B20209}" type="slidenum">
              <a:rPr lang="en-US" smtClean="0"/>
              <a:t>27</a:t>
            </a:fld>
            <a:endParaRPr lang="en-US"/>
          </a:p>
        </p:txBody>
      </p:sp>
    </p:spTree>
    <p:extLst>
      <p:ext uri="{BB962C8B-B14F-4D97-AF65-F5344CB8AC3E}">
        <p14:creationId xmlns:p14="http://schemas.microsoft.com/office/powerpoint/2010/main" val="231039929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3"/>
        <p:cNvGrpSpPr/>
        <p:nvPr/>
      </p:nvGrpSpPr>
      <p:grpSpPr>
        <a:xfrm>
          <a:off x="0" y="0"/>
          <a:ext cx="0" cy="0"/>
          <a:chOff x="0" y="0"/>
          <a:chExt cx="0" cy="0"/>
        </a:xfrm>
      </p:grpSpPr>
      <p:sp>
        <p:nvSpPr>
          <p:cNvPr id="234" name="Google Shape;234;p1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35" name="Google Shape;235;p1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36" name="Google Shape;236;p19: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30</a:t>
            </a:fld>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0"/>
        <p:cNvGrpSpPr/>
        <p:nvPr/>
      </p:nvGrpSpPr>
      <p:grpSpPr>
        <a:xfrm>
          <a:off x="0" y="0"/>
          <a:ext cx="0" cy="0"/>
          <a:chOff x="0" y="0"/>
          <a:chExt cx="0" cy="0"/>
        </a:xfrm>
      </p:grpSpPr>
      <p:sp>
        <p:nvSpPr>
          <p:cNvPr id="241" name="Google Shape;241;p2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42" name="Google Shape;242;p2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43" name="Google Shape;243;p20: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31</a:t>
            </a:fld>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7"/>
        <p:cNvGrpSpPr/>
        <p:nvPr/>
      </p:nvGrpSpPr>
      <p:grpSpPr>
        <a:xfrm>
          <a:off x="0" y="0"/>
          <a:ext cx="0" cy="0"/>
          <a:chOff x="0" y="0"/>
          <a:chExt cx="0" cy="0"/>
        </a:xfrm>
      </p:grpSpPr>
      <p:sp>
        <p:nvSpPr>
          <p:cNvPr id="248" name="Google Shape;248;p2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49" name="Google Shape;249;p2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50" name="Google Shape;250;p2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US" sz="1400" b="0" i="0" u="none" strike="noStrike" kern="0" cap="none" spc="0" normalizeH="0" baseline="0" noProof="0">
                <a:ln>
                  <a:noFill/>
                </a:ln>
                <a:solidFill>
                  <a:srgbClr val="000000"/>
                </a:solidFill>
                <a:effectLst/>
                <a:uLnTx/>
                <a:uFillTx/>
                <a:latin typeface="Arial"/>
                <a:cs typeface="Arial"/>
                <a:sym typeface="Arial"/>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32</a:t>
            </a:fld>
            <a:endParaRPr kumimoji="0" sz="1400" b="0" i="0" u="none" strike="noStrike" kern="0" cap="none" spc="0" normalizeH="0" baseline="0" noProof="0">
              <a:ln>
                <a:noFill/>
              </a:ln>
              <a:solidFill>
                <a:srgbClr val="000000"/>
              </a:solidFill>
              <a:effectLst/>
              <a:uLnTx/>
              <a:uFillTx/>
              <a:latin typeface="Arial"/>
              <a:cs typeface="Arial"/>
              <a:sym typeface="Arial"/>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12"/>
        <p:cNvGrpSpPr/>
        <p:nvPr/>
      </p:nvGrpSpPr>
      <p:grpSpPr>
        <a:xfrm>
          <a:off x="0" y="0"/>
          <a:ext cx="0" cy="0"/>
          <a:chOff x="0" y="0"/>
          <a:chExt cx="0" cy="0"/>
        </a:xfrm>
      </p:grpSpPr>
      <p:sp>
        <p:nvSpPr>
          <p:cNvPr id="1013" name="Google Shape;1013;p2:notes"/>
          <p:cNvSpPr>
            <a:spLocks noGrp="1" noRot="1" noChangeAspect="1"/>
          </p:cNvSpPr>
          <p:nvPr>
            <p:ph type="sldImg" idx="2"/>
          </p:nvPr>
        </p:nvSpPr>
        <p:spPr>
          <a:xfrm>
            <a:off x="787400" y="1204913"/>
            <a:ext cx="5781675" cy="325278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14" name="Google Shape;1014;p2:notes"/>
          <p:cNvSpPr txBox="1">
            <a:spLocks noGrp="1"/>
          </p:cNvSpPr>
          <p:nvPr>
            <p:ph type="body" idx="1"/>
          </p:nvPr>
        </p:nvSpPr>
        <p:spPr>
          <a:xfrm>
            <a:off x="735567" y="4639003"/>
            <a:ext cx="5884500" cy="3795300"/>
          </a:xfrm>
          <a:prstGeom prst="rect">
            <a:avLst/>
          </a:prstGeom>
          <a:noFill/>
          <a:ln>
            <a:noFill/>
          </a:ln>
        </p:spPr>
        <p:txBody>
          <a:bodyPr spcFirstLastPara="1" wrap="square" lIns="97275" tIns="48625" rIns="97275" bIns="48625" anchor="t" anchorCtr="0">
            <a:noAutofit/>
          </a:bodyPr>
          <a:lstStyle/>
          <a:p>
            <a:pPr marL="0" lvl="0" indent="0" algn="l" rtl="0">
              <a:lnSpc>
                <a:spcPct val="100000"/>
              </a:lnSpc>
              <a:spcBef>
                <a:spcPts val="0"/>
              </a:spcBef>
              <a:spcAft>
                <a:spcPts val="0"/>
              </a:spcAft>
              <a:buClr>
                <a:schemeClr val="dk1"/>
              </a:buClr>
              <a:buSzPts val="1400"/>
              <a:buFont typeface="Calibri"/>
              <a:buNone/>
            </a:pPr>
            <a:endParaRPr dirty="0">
              <a:latin typeface="Arial"/>
              <a:ea typeface="Arial"/>
              <a:cs typeface="Arial"/>
              <a:sym typeface="Arial"/>
            </a:endParaRPr>
          </a:p>
          <a:p>
            <a:pPr marL="0" lvl="0" indent="0" algn="l" rtl="0">
              <a:lnSpc>
                <a:spcPct val="100000"/>
              </a:lnSpc>
              <a:spcBef>
                <a:spcPts val="0"/>
              </a:spcBef>
              <a:spcAft>
                <a:spcPts val="0"/>
              </a:spcAft>
              <a:buClr>
                <a:schemeClr val="dk1"/>
              </a:buClr>
              <a:buSzPts val="1400"/>
              <a:buFont typeface="Calibri"/>
              <a:buNone/>
            </a:pPr>
            <a:endParaRPr dirty="0">
              <a:latin typeface="Arial"/>
              <a:ea typeface="Arial"/>
              <a:cs typeface="Arial"/>
              <a:sym typeface="Arial"/>
            </a:endParaRPr>
          </a:p>
        </p:txBody>
      </p:sp>
      <p:sp>
        <p:nvSpPr>
          <p:cNvPr id="1015" name="Google Shape;1015;p2:notes"/>
          <p:cNvSpPr txBox="1">
            <a:spLocks noGrp="1"/>
          </p:cNvSpPr>
          <p:nvPr>
            <p:ph type="sldNum" idx="12"/>
          </p:nvPr>
        </p:nvSpPr>
        <p:spPr>
          <a:xfrm>
            <a:off x="4166508" y="9155839"/>
            <a:ext cx="3187500" cy="483600"/>
          </a:xfrm>
          <a:prstGeom prst="rect">
            <a:avLst/>
          </a:prstGeom>
          <a:noFill/>
          <a:ln>
            <a:noFill/>
          </a:ln>
        </p:spPr>
        <p:txBody>
          <a:bodyPr spcFirstLastPara="1" wrap="square" lIns="97275" tIns="48625" rIns="97275" bIns="48625"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Pts val="1400"/>
              <a:buFont typeface="Calibri"/>
              <a:buNone/>
              <a:tabLst/>
              <a:defRPr/>
            </a:pPr>
            <a:fld id="{00000000-1234-1234-1234-123412341234}" type="slidenum">
              <a:rPr kumimoji="0" lang="en-US" sz="1400" b="0" i="0" u="none" strike="noStrike" kern="0" cap="none" spc="0" normalizeH="0" baseline="0" noProof="0">
                <a:ln>
                  <a:noFill/>
                </a:ln>
                <a:solidFill>
                  <a:srgbClr val="000000"/>
                </a:solidFill>
                <a:effectLst/>
                <a:uLnTx/>
                <a:uFillTx/>
                <a:latin typeface="Arial"/>
                <a:cs typeface="Arial"/>
                <a:sym typeface="Arial"/>
              </a:rPr>
              <a:pPr marL="0" marR="0" lvl="0" indent="0" algn="r" defTabSz="914400" rtl="0" eaLnBrk="1" fontAlgn="auto" latinLnBrk="0" hangingPunct="1">
                <a:lnSpc>
                  <a:spcPct val="100000"/>
                </a:lnSpc>
                <a:spcBef>
                  <a:spcPts val="0"/>
                </a:spcBef>
                <a:spcAft>
                  <a:spcPts val="0"/>
                </a:spcAft>
                <a:buClr>
                  <a:srgbClr val="000000"/>
                </a:buClr>
                <a:buSzPts val="1400"/>
                <a:buFont typeface="Calibri"/>
                <a:buNone/>
                <a:tabLst/>
                <a:defRPr/>
              </a:pPr>
              <a:t>3</a:t>
            </a:fld>
            <a:endParaRPr kumimoji="0" sz="1400" b="0" i="0" u="none" strike="noStrike" kern="0" cap="none" spc="0" normalizeH="0" baseline="0" noProof="0">
              <a:ln>
                <a:noFill/>
              </a:ln>
              <a:solidFill>
                <a:srgbClr val="000000"/>
              </a:solidFill>
              <a:effectLst/>
              <a:uLnTx/>
              <a:uFillTx/>
              <a:latin typeface="Arial"/>
              <a:cs typeface="Arial"/>
              <a:sym typeface="Arial"/>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4F2D894-57B6-4E9F-EFB6-C1A7AC988F9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69D36BB-7C01-218C-EBA6-76C078402EE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D59876C-7F51-571B-6749-F34CE138356A}"/>
              </a:ext>
            </a:extLst>
          </p:cNvPr>
          <p:cNvSpPr>
            <a:spLocks noGrp="1"/>
          </p:cNvSpPr>
          <p:nvPr>
            <p:ph type="body" idx="1"/>
          </p:nvPr>
        </p:nvSpPr>
        <p:spPr/>
        <p:txBody>
          <a:bodyPr/>
          <a:lstStyle/>
          <a:p>
            <a:r>
              <a:rPr lang="en-US" dirty="0"/>
              <a:t>Bren</a:t>
            </a:r>
          </a:p>
        </p:txBody>
      </p:sp>
      <p:sp>
        <p:nvSpPr>
          <p:cNvPr id="4" name="Slide Number Placeholder 3">
            <a:extLst>
              <a:ext uri="{FF2B5EF4-FFF2-40B4-BE49-F238E27FC236}">
                <a16:creationId xmlns:a16="http://schemas.microsoft.com/office/drawing/2014/main" id="{90E342B1-0B1E-09B6-417F-BB3C8C82A744}"/>
              </a:ext>
            </a:extLst>
          </p:cNvPr>
          <p:cNvSpPr>
            <a:spLocks noGrp="1"/>
          </p:cNvSpPr>
          <p:nvPr>
            <p:ph type="sldNum" sz="quarter" idx="5"/>
          </p:nvPr>
        </p:nvSpPr>
        <p:spPr/>
        <p:txBody>
          <a:bodyPr/>
          <a:lstStyle/>
          <a:p>
            <a:fld id="{2D7B5E05-71BC-4541-AAB7-C93371B20209}" type="slidenum">
              <a:rPr lang="en-US" smtClean="0"/>
              <a:t>33</a:t>
            </a:fld>
            <a:endParaRPr lang="en-US"/>
          </a:p>
        </p:txBody>
      </p:sp>
    </p:spTree>
    <p:extLst>
      <p:ext uri="{BB962C8B-B14F-4D97-AF65-F5344CB8AC3E}">
        <p14:creationId xmlns:p14="http://schemas.microsoft.com/office/powerpoint/2010/main" val="66816794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15A6170-6ECF-AA0A-08BA-8658B1D8FD4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5C0F6BE-1C28-4050-EA6E-350B156A0A3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49F828B-93EC-B50C-F1F2-025591949C15}"/>
              </a:ext>
            </a:extLst>
          </p:cNvPr>
          <p:cNvSpPr>
            <a:spLocks noGrp="1"/>
          </p:cNvSpPr>
          <p:nvPr>
            <p:ph type="body" idx="1"/>
          </p:nvPr>
        </p:nvSpPr>
        <p:spPr/>
        <p:txBody>
          <a:bodyPr/>
          <a:lstStyle/>
          <a:p>
            <a:r>
              <a:rPr lang="en-US" dirty="0"/>
              <a:t>Bren</a:t>
            </a:r>
          </a:p>
        </p:txBody>
      </p:sp>
      <p:sp>
        <p:nvSpPr>
          <p:cNvPr id="4" name="Slide Number Placeholder 3">
            <a:extLst>
              <a:ext uri="{FF2B5EF4-FFF2-40B4-BE49-F238E27FC236}">
                <a16:creationId xmlns:a16="http://schemas.microsoft.com/office/drawing/2014/main" id="{81921017-576A-525E-775F-BDBB72F9846F}"/>
              </a:ext>
            </a:extLst>
          </p:cNvPr>
          <p:cNvSpPr>
            <a:spLocks noGrp="1"/>
          </p:cNvSpPr>
          <p:nvPr>
            <p:ph type="sldNum" sz="quarter" idx="5"/>
          </p:nvPr>
        </p:nvSpPr>
        <p:spPr/>
        <p:txBody>
          <a:bodyPr/>
          <a:lstStyle/>
          <a:p>
            <a:fld id="{2D7B5E05-71BC-4541-AAB7-C93371B20209}" type="slidenum">
              <a:rPr lang="en-US" smtClean="0"/>
              <a:t>34</a:t>
            </a:fld>
            <a:endParaRPr lang="en-US"/>
          </a:p>
        </p:txBody>
      </p:sp>
    </p:spTree>
    <p:extLst>
      <p:ext uri="{BB962C8B-B14F-4D97-AF65-F5344CB8AC3E}">
        <p14:creationId xmlns:p14="http://schemas.microsoft.com/office/powerpoint/2010/main" val="2850770795"/>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4"/>
        <p:cNvGrpSpPr/>
        <p:nvPr/>
      </p:nvGrpSpPr>
      <p:grpSpPr>
        <a:xfrm>
          <a:off x="0" y="0"/>
          <a:ext cx="0" cy="0"/>
          <a:chOff x="0" y="0"/>
          <a:chExt cx="0" cy="0"/>
        </a:xfrm>
      </p:grpSpPr>
      <p:sp>
        <p:nvSpPr>
          <p:cNvPr id="255" name="Google Shape;255;p2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56" name="Google Shape;256;p2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57" name="Google Shape;257;p2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US" sz="1400" b="0" i="0" u="none" strike="noStrike" kern="0" cap="none" spc="0" normalizeH="0" baseline="0" noProof="0">
                <a:ln>
                  <a:noFill/>
                </a:ln>
                <a:solidFill>
                  <a:srgbClr val="000000"/>
                </a:solidFill>
                <a:effectLst/>
                <a:uLnTx/>
                <a:uFillTx/>
                <a:latin typeface="Arial"/>
                <a:cs typeface="Arial"/>
                <a:sym typeface="Arial"/>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35</a:t>
            </a:fld>
            <a:endParaRPr kumimoji="0" sz="1400" b="0" i="0" u="none" strike="noStrike" kern="0" cap="none" spc="0" normalizeH="0" baseline="0" noProof="0">
              <a:ln>
                <a:noFill/>
              </a:ln>
              <a:solidFill>
                <a:srgbClr val="000000"/>
              </a:solidFill>
              <a:effectLst/>
              <a:uLnTx/>
              <a:uFillTx/>
              <a:latin typeface="Arial"/>
              <a:cs typeface="Arial"/>
              <a:sym typeface="Arial"/>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1"/>
        <p:cNvGrpSpPr/>
        <p:nvPr/>
      </p:nvGrpSpPr>
      <p:grpSpPr>
        <a:xfrm>
          <a:off x="0" y="0"/>
          <a:ext cx="0" cy="0"/>
          <a:chOff x="0" y="0"/>
          <a:chExt cx="0" cy="0"/>
        </a:xfrm>
      </p:grpSpPr>
      <p:sp>
        <p:nvSpPr>
          <p:cNvPr id="262" name="Google Shape;262;p2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63" name="Google Shape;263;p2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64" name="Google Shape;264;p2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US" sz="1400" b="0" i="0" u="none" strike="noStrike" kern="0" cap="none" spc="0" normalizeH="0" baseline="0" noProof="0">
                <a:ln>
                  <a:noFill/>
                </a:ln>
                <a:solidFill>
                  <a:srgbClr val="000000"/>
                </a:solidFill>
                <a:effectLst/>
                <a:uLnTx/>
                <a:uFillTx/>
                <a:latin typeface="Arial"/>
                <a:cs typeface="Arial"/>
                <a:sym typeface="Arial"/>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36</a:t>
            </a:fld>
            <a:endParaRPr kumimoji="0" sz="1400" b="0" i="0" u="none" strike="noStrike" kern="0" cap="none" spc="0" normalizeH="0" baseline="0" noProof="0">
              <a:ln>
                <a:noFill/>
              </a:ln>
              <a:solidFill>
                <a:srgbClr val="000000"/>
              </a:solidFill>
              <a:effectLst/>
              <a:uLnTx/>
              <a:uFillTx/>
              <a:latin typeface="Arial"/>
              <a:cs typeface="Arial"/>
              <a:sym typeface="Arial"/>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8"/>
        <p:cNvGrpSpPr/>
        <p:nvPr/>
      </p:nvGrpSpPr>
      <p:grpSpPr>
        <a:xfrm>
          <a:off x="0" y="0"/>
          <a:ext cx="0" cy="0"/>
          <a:chOff x="0" y="0"/>
          <a:chExt cx="0" cy="0"/>
        </a:xfrm>
      </p:grpSpPr>
      <p:sp>
        <p:nvSpPr>
          <p:cNvPr id="269" name="Google Shape;269;p2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70" name="Google Shape;270;p2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71" name="Google Shape;271;p2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US" sz="1400" b="0" i="0" u="none" strike="noStrike" kern="0" cap="none" spc="0" normalizeH="0" baseline="0" noProof="0">
                <a:ln>
                  <a:noFill/>
                </a:ln>
                <a:solidFill>
                  <a:srgbClr val="000000"/>
                </a:solidFill>
                <a:effectLst/>
                <a:uLnTx/>
                <a:uFillTx/>
                <a:latin typeface="Arial"/>
                <a:cs typeface="Arial"/>
                <a:sym typeface="Arial"/>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38</a:t>
            </a:fld>
            <a:endParaRPr kumimoji="0" sz="1400" b="0" i="0" u="none" strike="noStrike" kern="0" cap="none" spc="0" normalizeH="0" baseline="0" noProof="0">
              <a:ln>
                <a:noFill/>
              </a:ln>
              <a:solidFill>
                <a:srgbClr val="000000"/>
              </a:solidFill>
              <a:effectLst/>
              <a:uLnTx/>
              <a:uFillTx/>
              <a:latin typeface="Arial"/>
              <a:cs typeface="Arial"/>
              <a:sym typeface="Arial"/>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5"/>
        <p:cNvGrpSpPr/>
        <p:nvPr/>
      </p:nvGrpSpPr>
      <p:grpSpPr>
        <a:xfrm>
          <a:off x="0" y="0"/>
          <a:ext cx="0" cy="0"/>
          <a:chOff x="0" y="0"/>
          <a:chExt cx="0" cy="0"/>
        </a:xfrm>
      </p:grpSpPr>
      <p:sp>
        <p:nvSpPr>
          <p:cNvPr id="276" name="Google Shape;276;p2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77" name="Google Shape;277;p2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78" name="Google Shape;278;p2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US" sz="1400" b="0" i="0" u="none" strike="noStrike" kern="0" cap="none" spc="0" normalizeH="0" baseline="0" noProof="0">
                <a:ln>
                  <a:noFill/>
                </a:ln>
                <a:solidFill>
                  <a:srgbClr val="000000"/>
                </a:solidFill>
                <a:effectLst/>
                <a:uLnTx/>
                <a:uFillTx/>
                <a:latin typeface="Arial"/>
                <a:cs typeface="Arial"/>
                <a:sym typeface="Arial"/>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39</a:t>
            </a:fld>
            <a:endParaRPr kumimoji="0" sz="1400" b="0" i="0" u="none" strike="noStrike" kern="0" cap="none" spc="0" normalizeH="0" baseline="0" noProof="0">
              <a:ln>
                <a:noFill/>
              </a:ln>
              <a:solidFill>
                <a:srgbClr val="000000"/>
              </a:solidFill>
              <a:effectLst/>
              <a:uLnTx/>
              <a:uFillTx/>
              <a:latin typeface="Arial"/>
              <a:cs typeface="Arial"/>
              <a:sym typeface="Arial"/>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5">
          <a:extLst>
            <a:ext uri="{FF2B5EF4-FFF2-40B4-BE49-F238E27FC236}">
              <a16:creationId xmlns:a16="http://schemas.microsoft.com/office/drawing/2014/main" id="{AD63A05B-D2DB-ECA1-8EFF-BD9A8BF5E7A7}"/>
            </a:ext>
          </a:extLst>
        </p:cNvPr>
        <p:cNvGrpSpPr/>
        <p:nvPr/>
      </p:nvGrpSpPr>
      <p:grpSpPr>
        <a:xfrm>
          <a:off x="0" y="0"/>
          <a:ext cx="0" cy="0"/>
          <a:chOff x="0" y="0"/>
          <a:chExt cx="0" cy="0"/>
        </a:xfrm>
      </p:grpSpPr>
      <p:sp>
        <p:nvSpPr>
          <p:cNvPr id="276" name="Google Shape;276;p25:notes">
            <a:extLst>
              <a:ext uri="{FF2B5EF4-FFF2-40B4-BE49-F238E27FC236}">
                <a16:creationId xmlns:a16="http://schemas.microsoft.com/office/drawing/2014/main" id="{2E24AC66-5005-7ADD-843D-915CB32922DD}"/>
              </a:ext>
            </a:extLst>
          </p:cNvPr>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77" name="Google Shape;277;p25:notes">
            <a:extLst>
              <a:ext uri="{FF2B5EF4-FFF2-40B4-BE49-F238E27FC236}">
                <a16:creationId xmlns:a16="http://schemas.microsoft.com/office/drawing/2014/main" id="{778D33C2-39A6-76A4-2BA9-48E4CF6CC421}"/>
              </a:ext>
            </a:extLst>
          </p:cNvPr>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78" name="Google Shape;278;p25:notes">
            <a:extLst>
              <a:ext uri="{FF2B5EF4-FFF2-40B4-BE49-F238E27FC236}">
                <a16:creationId xmlns:a16="http://schemas.microsoft.com/office/drawing/2014/main" id="{C7C67EB7-E9FD-E24B-A18F-00908AE5BDB8}"/>
              </a:ext>
            </a:extLst>
          </p:cNvPr>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US" sz="1400" b="0" i="0" u="none" strike="noStrike" kern="0" cap="none" spc="0" normalizeH="0" baseline="0" noProof="0">
                <a:ln>
                  <a:noFill/>
                </a:ln>
                <a:solidFill>
                  <a:srgbClr val="000000"/>
                </a:solidFill>
                <a:effectLst/>
                <a:uLnTx/>
                <a:uFillTx/>
                <a:latin typeface="Arial"/>
                <a:cs typeface="Arial"/>
                <a:sym typeface="Arial"/>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40</a:t>
            </a:fld>
            <a:endParaRPr kumimoji="0" sz="1400" b="0" i="0" u="none" strike="noStrike" kern="0" cap="none" spc="0" normalizeH="0" baseline="0" noProof="0">
              <a:ln>
                <a:noFill/>
              </a:ln>
              <a:solidFill>
                <a:srgbClr val="000000"/>
              </a:solidFill>
              <a:effectLst/>
              <a:uLnTx/>
              <a:uFillTx/>
              <a:latin typeface="Arial"/>
              <a:cs typeface="Arial"/>
              <a:sym typeface="Arial"/>
            </a:endParaRPr>
          </a:p>
        </p:txBody>
      </p:sp>
    </p:spTree>
    <p:extLst>
      <p:ext uri="{BB962C8B-B14F-4D97-AF65-F5344CB8AC3E}">
        <p14:creationId xmlns:p14="http://schemas.microsoft.com/office/powerpoint/2010/main" val="1021878307"/>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D5735F3-1A85-36EC-20FF-C8ED4625C50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2796054-C0AC-8B4E-1EEB-E6A2E9475C0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DF1FFC9-A7A7-5776-3F06-401B922756B1}"/>
              </a:ext>
            </a:extLst>
          </p:cNvPr>
          <p:cNvSpPr>
            <a:spLocks noGrp="1"/>
          </p:cNvSpPr>
          <p:nvPr>
            <p:ph type="body" idx="1"/>
          </p:nvPr>
        </p:nvSpPr>
        <p:spPr/>
        <p:txBody>
          <a:bodyPr/>
          <a:lstStyle/>
          <a:p>
            <a:r>
              <a:rPr lang="en-US" dirty="0"/>
              <a:t>Bren</a:t>
            </a:r>
          </a:p>
        </p:txBody>
      </p:sp>
      <p:sp>
        <p:nvSpPr>
          <p:cNvPr id="4" name="Slide Number Placeholder 3">
            <a:extLst>
              <a:ext uri="{FF2B5EF4-FFF2-40B4-BE49-F238E27FC236}">
                <a16:creationId xmlns:a16="http://schemas.microsoft.com/office/drawing/2014/main" id="{B24FDBB8-ECE8-2093-361E-03B5673FE351}"/>
              </a:ext>
            </a:extLst>
          </p:cNvPr>
          <p:cNvSpPr>
            <a:spLocks noGrp="1"/>
          </p:cNvSpPr>
          <p:nvPr>
            <p:ph type="sldNum" sz="quarter" idx="5"/>
          </p:nvPr>
        </p:nvSpPr>
        <p:spPr/>
        <p:txBody>
          <a:bodyPr/>
          <a:lstStyle/>
          <a:p>
            <a:fld id="{2D7B5E05-71BC-4541-AAB7-C93371B20209}" type="slidenum">
              <a:rPr lang="en-US" smtClean="0"/>
              <a:t>41</a:t>
            </a:fld>
            <a:endParaRPr lang="en-US"/>
          </a:p>
        </p:txBody>
      </p:sp>
    </p:spTree>
    <p:extLst>
      <p:ext uri="{BB962C8B-B14F-4D97-AF65-F5344CB8AC3E}">
        <p14:creationId xmlns:p14="http://schemas.microsoft.com/office/powerpoint/2010/main" val="2720843719"/>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9C1B954-93BC-4DF6-06E2-852A6AD1B53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8E97C50-C2E9-2A33-4541-DDA4C027C1D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658F20D-3B70-834E-9EA1-D7933F04506D}"/>
              </a:ext>
            </a:extLst>
          </p:cNvPr>
          <p:cNvSpPr>
            <a:spLocks noGrp="1"/>
          </p:cNvSpPr>
          <p:nvPr>
            <p:ph type="body" idx="1"/>
          </p:nvPr>
        </p:nvSpPr>
        <p:spPr/>
        <p:txBody>
          <a:bodyPr/>
          <a:lstStyle/>
          <a:p>
            <a:r>
              <a:rPr lang="en-US" dirty="0"/>
              <a:t>Bren</a:t>
            </a:r>
          </a:p>
        </p:txBody>
      </p:sp>
      <p:sp>
        <p:nvSpPr>
          <p:cNvPr id="4" name="Slide Number Placeholder 3">
            <a:extLst>
              <a:ext uri="{FF2B5EF4-FFF2-40B4-BE49-F238E27FC236}">
                <a16:creationId xmlns:a16="http://schemas.microsoft.com/office/drawing/2014/main" id="{0F7521EB-17B0-6D62-5150-E7F5FF705A51}"/>
              </a:ext>
            </a:extLst>
          </p:cNvPr>
          <p:cNvSpPr>
            <a:spLocks noGrp="1"/>
          </p:cNvSpPr>
          <p:nvPr>
            <p:ph type="sldNum" sz="quarter" idx="5"/>
          </p:nvPr>
        </p:nvSpPr>
        <p:spPr/>
        <p:txBody>
          <a:bodyPr/>
          <a:lstStyle/>
          <a:p>
            <a:fld id="{2D7B5E05-71BC-4541-AAB7-C93371B20209}" type="slidenum">
              <a:rPr lang="en-US" smtClean="0"/>
              <a:t>42</a:t>
            </a:fld>
            <a:endParaRPr lang="en-US"/>
          </a:p>
        </p:txBody>
      </p:sp>
    </p:spTree>
    <p:extLst>
      <p:ext uri="{BB962C8B-B14F-4D97-AF65-F5344CB8AC3E}">
        <p14:creationId xmlns:p14="http://schemas.microsoft.com/office/powerpoint/2010/main" val="1273256883"/>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0"/>
        <p:cNvGrpSpPr/>
        <p:nvPr/>
      </p:nvGrpSpPr>
      <p:grpSpPr>
        <a:xfrm>
          <a:off x="0" y="0"/>
          <a:ext cx="0" cy="0"/>
          <a:chOff x="0" y="0"/>
          <a:chExt cx="0" cy="0"/>
        </a:xfrm>
      </p:grpSpPr>
      <p:sp>
        <p:nvSpPr>
          <p:cNvPr id="311" name="Google Shape;311;p30: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12" name="Google Shape;312;p3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Read slide</a:t>
            </a:r>
          </a:p>
          <a:p>
            <a:r>
              <a:rPr lang="en-US" dirty="0"/>
              <a:t>Remove</a:t>
            </a:r>
          </a:p>
        </p:txBody>
      </p:sp>
      <p:sp>
        <p:nvSpPr>
          <p:cNvPr id="4" name="Slide Number Placeholder 3"/>
          <p:cNvSpPr>
            <a:spLocks noGrp="1"/>
          </p:cNvSpPr>
          <p:nvPr>
            <p:ph type="sldNum" sz="quarter" idx="10"/>
          </p:nvPr>
        </p:nvSpPr>
        <p:spPr/>
        <p:txBody>
          <a:bodyPr/>
          <a:lstStyle/>
          <a:p>
            <a:pPr>
              <a:defRPr/>
            </a:pPr>
            <a:fld id="{68E9F1E0-6B99-4227-85E5-B74259C30A39}" type="slidenum">
              <a:rPr lang="en-US" smtClean="0"/>
              <a:pPr>
                <a:defRPr/>
              </a:pPr>
              <a:t>4</a:t>
            </a:fld>
            <a:endParaRPr lang="en-US"/>
          </a:p>
        </p:txBody>
      </p:sp>
    </p:spTree>
    <p:extLst>
      <p:ext uri="{BB962C8B-B14F-4D97-AF65-F5344CB8AC3E}">
        <p14:creationId xmlns:p14="http://schemas.microsoft.com/office/powerpoint/2010/main" val="2404561202"/>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41E1F1B-BE93-29A0-FC60-85B4AE9AC37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715827B-5AC2-D2FF-6EF2-FE73E757D0F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4E79E6F-CA6D-4245-88BB-7BC06A76346A}"/>
              </a:ext>
            </a:extLst>
          </p:cNvPr>
          <p:cNvSpPr>
            <a:spLocks noGrp="1"/>
          </p:cNvSpPr>
          <p:nvPr>
            <p:ph type="body" idx="1"/>
          </p:nvPr>
        </p:nvSpPr>
        <p:spPr/>
        <p:txBody>
          <a:bodyPr/>
          <a:lstStyle/>
          <a:p>
            <a:r>
              <a:rPr lang="en-US" dirty="0"/>
              <a:t>Bren</a:t>
            </a:r>
          </a:p>
        </p:txBody>
      </p:sp>
      <p:sp>
        <p:nvSpPr>
          <p:cNvPr id="4" name="Slide Number Placeholder 3">
            <a:extLst>
              <a:ext uri="{FF2B5EF4-FFF2-40B4-BE49-F238E27FC236}">
                <a16:creationId xmlns:a16="http://schemas.microsoft.com/office/drawing/2014/main" id="{32041050-D835-C491-A37B-3027035B8424}"/>
              </a:ext>
            </a:extLst>
          </p:cNvPr>
          <p:cNvSpPr>
            <a:spLocks noGrp="1"/>
          </p:cNvSpPr>
          <p:nvPr>
            <p:ph type="sldNum" sz="quarter" idx="5"/>
          </p:nvPr>
        </p:nvSpPr>
        <p:spPr/>
        <p:txBody>
          <a:bodyPr/>
          <a:lstStyle/>
          <a:p>
            <a:fld id="{2D7B5E05-71BC-4541-AAB7-C93371B20209}" type="slidenum">
              <a:rPr lang="en-US" smtClean="0"/>
              <a:t>47</a:t>
            </a:fld>
            <a:endParaRPr lang="en-US"/>
          </a:p>
        </p:txBody>
      </p:sp>
    </p:spTree>
    <p:extLst>
      <p:ext uri="{BB962C8B-B14F-4D97-AF65-F5344CB8AC3E}">
        <p14:creationId xmlns:p14="http://schemas.microsoft.com/office/powerpoint/2010/main" val="3510948411"/>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Its not about the ABC curriculum, does your curricula address the following activities and student expectations?</a:t>
            </a:r>
          </a:p>
          <a:p>
            <a:r>
              <a:rPr lang="en-US" dirty="0"/>
              <a:t>Add a slide that has screen shots of curricula….</a:t>
            </a:r>
          </a:p>
          <a:p>
            <a:r>
              <a:rPr lang="en-US" dirty="0"/>
              <a:t>Add Missy’s slides (7-31) .</a:t>
            </a:r>
          </a:p>
          <a:p>
            <a:r>
              <a:rPr lang="en-US" dirty="0"/>
              <a:t>Go to the website. Transition TN and Explore Work.</a:t>
            </a:r>
          </a:p>
          <a:p>
            <a:endParaRPr lang="en-US" dirty="0"/>
          </a:p>
        </p:txBody>
      </p:sp>
      <p:sp>
        <p:nvSpPr>
          <p:cNvPr id="4" name="Slide Number Placeholder 3"/>
          <p:cNvSpPr>
            <a:spLocks noGrp="1"/>
          </p:cNvSpPr>
          <p:nvPr>
            <p:ph type="sldNum" idx="12"/>
          </p:nvPr>
        </p:nvSpPr>
        <p:spPr/>
        <p:txBody>
          <a:bodyPr/>
          <a:lstStyle/>
          <a:p>
            <a:pPr marL="0" marR="0" lvl="0" indent="0" algn="r" defTabSz="914400" rtl="0" eaLnBrk="1" fontAlgn="auto" latinLnBrk="0" hangingPunct="1">
              <a:lnSpc>
                <a:spcPct val="100000"/>
              </a:lnSpc>
              <a:spcBef>
                <a:spcPts val="0"/>
              </a:spcBef>
              <a:spcAft>
                <a:spcPts val="0"/>
              </a:spcAft>
              <a:buClr>
                <a:srgbClr val="000000"/>
              </a:buClr>
              <a:buSzPts val="1300"/>
              <a:buFont typeface="Arial"/>
              <a:buNone/>
              <a:tabLst/>
              <a:defRPr/>
            </a:pPr>
            <a:fld id="{00000000-1234-1234-1234-123412341234}" type="slidenum">
              <a:rPr kumimoji="0" lang="en-US" sz="1300" b="0" i="0" u="none" strike="noStrike" kern="0" cap="none" spc="0" normalizeH="0" baseline="0" noProof="0" smtClean="0">
                <a:ln>
                  <a:noFill/>
                </a:ln>
                <a:solidFill>
                  <a:srgbClr val="000000"/>
                </a:solidFill>
                <a:effectLst/>
                <a:uLnTx/>
                <a:uFillTx/>
                <a:latin typeface="Calibri"/>
                <a:ea typeface="Calibri"/>
                <a:cs typeface="Calibri"/>
                <a:sym typeface="Calibri"/>
              </a:rPr>
              <a:pPr marL="0" marR="0" lvl="0" indent="0" algn="r" defTabSz="914400" rtl="0" eaLnBrk="1" fontAlgn="auto" latinLnBrk="0" hangingPunct="1">
                <a:lnSpc>
                  <a:spcPct val="100000"/>
                </a:lnSpc>
                <a:spcBef>
                  <a:spcPts val="0"/>
                </a:spcBef>
                <a:spcAft>
                  <a:spcPts val="0"/>
                </a:spcAft>
                <a:buClr>
                  <a:srgbClr val="000000"/>
                </a:buClr>
                <a:buSzPts val="1300"/>
                <a:buFont typeface="Arial"/>
                <a:buNone/>
                <a:tabLst/>
                <a:defRPr/>
              </a:pPr>
              <a:t>48</a:t>
            </a:fld>
            <a:endParaRPr kumimoji="0" lang="en-US" sz="1300" b="0" i="0" u="none" strike="noStrike" kern="0" cap="none" spc="0" normalizeH="0" baseline="0" noProof="0">
              <a:ln>
                <a:noFill/>
              </a:ln>
              <a:solidFill>
                <a:srgbClr val="000000"/>
              </a:solidFill>
              <a:effectLst/>
              <a:uLnTx/>
              <a:uFillTx/>
              <a:latin typeface="Calibri"/>
              <a:ea typeface="Calibri"/>
              <a:cs typeface="Calibri"/>
              <a:sym typeface="Calibri"/>
            </a:endParaRPr>
          </a:p>
        </p:txBody>
      </p:sp>
    </p:spTree>
    <p:extLst>
      <p:ext uri="{BB962C8B-B14F-4D97-AF65-F5344CB8AC3E}">
        <p14:creationId xmlns:p14="http://schemas.microsoft.com/office/powerpoint/2010/main" val="4164232431"/>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idx="12"/>
          </p:nvPr>
        </p:nvSpPr>
        <p:spPr/>
        <p:txBody>
          <a:bodyPr/>
          <a:lstStyle/>
          <a:p>
            <a:pPr marL="0" marR="0" lvl="0" indent="0" algn="r" rtl="0">
              <a:lnSpc>
                <a:spcPct val="100000"/>
              </a:lnSpc>
              <a:spcBef>
                <a:spcPts val="0"/>
              </a:spcBef>
              <a:spcAft>
                <a:spcPts val="0"/>
              </a:spcAft>
              <a:buClr>
                <a:srgbClr val="000000"/>
              </a:buClr>
              <a:buSzPts val="1300"/>
              <a:buFont typeface="Arial"/>
              <a:buNone/>
            </a:pPr>
            <a:fld id="{00000000-1234-1234-1234-123412341234}" type="slidenum">
              <a:rPr lang="en-US" sz="1300" b="0" i="0" u="none" strike="noStrike" cap="none" smtClean="0">
                <a:solidFill>
                  <a:schemeClr val="dk1"/>
                </a:solidFill>
                <a:latin typeface="Calibri"/>
                <a:ea typeface="Calibri"/>
                <a:cs typeface="Calibri"/>
                <a:sym typeface="Calibri"/>
              </a:rPr>
              <a:t>49</a:t>
            </a:fld>
            <a:endParaRPr lang="en-US" sz="13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505586803"/>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idx="12"/>
          </p:nvPr>
        </p:nvSpPr>
        <p:spPr/>
        <p:txBody>
          <a:bodyPr/>
          <a:lstStyle/>
          <a:p>
            <a:pPr marL="0" marR="0" lvl="0" indent="0" algn="r" rtl="0">
              <a:lnSpc>
                <a:spcPct val="100000"/>
              </a:lnSpc>
              <a:spcBef>
                <a:spcPts val="0"/>
              </a:spcBef>
              <a:spcAft>
                <a:spcPts val="0"/>
              </a:spcAft>
              <a:buClr>
                <a:srgbClr val="000000"/>
              </a:buClr>
              <a:buSzPts val="1300"/>
              <a:buFont typeface="Arial"/>
              <a:buNone/>
            </a:pPr>
            <a:fld id="{00000000-1234-1234-1234-123412341234}" type="slidenum">
              <a:rPr lang="en-US" sz="1300" b="0" i="0" u="none" strike="noStrike" cap="none" smtClean="0">
                <a:solidFill>
                  <a:schemeClr val="dk1"/>
                </a:solidFill>
                <a:latin typeface="Calibri"/>
                <a:ea typeface="Calibri"/>
                <a:cs typeface="Calibri"/>
                <a:sym typeface="Calibri"/>
              </a:rPr>
              <a:t>50</a:t>
            </a:fld>
            <a:endParaRPr lang="en-US" sz="13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433187265"/>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Michael – We included a list of great related resources. There are more resources that could probably be added to this list every day, for example, there is a really good Pre-ETS Micro-Webinar Series that consists of three 30-minute webinars, each designed to provide you with an overview of factors to consider when providing or arranging for the provision of Pre-Employment Transition Services for students with disabilities that we do not have on this list. However, this micro-series is great as a refresh for existing staff, or for on-boarding new staff, (VR, education, or providers). This can also be found on our NTACT:C website, along with the rest of these resources!</a:t>
            </a:r>
          </a:p>
        </p:txBody>
      </p:sp>
      <p:sp>
        <p:nvSpPr>
          <p:cNvPr id="4" name="Slide Number Placeholder 3"/>
          <p:cNvSpPr>
            <a:spLocks noGrp="1"/>
          </p:cNvSpPr>
          <p:nvPr>
            <p:ph type="sldNum" sz="quarter" idx="5"/>
          </p:nvPr>
        </p:nvSpPr>
        <p:spPr/>
        <p:txBody>
          <a:bodyPr/>
          <a:lstStyle/>
          <a:p>
            <a:fld id="{2D7B5E05-71BC-4541-AAB7-C93371B20209}" type="slidenum">
              <a:rPr lang="en-US" smtClean="0"/>
              <a:t>51</a:t>
            </a:fld>
            <a:endParaRPr lang="en-US"/>
          </a:p>
        </p:txBody>
      </p:sp>
    </p:spTree>
    <p:extLst>
      <p:ext uri="{BB962C8B-B14F-4D97-AF65-F5344CB8AC3E}">
        <p14:creationId xmlns:p14="http://schemas.microsoft.com/office/powerpoint/2010/main" val="3747013408"/>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3"/>
        <p:cNvGrpSpPr/>
        <p:nvPr/>
      </p:nvGrpSpPr>
      <p:grpSpPr>
        <a:xfrm>
          <a:off x="0" y="0"/>
          <a:ext cx="0" cy="0"/>
          <a:chOff x="0" y="0"/>
          <a:chExt cx="0" cy="0"/>
        </a:xfrm>
      </p:grpSpPr>
      <p:sp>
        <p:nvSpPr>
          <p:cNvPr id="434" name="Google Shape;434;p48: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35" name="Google Shape;435;p4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07"/>
        <p:cNvGrpSpPr/>
        <p:nvPr/>
      </p:nvGrpSpPr>
      <p:grpSpPr>
        <a:xfrm>
          <a:off x="0" y="0"/>
          <a:ext cx="0" cy="0"/>
          <a:chOff x="0" y="0"/>
          <a:chExt cx="0" cy="0"/>
        </a:xfrm>
      </p:grpSpPr>
      <p:sp>
        <p:nvSpPr>
          <p:cNvPr id="2008" name="Google Shape;2008;g1f0ea19b0f4_0_1030:notes"/>
          <p:cNvSpPr txBox="1">
            <a:spLocks noGrp="1"/>
          </p:cNvSpPr>
          <p:nvPr>
            <p:ph type="body" idx="1"/>
          </p:nvPr>
        </p:nvSpPr>
        <p:spPr>
          <a:xfrm>
            <a:off x="685800" y="4400550"/>
            <a:ext cx="5486400" cy="3600600"/>
          </a:xfrm>
          <a:prstGeom prst="rect">
            <a:avLst/>
          </a:prstGeom>
          <a:noFill/>
          <a:ln>
            <a:noFill/>
          </a:ln>
        </p:spPr>
        <p:txBody>
          <a:bodyPr spcFirstLastPara="1" wrap="square" lIns="91300" tIns="45625" rIns="91300" bIns="45625" anchor="t" anchorCtr="0">
            <a:noAutofit/>
          </a:bodyPr>
          <a:lstStyle/>
          <a:p>
            <a:pPr marL="0" lvl="0" indent="0" algn="l" rtl="0">
              <a:lnSpc>
                <a:spcPct val="100000"/>
              </a:lnSpc>
              <a:spcBef>
                <a:spcPts val="0"/>
              </a:spcBef>
              <a:spcAft>
                <a:spcPts val="0"/>
              </a:spcAft>
              <a:buSzPts val="1400"/>
              <a:buNone/>
            </a:pPr>
            <a:endParaRPr/>
          </a:p>
        </p:txBody>
      </p:sp>
      <p:sp>
        <p:nvSpPr>
          <p:cNvPr id="2009" name="Google Shape;2009;g1f0ea19b0f4_0_103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2"/>
        <p:cNvGrpSpPr/>
        <p:nvPr/>
      </p:nvGrpSpPr>
      <p:grpSpPr>
        <a:xfrm>
          <a:off x="0" y="0"/>
          <a:ext cx="0" cy="0"/>
          <a:chOff x="0" y="0"/>
          <a:chExt cx="0" cy="0"/>
        </a:xfrm>
      </p:grpSpPr>
      <p:sp>
        <p:nvSpPr>
          <p:cNvPr id="453" name="Google Shape;453;p60:notes"/>
          <p:cNvSpPr>
            <a:spLocks noGrp="1" noRot="1" noChangeAspect="1"/>
          </p:cNvSpPr>
          <p:nvPr>
            <p:ph type="sldImg" idx="2"/>
          </p:nvPr>
        </p:nvSpPr>
        <p:spPr>
          <a:xfrm>
            <a:off x="769938" y="1193800"/>
            <a:ext cx="5721350" cy="32194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54" name="Google Shape;454;p60:notes"/>
          <p:cNvSpPr txBox="1">
            <a:spLocks noGrp="1"/>
          </p:cNvSpPr>
          <p:nvPr>
            <p:ph type="body" idx="1"/>
          </p:nvPr>
        </p:nvSpPr>
        <p:spPr>
          <a:xfrm>
            <a:off x="726031" y="4593507"/>
            <a:ext cx="5808215" cy="3758079"/>
          </a:xfrm>
          <a:prstGeom prst="rect">
            <a:avLst/>
          </a:prstGeom>
          <a:noFill/>
          <a:ln>
            <a:noFill/>
          </a:ln>
        </p:spPr>
        <p:txBody>
          <a:bodyPr spcFirstLastPara="1" wrap="square" lIns="96175" tIns="48075" rIns="96175" bIns="48075" anchor="t" anchorCtr="0">
            <a:noAutofit/>
          </a:bodyPr>
          <a:lstStyle/>
          <a:p>
            <a:pPr marL="0" lvl="0" indent="0" algn="l" rtl="0">
              <a:lnSpc>
                <a:spcPct val="100000"/>
              </a:lnSpc>
              <a:spcBef>
                <a:spcPts val="0"/>
              </a:spcBef>
              <a:spcAft>
                <a:spcPts val="0"/>
              </a:spcAft>
              <a:buSzPts val="1400"/>
              <a:buNone/>
            </a:pPr>
            <a:r>
              <a:rPr lang="en-US" dirty="0">
                <a:latin typeface="Arial"/>
                <a:ea typeface="Arial"/>
                <a:cs typeface="Arial"/>
                <a:sym typeface="Arial"/>
              </a:rPr>
              <a:t>KEEP</a:t>
            </a:r>
            <a:endParaRPr dirty="0">
              <a:latin typeface="Arial"/>
              <a:ea typeface="Arial"/>
              <a:cs typeface="Arial"/>
              <a:sym typeface="Arial"/>
            </a:endParaRPr>
          </a:p>
        </p:txBody>
      </p:sp>
      <p:sp>
        <p:nvSpPr>
          <p:cNvPr id="455" name="Google Shape;455;p60:notes"/>
          <p:cNvSpPr txBox="1">
            <a:spLocks noGrp="1"/>
          </p:cNvSpPr>
          <p:nvPr>
            <p:ph type="sldNum" idx="12"/>
          </p:nvPr>
        </p:nvSpPr>
        <p:spPr>
          <a:xfrm>
            <a:off x="4112494" y="9066046"/>
            <a:ext cx="3146178" cy="478857"/>
          </a:xfrm>
          <a:prstGeom prst="rect">
            <a:avLst/>
          </a:prstGeom>
          <a:noFill/>
          <a:ln>
            <a:noFill/>
          </a:ln>
        </p:spPr>
        <p:txBody>
          <a:bodyPr spcFirstLastPara="1" wrap="square" lIns="96175" tIns="48075" rIns="96175" bIns="48075" anchor="b" anchorCtr="0">
            <a:noAutofit/>
          </a:bodyPr>
          <a:lstStyle/>
          <a:p>
            <a:pPr marL="0" marR="0" lvl="0" indent="0" algn="r" rtl="0">
              <a:lnSpc>
                <a:spcPct val="100000"/>
              </a:lnSpc>
              <a:spcBef>
                <a:spcPts val="0"/>
              </a:spcBef>
              <a:spcAft>
                <a:spcPts val="0"/>
              </a:spcAft>
              <a:buClr>
                <a:srgbClr val="000000"/>
              </a:buClr>
              <a:buSzPts val="1400"/>
              <a:buFont typeface="Arial"/>
              <a:buNone/>
            </a:pPr>
            <a:fld id="{00000000-1234-1234-1234-123412341234}" type="slidenum">
              <a:rPr lang="en-US" sz="1400" b="0" i="0" u="none" strike="noStrike" cap="none">
                <a:solidFill>
                  <a:srgbClr val="000000"/>
                </a:solidFill>
                <a:latin typeface="Arial"/>
                <a:ea typeface="Arial"/>
                <a:cs typeface="Arial"/>
                <a:sym typeface="Arial"/>
              </a:rPr>
              <a:t>5</a:t>
            </a:fld>
            <a:endParaRPr sz="14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85"/>
        <p:cNvGrpSpPr/>
        <p:nvPr/>
      </p:nvGrpSpPr>
      <p:grpSpPr>
        <a:xfrm>
          <a:off x="0" y="0"/>
          <a:ext cx="0" cy="0"/>
          <a:chOff x="0" y="0"/>
          <a:chExt cx="0" cy="0"/>
        </a:xfrm>
      </p:grpSpPr>
      <p:sp>
        <p:nvSpPr>
          <p:cNvPr id="1486" name="Google Shape;1486;g1f0ea19b0f4_0_282:notes"/>
          <p:cNvSpPr>
            <a:spLocks noGrp="1" noRot="1" noChangeAspect="1"/>
          </p:cNvSpPr>
          <p:nvPr>
            <p:ph type="sldImg" idx="2"/>
          </p:nvPr>
        </p:nvSpPr>
        <p:spPr>
          <a:xfrm>
            <a:off x="1371600" y="479425"/>
            <a:ext cx="4114800" cy="23145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87" name="Google Shape;1487;g1f0ea19b0f4_0_282:notes"/>
          <p:cNvSpPr txBox="1">
            <a:spLocks noGrp="1"/>
          </p:cNvSpPr>
          <p:nvPr>
            <p:ph type="body" idx="1"/>
          </p:nvPr>
        </p:nvSpPr>
        <p:spPr>
          <a:xfrm>
            <a:off x="226696" y="2848098"/>
            <a:ext cx="6168600" cy="5347800"/>
          </a:xfrm>
          <a:prstGeom prst="rect">
            <a:avLst/>
          </a:prstGeom>
          <a:noFill/>
          <a:ln>
            <a:noFill/>
          </a:ln>
        </p:spPr>
        <p:txBody>
          <a:bodyPr spcFirstLastPara="1" wrap="square" lIns="91300" tIns="45625" rIns="91300" bIns="45625" anchor="t" anchorCtr="0">
            <a:noAutofit/>
          </a:bodyPr>
          <a:lstStyle/>
          <a:p>
            <a:pPr marL="444500" lvl="0" indent="-228600" algn="l" rtl="0">
              <a:lnSpc>
                <a:spcPct val="100000"/>
              </a:lnSpc>
              <a:spcBef>
                <a:spcPts val="0"/>
              </a:spcBef>
              <a:spcAft>
                <a:spcPts val="0"/>
              </a:spcAft>
              <a:buSzPts val="1400"/>
              <a:buNone/>
            </a:pPr>
            <a:r>
              <a:rPr lang="en-US" dirty="0">
                <a:solidFill>
                  <a:schemeClr val="dk2"/>
                </a:solidFill>
              </a:rPr>
              <a:t>Pre-ETS has probably made the most significant impact on the VR program across the country than any other legislation for the past 30 plus years. </a:t>
            </a:r>
            <a:endParaRPr dirty="0"/>
          </a:p>
          <a:p>
            <a:pPr marL="444500" lvl="0" indent="-228600" algn="l" rtl="0">
              <a:lnSpc>
                <a:spcPct val="100000"/>
              </a:lnSpc>
              <a:spcBef>
                <a:spcPts val="0"/>
              </a:spcBef>
              <a:spcAft>
                <a:spcPts val="0"/>
              </a:spcAft>
              <a:buSzPts val="1400"/>
              <a:buFont typeface="Arial"/>
              <a:buChar char="•"/>
            </a:pPr>
            <a:r>
              <a:rPr lang="en-US" dirty="0">
                <a:solidFill>
                  <a:schemeClr val="dk2"/>
                </a:solidFill>
              </a:rPr>
              <a:t>New reservation and expenditure of funds requirement</a:t>
            </a:r>
            <a:endParaRPr dirty="0"/>
          </a:p>
          <a:p>
            <a:pPr marL="889000" lvl="1" indent="-355600" algn="l" rtl="0">
              <a:lnSpc>
                <a:spcPct val="90000"/>
              </a:lnSpc>
              <a:spcBef>
                <a:spcPts val="1000"/>
              </a:spcBef>
              <a:spcAft>
                <a:spcPts val="0"/>
              </a:spcAft>
              <a:buClr>
                <a:schemeClr val="dk2"/>
              </a:buClr>
              <a:buSzPts val="1200"/>
              <a:buChar char="➔"/>
            </a:pPr>
            <a:r>
              <a:rPr lang="en-US" b="1" dirty="0">
                <a:solidFill>
                  <a:schemeClr val="dk2"/>
                </a:solidFill>
                <a:latin typeface="Arial"/>
                <a:ea typeface="Arial"/>
                <a:cs typeface="Arial"/>
                <a:sym typeface="Arial"/>
              </a:rPr>
              <a:t>At least 15 percent</a:t>
            </a:r>
            <a:r>
              <a:rPr lang="en-US" dirty="0">
                <a:solidFill>
                  <a:schemeClr val="dk2"/>
                </a:solidFill>
                <a:latin typeface="Arial"/>
                <a:ea typeface="Arial"/>
                <a:cs typeface="Arial"/>
                <a:sym typeface="Arial"/>
              </a:rPr>
              <a:t> of the Federal allotment must be reserved to provide or arrange for the provision of pre-employment transition services for students with disabilities (SWD).</a:t>
            </a:r>
            <a:endParaRPr dirty="0"/>
          </a:p>
          <a:p>
            <a:pPr marL="889000" lvl="1" indent="-355600" algn="l" rtl="0">
              <a:lnSpc>
                <a:spcPct val="90000"/>
              </a:lnSpc>
              <a:spcBef>
                <a:spcPts val="1000"/>
              </a:spcBef>
              <a:spcAft>
                <a:spcPts val="0"/>
              </a:spcAft>
              <a:buClr>
                <a:schemeClr val="dk2"/>
              </a:buClr>
              <a:buSzPts val="1200"/>
              <a:buChar char="➔"/>
            </a:pPr>
            <a:r>
              <a:rPr lang="en-US" dirty="0">
                <a:solidFill>
                  <a:schemeClr val="dk2"/>
                </a:solidFill>
                <a:latin typeface="Arial"/>
                <a:ea typeface="Arial"/>
                <a:cs typeface="Arial"/>
                <a:sym typeface="Arial"/>
              </a:rPr>
              <a:t>Pre-employment transition services </a:t>
            </a:r>
            <a:r>
              <a:rPr lang="en-US" b="1" dirty="0">
                <a:solidFill>
                  <a:schemeClr val="dk2"/>
                </a:solidFill>
                <a:latin typeface="Arial"/>
                <a:ea typeface="Arial"/>
                <a:cs typeface="Arial"/>
                <a:sym typeface="Arial"/>
              </a:rPr>
              <a:t>are the only activities</a:t>
            </a:r>
            <a:r>
              <a:rPr lang="en-US" dirty="0">
                <a:solidFill>
                  <a:schemeClr val="dk2"/>
                </a:solidFill>
                <a:latin typeface="Arial"/>
                <a:ea typeface="Arial"/>
                <a:cs typeface="Arial"/>
                <a:sym typeface="Arial"/>
              </a:rPr>
              <a:t> that a State VR agency may pay for with the minimum 15 percent reserve funds.</a:t>
            </a:r>
            <a:endParaRPr dirty="0"/>
          </a:p>
          <a:p>
            <a:pPr marL="889000" lvl="1" indent="-355600" algn="l" rtl="0">
              <a:lnSpc>
                <a:spcPct val="90000"/>
              </a:lnSpc>
              <a:spcBef>
                <a:spcPts val="1000"/>
              </a:spcBef>
              <a:spcAft>
                <a:spcPts val="0"/>
              </a:spcAft>
              <a:buClr>
                <a:schemeClr val="accent2"/>
              </a:buClr>
              <a:buSzPts val="1200"/>
              <a:buChar char="➔"/>
            </a:pPr>
            <a:r>
              <a:rPr lang="en-US" b="1" dirty="0">
                <a:solidFill>
                  <a:schemeClr val="dk2"/>
                </a:solidFill>
                <a:latin typeface="Arial"/>
                <a:ea typeface="Arial"/>
                <a:cs typeface="Arial"/>
                <a:sym typeface="Arial"/>
              </a:rPr>
              <a:t>This is a big deal because -</a:t>
            </a:r>
            <a:r>
              <a:rPr lang="en-US" dirty="0">
                <a:solidFill>
                  <a:schemeClr val="dk2"/>
                </a:solidFill>
                <a:latin typeface="Arial"/>
                <a:ea typeface="Arial"/>
                <a:cs typeface="Arial"/>
                <a:sym typeface="Arial"/>
              </a:rPr>
              <a:t> </a:t>
            </a:r>
            <a:endParaRPr dirty="0">
              <a:solidFill>
                <a:schemeClr val="dk2"/>
              </a:solidFill>
              <a:latin typeface="Arial"/>
              <a:ea typeface="Arial"/>
              <a:cs typeface="Arial"/>
              <a:sym typeface="Arial"/>
            </a:endParaRPr>
          </a:p>
          <a:p>
            <a:pPr marL="1333500" lvl="2" indent="-355600" algn="l" rtl="0">
              <a:lnSpc>
                <a:spcPct val="90000"/>
              </a:lnSpc>
              <a:spcBef>
                <a:spcPts val="1000"/>
              </a:spcBef>
              <a:spcAft>
                <a:spcPts val="0"/>
              </a:spcAft>
              <a:buClr>
                <a:schemeClr val="accent2"/>
              </a:buClr>
              <a:buSzPts val="1200"/>
              <a:buChar char="•"/>
            </a:pPr>
            <a:r>
              <a:rPr lang="en-US" dirty="0">
                <a:solidFill>
                  <a:schemeClr val="dk2"/>
                </a:solidFill>
                <a:latin typeface="Arial"/>
                <a:ea typeface="Arial"/>
                <a:cs typeface="Arial"/>
                <a:sym typeface="Arial"/>
              </a:rPr>
              <a:t>Only certain costs are allowable to be charged to the reserve funds - can feel like a moving target </a:t>
            </a:r>
            <a:r>
              <a:rPr lang="en-US" dirty="0">
                <a:solidFill>
                  <a:srgbClr val="FF0000"/>
                </a:solidFill>
                <a:latin typeface="Arial"/>
                <a:ea typeface="Arial"/>
                <a:cs typeface="Arial"/>
                <a:sym typeface="Arial"/>
              </a:rPr>
              <a:t>(maybe we should say that up to now this has felt like a moving target but since the release of the NOI, we now are in a much better position to understand what can and cannot be charged?)</a:t>
            </a:r>
            <a:endParaRPr dirty="0">
              <a:solidFill>
                <a:srgbClr val="FF0000"/>
              </a:solidFill>
            </a:endParaRPr>
          </a:p>
          <a:p>
            <a:pPr marL="1333500" lvl="2" indent="-355600" algn="l" rtl="0">
              <a:lnSpc>
                <a:spcPct val="90000"/>
              </a:lnSpc>
              <a:spcBef>
                <a:spcPts val="1000"/>
              </a:spcBef>
              <a:spcAft>
                <a:spcPts val="0"/>
              </a:spcAft>
              <a:buClr>
                <a:schemeClr val="accent2"/>
              </a:buClr>
              <a:buSzPts val="1200"/>
              <a:buChar char="•"/>
            </a:pPr>
            <a:r>
              <a:rPr lang="en-US" dirty="0">
                <a:solidFill>
                  <a:schemeClr val="dk2"/>
                </a:solidFill>
                <a:latin typeface="Arial"/>
                <a:ea typeface="Arial"/>
                <a:cs typeface="Arial"/>
                <a:sym typeface="Arial"/>
              </a:rPr>
              <a:t>States have to keep track of these costs separately, so there are new documentation requirements and new codes for reporting purposes for the RSA 911</a:t>
            </a:r>
            <a:endParaRPr dirty="0"/>
          </a:p>
          <a:p>
            <a:pPr marL="1333500" lvl="2" indent="-355600" algn="l" rtl="0">
              <a:lnSpc>
                <a:spcPct val="90000"/>
              </a:lnSpc>
              <a:spcBef>
                <a:spcPts val="1000"/>
              </a:spcBef>
              <a:spcAft>
                <a:spcPts val="0"/>
              </a:spcAft>
              <a:buClr>
                <a:schemeClr val="accent2"/>
              </a:buClr>
              <a:buSzPts val="1200"/>
              <a:buChar char="•"/>
            </a:pPr>
            <a:r>
              <a:rPr lang="en-US" dirty="0">
                <a:solidFill>
                  <a:schemeClr val="dk2"/>
                </a:solidFill>
                <a:latin typeface="Arial"/>
                <a:ea typeface="Arial"/>
                <a:cs typeface="Arial"/>
                <a:sym typeface="Arial"/>
              </a:rPr>
              <a:t>States lose this money if it is not spent (can carryover funds for one year only)</a:t>
            </a:r>
            <a:endParaRPr dirty="0">
              <a:solidFill>
                <a:schemeClr val="dk2"/>
              </a:solidFill>
              <a:latin typeface="Arial"/>
              <a:ea typeface="Arial"/>
              <a:cs typeface="Arial"/>
              <a:sym typeface="Arial"/>
            </a:endParaRPr>
          </a:p>
          <a:p>
            <a:pPr marL="444500" lvl="0" indent="-228600" algn="l" rtl="0">
              <a:lnSpc>
                <a:spcPct val="100000"/>
              </a:lnSpc>
              <a:spcBef>
                <a:spcPts val="0"/>
              </a:spcBef>
              <a:spcAft>
                <a:spcPts val="0"/>
              </a:spcAft>
              <a:buSzPts val="1400"/>
              <a:buFont typeface="Arial"/>
              <a:buChar char="•"/>
            </a:pPr>
            <a:r>
              <a:rPr lang="en-US" dirty="0">
                <a:solidFill>
                  <a:schemeClr val="dk2"/>
                </a:solidFill>
                <a:latin typeface="Arial"/>
                <a:ea typeface="Arial"/>
                <a:cs typeface="Arial"/>
                <a:sym typeface="Arial"/>
              </a:rPr>
              <a:t>New VR service for a new population – potentially eligible</a:t>
            </a:r>
            <a:endParaRPr dirty="0"/>
          </a:p>
          <a:p>
            <a:pPr marL="444500" lvl="0" indent="-228600" algn="l" rtl="0">
              <a:lnSpc>
                <a:spcPct val="100000"/>
              </a:lnSpc>
              <a:spcBef>
                <a:spcPts val="0"/>
              </a:spcBef>
              <a:spcAft>
                <a:spcPts val="0"/>
              </a:spcAft>
              <a:buSzPts val="1400"/>
              <a:buFont typeface="Arial"/>
              <a:buChar char="•"/>
            </a:pPr>
            <a:r>
              <a:rPr lang="en-US" dirty="0">
                <a:solidFill>
                  <a:schemeClr val="dk2"/>
                </a:solidFill>
                <a:latin typeface="Arial"/>
                <a:ea typeface="Arial"/>
                <a:cs typeface="Arial"/>
                <a:sym typeface="Arial"/>
              </a:rPr>
              <a:t>Pre-ETS must be made available statewide to all students with disabilities who need those services, often beginning at age 14 or 15 as opposed to the last year of high school</a:t>
            </a:r>
            <a:endParaRPr dirty="0"/>
          </a:p>
          <a:p>
            <a:pPr marL="444500" lvl="0" indent="-228600" algn="l" rtl="0">
              <a:lnSpc>
                <a:spcPct val="100000"/>
              </a:lnSpc>
              <a:spcBef>
                <a:spcPts val="0"/>
              </a:spcBef>
              <a:spcAft>
                <a:spcPts val="0"/>
              </a:spcAft>
              <a:buSzPts val="1400"/>
              <a:buFont typeface="Arial"/>
              <a:buChar char="•"/>
            </a:pPr>
            <a:r>
              <a:rPr lang="en-US" dirty="0">
                <a:solidFill>
                  <a:schemeClr val="dk2"/>
                </a:solidFill>
                <a:latin typeface="Arial"/>
                <a:ea typeface="Arial"/>
                <a:cs typeface="Arial"/>
                <a:sym typeface="Arial"/>
              </a:rPr>
              <a:t>Redefined the meaning of “collaboration” with state and local education agencies</a:t>
            </a:r>
            <a:endParaRPr dirty="0"/>
          </a:p>
          <a:p>
            <a:pPr marL="444500" lvl="0" indent="-228600" algn="l" rtl="0">
              <a:lnSpc>
                <a:spcPct val="100000"/>
              </a:lnSpc>
              <a:spcBef>
                <a:spcPts val="0"/>
              </a:spcBef>
              <a:spcAft>
                <a:spcPts val="0"/>
              </a:spcAft>
              <a:buSzPts val="1400"/>
              <a:buFont typeface="Arial"/>
              <a:buChar char="•"/>
            </a:pPr>
            <a:r>
              <a:rPr lang="en-US" dirty="0">
                <a:solidFill>
                  <a:schemeClr val="dk2"/>
                </a:solidFill>
                <a:latin typeface="Arial"/>
                <a:ea typeface="Arial"/>
                <a:cs typeface="Arial"/>
                <a:sym typeface="Arial"/>
              </a:rPr>
              <a:t>Pre-ETS should lead to enhanced opportunities for students with disabilities to achieve high quality employment outcomes</a:t>
            </a:r>
            <a:endParaRPr dirty="0">
              <a:solidFill>
                <a:schemeClr val="dk2"/>
              </a:solidFill>
              <a:latin typeface="Arial"/>
              <a:ea typeface="Arial"/>
              <a:cs typeface="Arial"/>
              <a:sym typeface="Arial"/>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7"/>
        <p:cNvGrpSpPr/>
        <p:nvPr/>
      </p:nvGrpSpPr>
      <p:grpSpPr>
        <a:xfrm>
          <a:off x="0" y="0"/>
          <a:ext cx="0" cy="0"/>
          <a:chOff x="0" y="0"/>
          <a:chExt cx="0" cy="0"/>
        </a:xfrm>
      </p:grpSpPr>
      <p:sp>
        <p:nvSpPr>
          <p:cNvPr id="448" name="Google Shape;448;p10:notes"/>
          <p:cNvSpPr>
            <a:spLocks noGrp="1" noRot="1" noChangeAspect="1"/>
          </p:cNvSpPr>
          <p:nvPr>
            <p:ph type="sldImg" idx="2"/>
          </p:nvPr>
        </p:nvSpPr>
        <p:spPr>
          <a:xfrm>
            <a:off x="552450" y="13335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49" name="Google Shape;449;p10:notes"/>
          <p:cNvSpPr txBox="1">
            <a:spLocks noGrp="1"/>
          </p:cNvSpPr>
          <p:nvPr>
            <p:ph type="body" idx="1"/>
          </p:nvPr>
        </p:nvSpPr>
        <p:spPr>
          <a:xfrm>
            <a:off x="552450" y="3457575"/>
            <a:ext cx="5486400" cy="3600450"/>
          </a:xfrm>
          <a:prstGeom prst="rect">
            <a:avLst/>
          </a:prstGeom>
          <a:noFill/>
          <a:ln>
            <a:noFill/>
          </a:ln>
        </p:spPr>
        <p:txBody>
          <a:bodyPr spcFirstLastPara="1" wrap="square" lIns="93150" tIns="46550" rIns="93150" bIns="46550" anchor="t" anchorCtr="0">
            <a:noAutofit/>
          </a:bodyPr>
          <a:lstStyle/>
          <a:p>
            <a:pPr marL="228600" marR="0" lvl="0" indent="0" algn="l" rtl="0">
              <a:lnSpc>
                <a:spcPct val="90000"/>
              </a:lnSpc>
              <a:spcBef>
                <a:spcPts val="1000"/>
              </a:spcBef>
              <a:spcAft>
                <a:spcPts val="0"/>
              </a:spcAft>
              <a:buClr>
                <a:srgbClr val="7045BB"/>
              </a:buClr>
              <a:buSzPts val="1680"/>
              <a:buFont typeface="Calibri"/>
              <a:buNone/>
            </a:pPr>
            <a:r>
              <a:rPr lang="en-US" dirty="0">
                <a:solidFill>
                  <a:srgbClr val="002060"/>
                </a:solidFill>
                <a:latin typeface="Arial"/>
                <a:ea typeface="Arial"/>
                <a:cs typeface="Arial"/>
                <a:sym typeface="Arial"/>
              </a:rPr>
              <a:t>Brenda – In many situations, </a:t>
            </a:r>
            <a:r>
              <a:rPr lang="en-US" sz="1200" b="0" i="0" u="none" strike="noStrike" cap="none" dirty="0">
                <a:solidFill>
                  <a:srgbClr val="002060"/>
                </a:solidFill>
                <a:latin typeface="Arial"/>
                <a:ea typeface="Arial"/>
                <a:cs typeface="Arial"/>
                <a:sym typeface="Arial"/>
              </a:rPr>
              <a:t>Pre-ETS are the on-ramp for students into VR services – they don’t have to start here, but my colleague, Christine Johnson says Pre-ETS are like “the appetizer” – providing opportunities for students to be more informed, and ready to actively participate in not only the VR program, but their individual career development process, leading to a more successful employment outcome in their chosen career pathway. If we can wet your appetite, or get the student better prepared, hopefully they will enjoy that full meal a little more. Read slide.</a:t>
            </a:r>
          </a:p>
          <a:p>
            <a:pPr marL="228600" marR="0" lvl="0" indent="0" algn="l" rtl="0">
              <a:lnSpc>
                <a:spcPct val="90000"/>
              </a:lnSpc>
              <a:spcBef>
                <a:spcPts val="1000"/>
              </a:spcBef>
              <a:spcAft>
                <a:spcPts val="0"/>
              </a:spcAft>
              <a:buClr>
                <a:srgbClr val="7045BB"/>
              </a:buClr>
              <a:buSzPts val="1680"/>
              <a:buFont typeface="Calibri"/>
              <a:buNone/>
            </a:pPr>
            <a:endParaRPr lang="en-US" sz="1200" b="0" i="0" u="none" strike="noStrike" cap="none" dirty="0">
              <a:solidFill>
                <a:srgbClr val="002060"/>
              </a:solidFill>
              <a:latin typeface="Arial"/>
              <a:ea typeface="Arial"/>
              <a:cs typeface="Arial"/>
              <a:sym typeface="Arial"/>
            </a:endParaRPr>
          </a:p>
          <a:p>
            <a:pPr marL="228600" marR="0" lvl="0" indent="0" algn="l" rtl="0">
              <a:lnSpc>
                <a:spcPct val="90000"/>
              </a:lnSpc>
              <a:spcBef>
                <a:spcPts val="1000"/>
              </a:spcBef>
              <a:spcAft>
                <a:spcPts val="0"/>
              </a:spcAft>
              <a:buClr>
                <a:srgbClr val="7045BB"/>
              </a:buClr>
              <a:buSzPts val="1680"/>
              <a:buFont typeface="Calibri"/>
              <a:buNone/>
            </a:pPr>
            <a:r>
              <a:rPr lang="en-US" sz="1200" b="0" i="0" u="none" strike="noStrike" cap="none" dirty="0">
                <a:solidFill>
                  <a:srgbClr val="002060"/>
                </a:solidFill>
                <a:latin typeface="Arial"/>
                <a:ea typeface="Arial"/>
                <a:cs typeface="Arial"/>
                <a:sym typeface="Arial"/>
              </a:rPr>
              <a:t>The intent behind Pre-ETS is really about opportunities…opportunities for students to learn about lots of different jobs and careers, to understand what types of training opportunities are available, opportunities to participate in meaningful work-based learning experiences, opportunities for students to explore careers and training programs that lead to industry recognized credentials, and opportunities for students to explore the best ways to advocate for what they need in a job or training program, to enhance opportunities for success!!</a:t>
            </a:r>
            <a:endParaRPr sz="1200" b="0" i="0" u="none" strike="noStrike" cap="none" dirty="0">
              <a:solidFill>
                <a:srgbClr val="002060"/>
              </a:solidFill>
              <a:latin typeface="Arial"/>
              <a:ea typeface="Arial"/>
              <a:cs typeface="Arial"/>
              <a:sym typeface="Arial"/>
            </a:endParaRPr>
          </a:p>
          <a:p>
            <a:pPr marL="228600" marR="0" lvl="0" indent="0" algn="l" rtl="0">
              <a:lnSpc>
                <a:spcPct val="90000"/>
              </a:lnSpc>
              <a:spcBef>
                <a:spcPts val="1000"/>
              </a:spcBef>
              <a:spcAft>
                <a:spcPts val="0"/>
              </a:spcAft>
              <a:buClr>
                <a:srgbClr val="7045BB"/>
              </a:buClr>
              <a:buSzPts val="1680"/>
              <a:buFont typeface="Calibri"/>
              <a:buNone/>
            </a:pPr>
            <a:endParaRPr lang="en-US" sz="1200" b="0" i="0" u="none" strike="noStrike" cap="none" dirty="0">
              <a:solidFill>
                <a:srgbClr val="002060"/>
              </a:solidFill>
              <a:latin typeface="Arial"/>
              <a:ea typeface="Arial"/>
              <a:cs typeface="Arial"/>
              <a:sym typeface="Arial"/>
            </a:endParaRPr>
          </a:p>
          <a:p>
            <a:pPr marL="228600" marR="0" lvl="0" indent="0" algn="l" rtl="0">
              <a:lnSpc>
                <a:spcPct val="90000"/>
              </a:lnSpc>
              <a:spcBef>
                <a:spcPts val="1000"/>
              </a:spcBef>
              <a:spcAft>
                <a:spcPts val="0"/>
              </a:spcAft>
              <a:buClr>
                <a:srgbClr val="7045BB"/>
              </a:buClr>
              <a:buSzPts val="1680"/>
              <a:buFont typeface="Calibri"/>
              <a:buNone/>
            </a:pPr>
            <a:endParaRPr sz="1200" b="0" i="0" u="none" strike="noStrike" cap="none" dirty="0">
              <a:solidFill>
                <a:srgbClr val="002060"/>
              </a:solidFill>
              <a:latin typeface="Arial"/>
              <a:ea typeface="Arial"/>
              <a:cs typeface="Arial"/>
              <a:sym typeface="Arial"/>
            </a:endParaRPr>
          </a:p>
          <a:p>
            <a:pPr marL="228600" marR="0" lvl="0" indent="0" algn="l" rtl="0">
              <a:lnSpc>
                <a:spcPct val="90000"/>
              </a:lnSpc>
              <a:spcBef>
                <a:spcPts val="1000"/>
              </a:spcBef>
              <a:spcAft>
                <a:spcPts val="0"/>
              </a:spcAft>
              <a:buClr>
                <a:srgbClr val="7045BB"/>
              </a:buClr>
              <a:buSzPts val="1680"/>
              <a:buFont typeface="Calibri"/>
              <a:buNone/>
            </a:pPr>
            <a:endParaRPr sz="1200" b="0" i="0" u="none" strike="noStrike" cap="none" dirty="0">
              <a:solidFill>
                <a:srgbClr val="002060"/>
              </a:solidFill>
              <a:latin typeface="Arial"/>
              <a:ea typeface="Arial"/>
              <a:cs typeface="Arial"/>
              <a:sym typeface="Arial"/>
            </a:endParaRPr>
          </a:p>
        </p:txBody>
      </p:sp>
      <p:sp>
        <p:nvSpPr>
          <p:cNvPr id="450" name="Google Shape;450;p10:notes"/>
          <p:cNvSpPr txBox="1">
            <a:spLocks noGrp="1"/>
          </p:cNvSpPr>
          <p:nvPr>
            <p:ph type="sldNum" idx="12"/>
          </p:nvPr>
        </p:nvSpPr>
        <p:spPr>
          <a:xfrm>
            <a:off x="3970938" y="8829967"/>
            <a:ext cx="3037840" cy="466433"/>
          </a:xfrm>
          <a:prstGeom prst="rect">
            <a:avLst/>
          </a:prstGeom>
          <a:noFill/>
          <a:ln>
            <a:noFill/>
          </a:ln>
        </p:spPr>
        <p:txBody>
          <a:bodyPr spcFirstLastPara="1" wrap="square" lIns="93150" tIns="46550" rIns="93150" bIns="46550" anchor="b" anchorCtr="0">
            <a:noAutofit/>
          </a:bodyPr>
          <a:lstStyle/>
          <a:p>
            <a:pPr marL="0" marR="0" lvl="0" indent="0" algn="l" rtl="0">
              <a:lnSpc>
                <a:spcPct val="100000"/>
              </a:lnSpc>
              <a:spcBef>
                <a:spcPts val="0"/>
              </a:spcBef>
              <a:spcAft>
                <a:spcPts val="0"/>
              </a:spcAft>
              <a:buClr>
                <a:srgbClr val="000000"/>
              </a:buClr>
              <a:buSzPts val="1400"/>
              <a:buFont typeface="Arial"/>
              <a:buNone/>
            </a:pPr>
            <a:fld id="{00000000-1234-1234-1234-123412341234}" type="slidenum">
              <a:rPr lang="en-US" sz="1400" b="0" i="0" u="none" strike="noStrike" cap="none">
                <a:solidFill>
                  <a:srgbClr val="000000"/>
                </a:solidFill>
                <a:latin typeface="Arial"/>
                <a:ea typeface="Arial"/>
                <a:cs typeface="Arial"/>
                <a:sym typeface="Arial"/>
              </a:rPr>
              <a:t>7</a:t>
            </a:fld>
            <a:endParaRPr sz="14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9"/>
        <p:cNvGrpSpPr/>
        <p:nvPr/>
      </p:nvGrpSpPr>
      <p:grpSpPr>
        <a:xfrm>
          <a:off x="0" y="0"/>
          <a:ext cx="0" cy="0"/>
          <a:chOff x="0" y="0"/>
          <a:chExt cx="0" cy="0"/>
        </a:xfrm>
      </p:grpSpPr>
      <p:sp>
        <p:nvSpPr>
          <p:cNvPr id="350" name="Google Shape;350;g27fac74e5ea_3_0:notes"/>
          <p:cNvSpPr>
            <a:spLocks noGrp="1" noRot="1" noChangeAspect="1"/>
          </p:cNvSpPr>
          <p:nvPr>
            <p:ph type="sldImg" idx="2"/>
          </p:nvPr>
        </p:nvSpPr>
        <p:spPr>
          <a:xfrm>
            <a:off x="735013" y="1173163"/>
            <a:ext cx="5632450" cy="31686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51" name="Google Shape;351;g27fac74e5ea_3_0:notes"/>
          <p:cNvSpPr txBox="1">
            <a:spLocks noGrp="1"/>
          </p:cNvSpPr>
          <p:nvPr>
            <p:ph type="body" idx="1"/>
          </p:nvPr>
        </p:nvSpPr>
        <p:spPr>
          <a:xfrm>
            <a:off x="710247" y="4518204"/>
            <a:ext cx="5682000" cy="3696900"/>
          </a:xfrm>
          <a:prstGeom prst="rect">
            <a:avLst/>
          </a:prstGeom>
          <a:noFill/>
          <a:ln>
            <a:noFill/>
          </a:ln>
        </p:spPr>
        <p:txBody>
          <a:bodyPr spcFirstLastPara="1" wrap="square" lIns="94425" tIns="47200" rIns="94425" bIns="47200" anchor="t" anchorCtr="0">
            <a:noAutofit/>
          </a:bodyPr>
          <a:lstStyle/>
          <a:p>
            <a:pPr marL="0" lvl="0" indent="0" algn="l" rtl="0">
              <a:spcBef>
                <a:spcPts val="0"/>
              </a:spcBef>
              <a:spcAft>
                <a:spcPts val="0"/>
              </a:spcAft>
              <a:buNone/>
            </a:pPr>
            <a:r>
              <a:rPr lang="en-US" dirty="0"/>
              <a:t>So, even though we have already been providing Pre-ETS for almost ten years, given the fact VR has been in operation over 100 years, this is still a pretty new service!  As a TA center, we have also been learning a lot from you, from our state VR and education partners regarding lessons learned, what seems to be working well, and what additional supports and resources are needed to ensure we are indeed meeting the intent of the law that was signed in 2014.</a:t>
            </a:r>
            <a:endParaRPr dirty="0"/>
          </a:p>
          <a:p>
            <a:pPr marL="0" lvl="0" indent="0" algn="l" rtl="0">
              <a:spcBef>
                <a:spcPts val="0"/>
              </a:spcBef>
              <a:spcAft>
                <a:spcPts val="0"/>
              </a:spcAft>
              <a:buClr>
                <a:schemeClr val="dk1"/>
              </a:buClr>
              <a:buSzPts val="1200"/>
              <a:buFont typeface="Arial"/>
              <a:buNone/>
            </a:pPr>
            <a:endParaRPr dirty="0"/>
          </a:p>
          <a:p>
            <a:pPr marL="0" lvl="0" indent="0" algn="l" rtl="0">
              <a:spcBef>
                <a:spcPts val="0"/>
              </a:spcBef>
              <a:spcAft>
                <a:spcPts val="0"/>
              </a:spcAft>
              <a:buClr>
                <a:schemeClr val="dk1"/>
              </a:buClr>
              <a:buSzPts val="1200"/>
              <a:buFont typeface="Arial"/>
              <a:buNone/>
            </a:pPr>
            <a:r>
              <a:rPr lang="en-US" dirty="0"/>
              <a:t>Today, we simply wanted to introduce you to a couple new resources that we think will assist you in providing Pre-ETS services for students with disabilities. Michael and I are not going to go over these resources in detail, but we did not want to post them on the website without giving you some context regarding the purpose of these resources and without highlighting some of their key features. First, we have the Pre-ETS Compendium……</a:t>
            </a:r>
            <a:endParaRPr dirty="0"/>
          </a:p>
          <a:p>
            <a:pPr marL="0" lvl="0" indent="0" algn="l" rtl="0">
              <a:spcBef>
                <a:spcPts val="0"/>
              </a:spcBef>
              <a:spcAft>
                <a:spcPts val="0"/>
              </a:spcAft>
              <a:buClr>
                <a:schemeClr val="dk1"/>
              </a:buClr>
              <a:buSzPts val="1200"/>
              <a:buFont typeface="Arial"/>
              <a:buNone/>
            </a:pPr>
            <a:endParaRPr dirty="0"/>
          </a:p>
          <a:p>
            <a:pPr marL="0" lvl="0" indent="0" algn="l" rtl="0">
              <a:spcBef>
                <a:spcPts val="0"/>
              </a:spcBef>
              <a:spcAft>
                <a:spcPts val="0"/>
              </a:spcAft>
              <a:buClr>
                <a:schemeClr val="dk1"/>
              </a:buClr>
              <a:buSzPts val="1200"/>
              <a:buFont typeface="Arial"/>
              <a:buNone/>
            </a:pPr>
            <a:r>
              <a:rPr lang="en-US" dirty="0"/>
              <a:t>This guide highlights Pre-Employment Transition Services within the Continuum of VR Services </a:t>
            </a:r>
            <a:endParaRPr dirty="0"/>
          </a:p>
          <a:p>
            <a:pPr marL="0" lvl="0" indent="0" algn="l" rtl="0">
              <a:spcBef>
                <a:spcPts val="0"/>
              </a:spcBef>
              <a:spcAft>
                <a:spcPts val="0"/>
              </a:spcAft>
              <a:buClr>
                <a:schemeClr val="dk1"/>
              </a:buClr>
              <a:buSzPts val="1200"/>
              <a:buFont typeface="Arial"/>
              <a:buNone/>
            </a:pPr>
            <a:endParaRPr dirty="0"/>
          </a:p>
          <a:p>
            <a:pPr marL="0" lvl="0" indent="0" algn="l" rtl="0">
              <a:spcBef>
                <a:spcPts val="0"/>
              </a:spcBef>
              <a:spcAft>
                <a:spcPts val="0"/>
              </a:spcAft>
              <a:buClr>
                <a:schemeClr val="dk1"/>
              </a:buClr>
              <a:buSzPts val="1200"/>
              <a:buFont typeface="Arial"/>
              <a:buNone/>
            </a:pPr>
            <a:r>
              <a:rPr lang="en-US" dirty="0"/>
              <a:t>The Pre-ETS Compendium is like the highlight reel of Pre-ETS services. We tried to pull apart some of the most important aspects of Pre-ETS, and shine a spotlight on them, so that no matter what state you are in, or how VR has chosen to deliver Pre-ETS services to students with disabilities, in collaboration with their education state and local education partners, no matter if you are new to your position, or simply new to working with students, this information will provide you with a roadmap to help guide you in the provision of high-quality services for students with disabilities. </a:t>
            </a:r>
            <a:endParaRPr dirty="0"/>
          </a:p>
          <a:p>
            <a:pPr marL="0" lvl="0" indent="0" algn="l" rtl="0">
              <a:spcBef>
                <a:spcPts val="0"/>
              </a:spcBef>
              <a:spcAft>
                <a:spcPts val="0"/>
              </a:spcAft>
              <a:buClr>
                <a:schemeClr val="dk1"/>
              </a:buClr>
              <a:buSzPts val="1200"/>
              <a:buFont typeface="Arial"/>
              <a:buNone/>
            </a:pPr>
            <a:endParaRPr dirty="0"/>
          </a:p>
          <a:p>
            <a:pPr marL="0" lvl="0" indent="0" algn="l" rtl="0">
              <a:spcBef>
                <a:spcPts val="0"/>
              </a:spcBef>
              <a:spcAft>
                <a:spcPts val="0"/>
              </a:spcAft>
              <a:buNone/>
            </a:pPr>
            <a:endParaRPr dirty="0"/>
          </a:p>
        </p:txBody>
      </p:sp>
      <p:sp>
        <p:nvSpPr>
          <p:cNvPr id="352" name="Google Shape;352;g27fac74e5ea_3_0:notes"/>
          <p:cNvSpPr txBox="1">
            <a:spLocks noGrp="1"/>
          </p:cNvSpPr>
          <p:nvPr>
            <p:ph type="sldNum" idx="12"/>
          </p:nvPr>
        </p:nvSpPr>
        <p:spPr>
          <a:xfrm>
            <a:off x="4023092" y="8917422"/>
            <a:ext cx="3077700" cy="471000"/>
          </a:xfrm>
          <a:prstGeom prst="rect">
            <a:avLst/>
          </a:prstGeom>
          <a:noFill/>
          <a:ln>
            <a:noFill/>
          </a:ln>
        </p:spPr>
        <p:txBody>
          <a:bodyPr spcFirstLastPara="1" wrap="square" lIns="94425" tIns="47200" rIns="94425" bIns="4720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US" sz="1400" b="0" i="0" u="none" strike="noStrike" kern="0" cap="none" spc="0" normalizeH="0" baseline="0" noProof="0">
                <a:ln>
                  <a:noFill/>
                </a:ln>
                <a:solidFill>
                  <a:srgbClr val="000000"/>
                </a:solidFill>
                <a:effectLst/>
                <a:uLnTx/>
                <a:uFillTx/>
                <a:latin typeface="Arial"/>
                <a:cs typeface="Arial"/>
                <a:sym typeface="Arial"/>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8</a:t>
            </a:fld>
            <a:endParaRPr kumimoji="0" sz="1400" b="0" i="0" u="none" strike="noStrike" kern="0" cap="none" spc="0" normalizeH="0" baseline="0" noProof="0">
              <a:ln>
                <a:noFill/>
              </a:ln>
              <a:solidFill>
                <a:srgbClr val="000000"/>
              </a:solidFill>
              <a:effectLst/>
              <a:uLnTx/>
              <a:uFillTx/>
              <a:latin typeface="Arial"/>
              <a:cs typeface="Arial"/>
              <a:sym typeface="Arial"/>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53"/>
        <p:cNvGrpSpPr/>
        <p:nvPr/>
      </p:nvGrpSpPr>
      <p:grpSpPr>
        <a:xfrm>
          <a:off x="0" y="0"/>
          <a:ext cx="0" cy="0"/>
          <a:chOff x="0" y="0"/>
          <a:chExt cx="0" cy="0"/>
        </a:xfrm>
      </p:grpSpPr>
      <p:sp>
        <p:nvSpPr>
          <p:cNvPr id="1554" name="Google Shape;1554;g1f0f6df444c_6_398:notes"/>
          <p:cNvSpPr txBox="1">
            <a:spLocks noGrp="1"/>
          </p:cNvSpPr>
          <p:nvPr>
            <p:ph type="body" idx="1"/>
          </p:nvPr>
        </p:nvSpPr>
        <p:spPr>
          <a:xfrm>
            <a:off x="726031" y="3904296"/>
            <a:ext cx="5808300" cy="4785000"/>
          </a:xfrm>
          <a:prstGeom prst="rect">
            <a:avLst/>
          </a:prstGeom>
          <a:noFill/>
          <a:ln>
            <a:noFill/>
          </a:ln>
        </p:spPr>
        <p:txBody>
          <a:bodyPr spcFirstLastPara="1" wrap="square" lIns="95800" tIns="47875" rIns="95800" bIns="47875" anchor="t" anchorCtr="0">
            <a:noAutofit/>
          </a:bodyPr>
          <a:lstStyle/>
          <a:p>
            <a:pPr marL="0" lvl="0" indent="0" algn="l" rtl="0">
              <a:lnSpc>
                <a:spcPct val="100000"/>
              </a:lnSpc>
              <a:spcBef>
                <a:spcPts val="0"/>
              </a:spcBef>
              <a:spcAft>
                <a:spcPts val="0"/>
              </a:spcAft>
              <a:buClr>
                <a:schemeClr val="dk1"/>
              </a:buClr>
              <a:buSzPts val="1400"/>
              <a:buNone/>
            </a:pPr>
            <a:r>
              <a:rPr lang="en-US"/>
              <a:t>Brenda – So these next couple of slides are like a little cheat sheet that you may want to print off and keep as a handy reference because when you start thinking about what services can be provided and charged to the Pre-ETS reserve funds for either eligible or potentially eligible swd, it can get a little confusing. For potentially eligible swd….read slide…  </a:t>
            </a:r>
            <a:endParaRPr/>
          </a:p>
        </p:txBody>
      </p:sp>
      <p:sp>
        <p:nvSpPr>
          <p:cNvPr id="1555" name="Google Shape;1555;g1f0f6df444c_6_398:notes"/>
          <p:cNvSpPr>
            <a:spLocks noGrp="1" noRot="1" noChangeAspect="1"/>
          </p:cNvSpPr>
          <p:nvPr>
            <p:ph type="sldImg" idx="2"/>
          </p:nvPr>
        </p:nvSpPr>
        <p:spPr>
          <a:xfrm>
            <a:off x="768350" y="314325"/>
            <a:ext cx="5724525" cy="322103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7.jp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8.jp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9.jp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Master" Target="../slideMasters/slideMaster3.xml"/><Relationship Id="rId1" Type="http://schemas.openxmlformats.org/officeDocument/2006/relationships/tags" Target="../tags/tag4.xml"/><Relationship Id="rId4" Type="http://schemas.openxmlformats.org/officeDocument/2006/relationships/image" Target="../media/image10.png"/></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Master" Target="../slideMasters/slideMaster3.xml"/><Relationship Id="rId1" Type="http://schemas.openxmlformats.org/officeDocument/2006/relationships/tags" Target="../tags/tag5.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1.jpeg"/><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2.jpeg"/><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3.jpeg"/><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4.jpeg"/><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5.jpeg"/><Relationship Id="rId1" Type="http://schemas.openxmlformats.org/officeDocument/2006/relationships/slideMaster" Target="../slideMasters/slideMaster3.xml"/><Relationship Id="rId4" Type="http://schemas.openxmlformats.org/officeDocument/2006/relationships/image" Target="../media/image16.jpeg"/></Relationships>
</file>

<file path=ppt/slideLayouts/_rels/slideLayout4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7.jpeg"/><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8.jpeg"/><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3.xml"/></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5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5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5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6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4.xml"/></Relationships>
</file>

<file path=ppt/slideLayouts/_rels/slideLayout6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6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6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4.xml"/></Relationships>
</file>

<file path=ppt/slideLayouts/_rels/slideLayout6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6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5.xml"/></Relationships>
</file>

<file path=ppt/slideLayouts/_rels/slideLayout6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9.png"/><Relationship Id="rId1" Type="http://schemas.openxmlformats.org/officeDocument/2006/relationships/slideMaster" Target="../slideMasters/slideMaster5.xml"/></Relationships>
</file>

<file path=ppt/slideLayouts/_rels/slideLayout6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9.png"/><Relationship Id="rId1" Type="http://schemas.openxmlformats.org/officeDocument/2006/relationships/slideMaster" Target="../slideMasters/slideMaster5.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5.xml"/></Relationships>
</file>

<file path=ppt/slideLayouts/_rels/slideLayout7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5.xml"/></Relationships>
</file>

<file path=ppt/slideLayouts/_rels/slideLayout7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5.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7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6.xml"/></Relationships>
</file>

<file path=ppt/slideLayouts/_rels/slideLayout7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6.xml"/></Relationships>
</file>

<file path=ppt/slideLayouts/_rels/slideLayout7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7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7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6.xml"/></Relationships>
</file>

<file path=ppt/slideLayouts/_rels/slideLayout8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6.xml"/></Relationships>
</file>

<file path=ppt/slideLayouts/_rels/slideLayout8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6.xml"/></Relationships>
</file>

<file path=ppt/slideLayouts/_rels/slideLayout8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6.xml"/></Relationships>
</file>

<file path=ppt/slideLayouts/_rels/slideLayout8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6.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1_Title Slide" type="title">
  <p:cSld name="TITLE">
    <p:spTree>
      <p:nvGrpSpPr>
        <p:cNvPr id="1" name="Shape 14"/>
        <p:cNvGrpSpPr/>
        <p:nvPr/>
      </p:nvGrpSpPr>
      <p:grpSpPr>
        <a:xfrm>
          <a:off x="0" y="0"/>
          <a:ext cx="0" cy="0"/>
          <a:chOff x="0" y="0"/>
          <a:chExt cx="0" cy="0"/>
        </a:xfrm>
      </p:grpSpPr>
      <p:pic>
        <p:nvPicPr>
          <p:cNvPr id="15" name="Google Shape;15;p51"/>
          <p:cNvPicPr preferRelativeResize="0"/>
          <p:nvPr/>
        </p:nvPicPr>
        <p:blipFill rotWithShape="1">
          <a:blip r:embed="rId2">
            <a:alphaModFix amt="25000"/>
          </a:blip>
          <a:srcRect/>
          <a:stretch/>
        </p:blipFill>
        <p:spPr>
          <a:xfrm>
            <a:off x="1132702" y="568411"/>
            <a:ext cx="11178656" cy="6287994"/>
          </a:xfrm>
          <a:prstGeom prst="rect">
            <a:avLst/>
          </a:prstGeom>
          <a:noFill/>
          <a:ln>
            <a:noFill/>
          </a:ln>
        </p:spPr>
      </p:pic>
      <p:sp>
        <p:nvSpPr>
          <p:cNvPr id="16" name="Google Shape;16;p51"/>
          <p:cNvSpPr txBox="1">
            <a:spLocks noGrp="1"/>
          </p:cNvSpPr>
          <p:nvPr>
            <p:ph type="ctrTitle"/>
          </p:nvPr>
        </p:nvSpPr>
        <p:spPr>
          <a:xfrm>
            <a:off x="375845" y="2174789"/>
            <a:ext cx="9144000" cy="3234842"/>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2"/>
              </a:buClr>
              <a:buSzPts val="6000"/>
              <a:buFont typeface="Montserrat"/>
              <a:buNone/>
              <a:defRPr sz="6000" b="1">
                <a:solidFill>
                  <a:schemeClr val="dk2"/>
                </a:solidFill>
                <a:latin typeface="Montserrat"/>
                <a:ea typeface="Montserrat"/>
                <a:cs typeface="Montserrat"/>
                <a:sym typeface="Montserrat"/>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7" name="Google Shape;17;p51"/>
          <p:cNvSpPr txBox="1">
            <a:spLocks noGrp="1"/>
          </p:cNvSpPr>
          <p:nvPr>
            <p:ph type="subTitle" idx="1"/>
          </p:nvPr>
        </p:nvSpPr>
        <p:spPr>
          <a:xfrm>
            <a:off x="462344" y="5699641"/>
            <a:ext cx="4789278" cy="701731"/>
          </a:xfrm>
          <a:prstGeom prst="rect">
            <a:avLst/>
          </a:prstGeom>
          <a:solidFill>
            <a:schemeClr val="accent1"/>
          </a:solidFill>
          <a:ln>
            <a:noFill/>
          </a:ln>
        </p:spPr>
        <p:txBody>
          <a:bodyPr spcFirstLastPara="1" wrap="square" lIns="182875" tIns="182875" rIns="182875" bIns="182875" anchor="t" anchorCtr="0">
            <a:spAutoFit/>
          </a:bodyPr>
          <a:lstStyle>
            <a:lvl1pPr lvl="0" algn="l">
              <a:lnSpc>
                <a:spcPct val="90000"/>
              </a:lnSpc>
              <a:spcBef>
                <a:spcPts val="1000"/>
              </a:spcBef>
              <a:spcAft>
                <a:spcPts val="0"/>
              </a:spcAft>
              <a:buSzPts val="1680"/>
              <a:buNone/>
              <a:defRPr sz="2400">
                <a:solidFill>
                  <a:schemeClr val="lt1"/>
                </a:solidFill>
                <a:latin typeface="Cambria"/>
                <a:ea typeface="Cambria"/>
                <a:cs typeface="Cambria"/>
                <a:sym typeface="Cambria"/>
              </a:defRPr>
            </a:lvl1pPr>
            <a:lvl2pPr lvl="1" algn="ctr">
              <a:lnSpc>
                <a:spcPct val="90000"/>
              </a:lnSpc>
              <a:spcBef>
                <a:spcPts val="500"/>
              </a:spcBef>
              <a:spcAft>
                <a:spcPts val="0"/>
              </a:spcAft>
              <a:buSzPts val="2000"/>
              <a:buNone/>
              <a:defRPr sz="2000"/>
            </a:lvl2pPr>
            <a:lvl3pPr lvl="2" algn="ctr">
              <a:lnSpc>
                <a:spcPct val="90000"/>
              </a:lnSpc>
              <a:spcBef>
                <a:spcPts val="500"/>
              </a:spcBef>
              <a:spcAft>
                <a:spcPts val="0"/>
              </a:spcAft>
              <a:buSzPts val="1800"/>
              <a:buNone/>
              <a:defRPr sz="1800"/>
            </a:lvl3pPr>
            <a:lvl4pPr lvl="3" algn="ctr">
              <a:lnSpc>
                <a:spcPct val="90000"/>
              </a:lnSpc>
              <a:spcBef>
                <a:spcPts val="500"/>
              </a:spcBef>
              <a:spcAft>
                <a:spcPts val="0"/>
              </a:spcAft>
              <a:buSzPts val="1600"/>
              <a:buNone/>
              <a:defRPr sz="1600"/>
            </a:lvl4pPr>
            <a:lvl5pPr lvl="4" algn="ctr">
              <a:lnSpc>
                <a:spcPct val="90000"/>
              </a:lnSpc>
              <a:spcBef>
                <a:spcPts val="500"/>
              </a:spcBef>
              <a:spcAft>
                <a:spcPts val="0"/>
              </a:spcAft>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pic>
        <p:nvPicPr>
          <p:cNvPr id="18" name="Google Shape;18;p51" descr="Text&#10;&#10;Description automatically generated"/>
          <p:cNvPicPr preferRelativeResize="0"/>
          <p:nvPr/>
        </p:nvPicPr>
        <p:blipFill rotWithShape="1">
          <a:blip r:embed="rId3">
            <a:alphaModFix/>
          </a:blip>
          <a:srcRect/>
          <a:stretch/>
        </p:blipFill>
        <p:spPr>
          <a:xfrm>
            <a:off x="480167" y="-206021"/>
            <a:ext cx="4383976" cy="2465986"/>
          </a:xfrm>
          <a:prstGeom prst="rect">
            <a:avLst/>
          </a:prstGeom>
          <a:noFill/>
          <a:ln>
            <a:noFill/>
          </a:ln>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1_Section Header">
  <p:cSld name="1_Section Header">
    <p:spTree>
      <p:nvGrpSpPr>
        <p:cNvPr id="1" name="Shape 84"/>
        <p:cNvGrpSpPr/>
        <p:nvPr/>
      </p:nvGrpSpPr>
      <p:grpSpPr>
        <a:xfrm>
          <a:off x="0" y="0"/>
          <a:ext cx="0" cy="0"/>
          <a:chOff x="0" y="0"/>
          <a:chExt cx="0" cy="0"/>
        </a:xfrm>
      </p:grpSpPr>
      <p:sp>
        <p:nvSpPr>
          <p:cNvPr id="85" name="Google Shape;85;p63"/>
          <p:cNvSpPr txBox="1">
            <a:spLocks noGrp="1"/>
          </p:cNvSpPr>
          <p:nvPr>
            <p:ph type="body" idx="1"/>
          </p:nvPr>
        </p:nvSpPr>
        <p:spPr>
          <a:xfrm>
            <a:off x="7488194" y="1742304"/>
            <a:ext cx="3859255" cy="852616"/>
          </a:xfrm>
          <a:prstGeom prst="rect">
            <a:avLst/>
          </a:prstGeom>
          <a:noFill/>
          <a:ln>
            <a:noFill/>
          </a:ln>
        </p:spPr>
        <p:txBody>
          <a:bodyPr spcFirstLastPara="1" wrap="square" lIns="91425" tIns="45700" rIns="91425" bIns="45700" anchor="ctr" anchorCtr="0">
            <a:normAutofit/>
          </a:bodyPr>
          <a:lstStyle>
            <a:lvl1pPr marL="457200" lvl="0" indent="-228600" algn="l">
              <a:lnSpc>
                <a:spcPct val="90000"/>
              </a:lnSpc>
              <a:spcBef>
                <a:spcPts val="1000"/>
              </a:spcBef>
              <a:spcAft>
                <a:spcPts val="0"/>
              </a:spcAft>
              <a:buSzPts val="1680"/>
              <a:buNone/>
              <a:defRPr sz="2400">
                <a:solidFill>
                  <a:srgbClr val="888888"/>
                </a:solidFill>
              </a:defRPr>
            </a:lvl1pPr>
            <a:lvl2pPr marL="914400" lvl="1" indent="-228600" algn="l">
              <a:lnSpc>
                <a:spcPct val="90000"/>
              </a:lnSpc>
              <a:spcBef>
                <a:spcPts val="500"/>
              </a:spcBef>
              <a:spcAft>
                <a:spcPts val="0"/>
              </a:spcAft>
              <a:buSzPts val="2000"/>
              <a:buNone/>
              <a:defRPr sz="2000">
                <a:solidFill>
                  <a:srgbClr val="888888"/>
                </a:solidFill>
              </a:defRPr>
            </a:lvl2pPr>
            <a:lvl3pPr marL="1371600" lvl="2" indent="-228600" algn="l">
              <a:lnSpc>
                <a:spcPct val="90000"/>
              </a:lnSpc>
              <a:spcBef>
                <a:spcPts val="500"/>
              </a:spcBef>
              <a:spcAft>
                <a:spcPts val="0"/>
              </a:spcAft>
              <a:buSzPts val="1800"/>
              <a:buNone/>
              <a:defRPr sz="1800">
                <a:solidFill>
                  <a:srgbClr val="888888"/>
                </a:solidFill>
              </a:defRPr>
            </a:lvl3pPr>
            <a:lvl4pPr marL="1828800" lvl="3" indent="-228600" algn="l">
              <a:lnSpc>
                <a:spcPct val="90000"/>
              </a:lnSpc>
              <a:spcBef>
                <a:spcPts val="500"/>
              </a:spcBef>
              <a:spcAft>
                <a:spcPts val="0"/>
              </a:spcAft>
              <a:buSzPts val="1600"/>
              <a:buNone/>
              <a:defRPr sz="1600">
                <a:solidFill>
                  <a:srgbClr val="888888"/>
                </a:solidFill>
              </a:defRPr>
            </a:lvl4pPr>
            <a:lvl5pPr marL="2286000" lvl="4" indent="-228600" algn="l">
              <a:lnSpc>
                <a:spcPct val="90000"/>
              </a:lnSpc>
              <a:spcBef>
                <a:spcPts val="500"/>
              </a:spcBef>
              <a:spcAft>
                <a:spcPts val="0"/>
              </a:spcAft>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86" name="Google Shape;86;p63"/>
          <p:cNvSpPr txBox="1">
            <a:spLocks noGrp="1"/>
          </p:cNvSpPr>
          <p:nvPr>
            <p:ph type="body" idx="2"/>
          </p:nvPr>
        </p:nvSpPr>
        <p:spPr>
          <a:xfrm>
            <a:off x="7488194" y="2780272"/>
            <a:ext cx="3859255" cy="852616"/>
          </a:xfrm>
          <a:prstGeom prst="rect">
            <a:avLst/>
          </a:prstGeom>
          <a:noFill/>
          <a:ln>
            <a:noFill/>
          </a:ln>
        </p:spPr>
        <p:txBody>
          <a:bodyPr spcFirstLastPara="1" wrap="square" lIns="91425" tIns="45700" rIns="91425" bIns="45700" anchor="ctr" anchorCtr="0">
            <a:normAutofit/>
          </a:bodyPr>
          <a:lstStyle>
            <a:lvl1pPr marL="457200" lvl="0" indent="-228600" algn="l">
              <a:lnSpc>
                <a:spcPct val="90000"/>
              </a:lnSpc>
              <a:spcBef>
                <a:spcPts val="1000"/>
              </a:spcBef>
              <a:spcAft>
                <a:spcPts val="0"/>
              </a:spcAft>
              <a:buSzPts val="1680"/>
              <a:buNone/>
              <a:defRPr sz="2400">
                <a:solidFill>
                  <a:srgbClr val="888888"/>
                </a:solidFill>
              </a:defRPr>
            </a:lvl1pPr>
            <a:lvl2pPr marL="914400" lvl="1" indent="-228600" algn="l">
              <a:lnSpc>
                <a:spcPct val="90000"/>
              </a:lnSpc>
              <a:spcBef>
                <a:spcPts val="500"/>
              </a:spcBef>
              <a:spcAft>
                <a:spcPts val="0"/>
              </a:spcAft>
              <a:buSzPts val="2000"/>
              <a:buNone/>
              <a:defRPr sz="2000">
                <a:solidFill>
                  <a:srgbClr val="888888"/>
                </a:solidFill>
              </a:defRPr>
            </a:lvl2pPr>
            <a:lvl3pPr marL="1371600" lvl="2" indent="-228600" algn="l">
              <a:lnSpc>
                <a:spcPct val="90000"/>
              </a:lnSpc>
              <a:spcBef>
                <a:spcPts val="500"/>
              </a:spcBef>
              <a:spcAft>
                <a:spcPts val="0"/>
              </a:spcAft>
              <a:buSzPts val="1800"/>
              <a:buNone/>
              <a:defRPr sz="1800">
                <a:solidFill>
                  <a:srgbClr val="888888"/>
                </a:solidFill>
              </a:defRPr>
            </a:lvl3pPr>
            <a:lvl4pPr marL="1828800" lvl="3" indent="-228600" algn="l">
              <a:lnSpc>
                <a:spcPct val="90000"/>
              </a:lnSpc>
              <a:spcBef>
                <a:spcPts val="500"/>
              </a:spcBef>
              <a:spcAft>
                <a:spcPts val="0"/>
              </a:spcAft>
              <a:buSzPts val="1600"/>
              <a:buNone/>
              <a:defRPr sz="1600">
                <a:solidFill>
                  <a:srgbClr val="888888"/>
                </a:solidFill>
              </a:defRPr>
            </a:lvl4pPr>
            <a:lvl5pPr marL="2286000" lvl="4" indent="-228600" algn="l">
              <a:lnSpc>
                <a:spcPct val="90000"/>
              </a:lnSpc>
              <a:spcBef>
                <a:spcPts val="500"/>
              </a:spcBef>
              <a:spcAft>
                <a:spcPts val="0"/>
              </a:spcAft>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87" name="Google Shape;87;p63"/>
          <p:cNvSpPr txBox="1">
            <a:spLocks noGrp="1"/>
          </p:cNvSpPr>
          <p:nvPr>
            <p:ph type="body" idx="3"/>
          </p:nvPr>
        </p:nvSpPr>
        <p:spPr>
          <a:xfrm>
            <a:off x="7488194" y="3842953"/>
            <a:ext cx="3859255" cy="852616"/>
          </a:xfrm>
          <a:prstGeom prst="rect">
            <a:avLst/>
          </a:prstGeom>
          <a:noFill/>
          <a:ln>
            <a:noFill/>
          </a:ln>
        </p:spPr>
        <p:txBody>
          <a:bodyPr spcFirstLastPara="1" wrap="square" lIns="91425" tIns="45700" rIns="91425" bIns="45700" anchor="ctr" anchorCtr="0">
            <a:normAutofit/>
          </a:bodyPr>
          <a:lstStyle>
            <a:lvl1pPr marL="457200" lvl="0" indent="-228600" algn="l">
              <a:lnSpc>
                <a:spcPct val="90000"/>
              </a:lnSpc>
              <a:spcBef>
                <a:spcPts val="1000"/>
              </a:spcBef>
              <a:spcAft>
                <a:spcPts val="0"/>
              </a:spcAft>
              <a:buSzPts val="1680"/>
              <a:buNone/>
              <a:defRPr sz="2400">
                <a:solidFill>
                  <a:srgbClr val="888888"/>
                </a:solidFill>
              </a:defRPr>
            </a:lvl1pPr>
            <a:lvl2pPr marL="914400" lvl="1" indent="-228600" algn="l">
              <a:lnSpc>
                <a:spcPct val="90000"/>
              </a:lnSpc>
              <a:spcBef>
                <a:spcPts val="500"/>
              </a:spcBef>
              <a:spcAft>
                <a:spcPts val="0"/>
              </a:spcAft>
              <a:buSzPts val="2000"/>
              <a:buNone/>
              <a:defRPr sz="2000">
                <a:solidFill>
                  <a:srgbClr val="888888"/>
                </a:solidFill>
              </a:defRPr>
            </a:lvl2pPr>
            <a:lvl3pPr marL="1371600" lvl="2" indent="-228600" algn="l">
              <a:lnSpc>
                <a:spcPct val="90000"/>
              </a:lnSpc>
              <a:spcBef>
                <a:spcPts val="500"/>
              </a:spcBef>
              <a:spcAft>
                <a:spcPts val="0"/>
              </a:spcAft>
              <a:buSzPts val="1800"/>
              <a:buNone/>
              <a:defRPr sz="1800">
                <a:solidFill>
                  <a:srgbClr val="888888"/>
                </a:solidFill>
              </a:defRPr>
            </a:lvl3pPr>
            <a:lvl4pPr marL="1828800" lvl="3" indent="-228600" algn="l">
              <a:lnSpc>
                <a:spcPct val="90000"/>
              </a:lnSpc>
              <a:spcBef>
                <a:spcPts val="500"/>
              </a:spcBef>
              <a:spcAft>
                <a:spcPts val="0"/>
              </a:spcAft>
              <a:buSzPts val="1600"/>
              <a:buNone/>
              <a:defRPr sz="1600">
                <a:solidFill>
                  <a:srgbClr val="888888"/>
                </a:solidFill>
              </a:defRPr>
            </a:lvl4pPr>
            <a:lvl5pPr marL="2286000" lvl="4" indent="-228600" algn="l">
              <a:lnSpc>
                <a:spcPct val="90000"/>
              </a:lnSpc>
              <a:spcBef>
                <a:spcPts val="500"/>
              </a:spcBef>
              <a:spcAft>
                <a:spcPts val="0"/>
              </a:spcAft>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88" name="Google Shape;88;p63"/>
          <p:cNvSpPr txBox="1">
            <a:spLocks noGrp="1"/>
          </p:cNvSpPr>
          <p:nvPr>
            <p:ph type="body" idx="4"/>
          </p:nvPr>
        </p:nvSpPr>
        <p:spPr>
          <a:xfrm>
            <a:off x="7488194" y="4880921"/>
            <a:ext cx="3859255" cy="852616"/>
          </a:xfrm>
          <a:prstGeom prst="rect">
            <a:avLst/>
          </a:prstGeom>
          <a:noFill/>
          <a:ln>
            <a:noFill/>
          </a:ln>
        </p:spPr>
        <p:txBody>
          <a:bodyPr spcFirstLastPara="1" wrap="square" lIns="91425" tIns="45700" rIns="91425" bIns="45700" anchor="ctr" anchorCtr="0">
            <a:normAutofit/>
          </a:bodyPr>
          <a:lstStyle>
            <a:lvl1pPr marL="457200" lvl="0" indent="-228600" algn="l">
              <a:lnSpc>
                <a:spcPct val="90000"/>
              </a:lnSpc>
              <a:spcBef>
                <a:spcPts val="1000"/>
              </a:spcBef>
              <a:spcAft>
                <a:spcPts val="0"/>
              </a:spcAft>
              <a:buSzPts val="1680"/>
              <a:buNone/>
              <a:defRPr sz="2400">
                <a:solidFill>
                  <a:srgbClr val="888888"/>
                </a:solidFill>
              </a:defRPr>
            </a:lvl1pPr>
            <a:lvl2pPr marL="914400" lvl="1" indent="-228600" algn="l">
              <a:lnSpc>
                <a:spcPct val="90000"/>
              </a:lnSpc>
              <a:spcBef>
                <a:spcPts val="500"/>
              </a:spcBef>
              <a:spcAft>
                <a:spcPts val="0"/>
              </a:spcAft>
              <a:buSzPts val="2000"/>
              <a:buNone/>
              <a:defRPr sz="2000">
                <a:solidFill>
                  <a:srgbClr val="888888"/>
                </a:solidFill>
              </a:defRPr>
            </a:lvl2pPr>
            <a:lvl3pPr marL="1371600" lvl="2" indent="-228600" algn="l">
              <a:lnSpc>
                <a:spcPct val="90000"/>
              </a:lnSpc>
              <a:spcBef>
                <a:spcPts val="500"/>
              </a:spcBef>
              <a:spcAft>
                <a:spcPts val="0"/>
              </a:spcAft>
              <a:buSzPts val="1800"/>
              <a:buNone/>
              <a:defRPr sz="1800">
                <a:solidFill>
                  <a:srgbClr val="888888"/>
                </a:solidFill>
              </a:defRPr>
            </a:lvl3pPr>
            <a:lvl4pPr marL="1828800" lvl="3" indent="-228600" algn="l">
              <a:lnSpc>
                <a:spcPct val="90000"/>
              </a:lnSpc>
              <a:spcBef>
                <a:spcPts val="500"/>
              </a:spcBef>
              <a:spcAft>
                <a:spcPts val="0"/>
              </a:spcAft>
              <a:buSzPts val="1600"/>
              <a:buNone/>
              <a:defRPr sz="1600">
                <a:solidFill>
                  <a:srgbClr val="888888"/>
                </a:solidFill>
              </a:defRPr>
            </a:lvl4pPr>
            <a:lvl5pPr marL="2286000" lvl="4" indent="-228600" algn="l">
              <a:lnSpc>
                <a:spcPct val="90000"/>
              </a:lnSpc>
              <a:spcBef>
                <a:spcPts val="500"/>
              </a:spcBef>
              <a:spcAft>
                <a:spcPts val="0"/>
              </a:spcAft>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89" name="Google Shape;89;p63"/>
          <p:cNvSpPr/>
          <p:nvPr/>
        </p:nvSpPr>
        <p:spPr>
          <a:xfrm rot="5400000">
            <a:off x="-1" y="0"/>
            <a:ext cx="6096000" cy="6096000"/>
          </a:xfrm>
          <a:prstGeom prst="rtTriangle">
            <a:avLst/>
          </a:prstGeom>
          <a:gradFill>
            <a:gsLst>
              <a:gs pos="0">
                <a:schemeClr val="dk2"/>
              </a:gs>
              <a:gs pos="21000">
                <a:schemeClr val="dk2"/>
              </a:gs>
              <a:gs pos="100000">
                <a:schemeClr val="accent1"/>
              </a:gs>
            </a:gsLst>
            <a:lin ang="16200000"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90" name="Google Shape;90;p63"/>
          <p:cNvSpPr txBox="1">
            <a:spLocks noGrp="1"/>
          </p:cNvSpPr>
          <p:nvPr>
            <p:ph type="title"/>
          </p:nvPr>
        </p:nvSpPr>
        <p:spPr>
          <a:xfrm>
            <a:off x="257432" y="365125"/>
            <a:ext cx="4709984"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lt1"/>
              </a:buClr>
              <a:buSzPts val="3600"/>
              <a:buFont typeface="Montserrat"/>
              <a:buNone/>
              <a:defRPr>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1" name="Google Shape;91;p63"/>
          <p:cNvSpPr/>
          <p:nvPr/>
        </p:nvSpPr>
        <p:spPr>
          <a:xfrm rot="2700000">
            <a:off x="1872909" y="2175029"/>
            <a:ext cx="3031048" cy="3031048"/>
          </a:xfrm>
          <a:prstGeom prst="roundRect">
            <a:avLst>
              <a:gd name="adj" fmla="val 16667"/>
            </a:avLst>
          </a:prstGeom>
          <a:blipFill rotWithShape="0">
            <a:blip r:embed="rId2">
              <a:alphaModFix/>
            </a:blip>
            <a:tile tx="-1104895" ty="-76195" sx="100000" sy="100000" flip="none" algn="tl"/>
          </a:blipFill>
          <a:ln>
            <a:noFill/>
          </a:ln>
          <a:effectLst>
            <a:outerShdw blurRad="508000" sx="102000" sy="102000" algn="ctr" rotWithShape="0">
              <a:srgbClr val="000000">
                <a:alpha val="30588"/>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92" name="Google Shape;92;p63" descr="Text&#10;&#10;Description automatically generated"/>
          <p:cNvPicPr preferRelativeResize="0"/>
          <p:nvPr/>
        </p:nvPicPr>
        <p:blipFill rotWithShape="1">
          <a:blip r:embed="rId3">
            <a:alphaModFix/>
          </a:blip>
          <a:srcRect/>
          <a:stretch/>
        </p:blipFill>
        <p:spPr>
          <a:xfrm>
            <a:off x="311254" y="5693273"/>
            <a:ext cx="2452266" cy="1379399"/>
          </a:xfrm>
          <a:prstGeom prst="rect">
            <a:avLst/>
          </a:prstGeom>
          <a:noFill/>
          <a:ln>
            <a:noFill/>
          </a:ln>
        </p:spPr>
      </p:pic>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2_Section Header">
  <p:cSld name="2_Section Header">
    <p:spTree>
      <p:nvGrpSpPr>
        <p:cNvPr id="1" name="Shape 93"/>
        <p:cNvGrpSpPr/>
        <p:nvPr/>
      </p:nvGrpSpPr>
      <p:grpSpPr>
        <a:xfrm>
          <a:off x="0" y="0"/>
          <a:ext cx="0" cy="0"/>
          <a:chOff x="0" y="0"/>
          <a:chExt cx="0" cy="0"/>
        </a:xfrm>
      </p:grpSpPr>
      <p:sp>
        <p:nvSpPr>
          <p:cNvPr id="94" name="Google Shape;94;p64"/>
          <p:cNvSpPr txBox="1">
            <a:spLocks noGrp="1"/>
          </p:cNvSpPr>
          <p:nvPr>
            <p:ph type="body" idx="1"/>
          </p:nvPr>
        </p:nvSpPr>
        <p:spPr>
          <a:xfrm>
            <a:off x="7488194" y="1742304"/>
            <a:ext cx="3859255" cy="852616"/>
          </a:xfrm>
          <a:prstGeom prst="rect">
            <a:avLst/>
          </a:prstGeom>
          <a:noFill/>
          <a:ln>
            <a:noFill/>
          </a:ln>
        </p:spPr>
        <p:txBody>
          <a:bodyPr spcFirstLastPara="1" wrap="square" lIns="91425" tIns="45700" rIns="91425" bIns="45700" anchor="ctr" anchorCtr="0">
            <a:normAutofit/>
          </a:bodyPr>
          <a:lstStyle>
            <a:lvl1pPr marL="457200" lvl="0" indent="-228600" algn="l">
              <a:lnSpc>
                <a:spcPct val="90000"/>
              </a:lnSpc>
              <a:spcBef>
                <a:spcPts val="1000"/>
              </a:spcBef>
              <a:spcAft>
                <a:spcPts val="0"/>
              </a:spcAft>
              <a:buSzPts val="1680"/>
              <a:buNone/>
              <a:defRPr sz="2400">
                <a:solidFill>
                  <a:srgbClr val="888888"/>
                </a:solidFill>
              </a:defRPr>
            </a:lvl1pPr>
            <a:lvl2pPr marL="914400" lvl="1" indent="-228600" algn="l">
              <a:lnSpc>
                <a:spcPct val="90000"/>
              </a:lnSpc>
              <a:spcBef>
                <a:spcPts val="500"/>
              </a:spcBef>
              <a:spcAft>
                <a:spcPts val="0"/>
              </a:spcAft>
              <a:buSzPts val="2000"/>
              <a:buNone/>
              <a:defRPr sz="2000">
                <a:solidFill>
                  <a:srgbClr val="888888"/>
                </a:solidFill>
              </a:defRPr>
            </a:lvl2pPr>
            <a:lvl3pPr marL="1371600" lvl="2" indent="-228600" algn="l">
              <a:lnSpc>
                <a:spcPct val="90000"/>
              </a:lnSpc>
              <a:spcBef>
                <a:spcPts val="500"/>
              </a:spcBef>
              <a:spcAft>
                <a:spcPts val="0"/>
              </a:spcAft>
              <a:buSzPts val="1800"/>
              <a:buNone/>
              <a:defRPr sz="1800">
                <a:solidFill>
                  <a:srgbClr val="888888"/>
                </a:solidFill>
              </a:defRPr>
            </a:lvl3pPr>
            <a:lvl4pPr marL="1828800" lvl="3" indent="-228600" algn="l">
              <a:lnSpc>
                <a:spcPct val="90000"/>
              </a:lnSpc>
              <a:spcBef>
                <a:spcPts val="500"/>
              </a:spcBef>
              <a:spcAft>
                <a:spcPts val="0"/>
              </a:spcAft>
              <a:buSzPts val="1600"/>
              <a:buNone/>
              <a:defRPr sz="1600">
                <a:solidFill>
                  <a:srgbClr val="888888"/>
                </a:solidFill>
              </a:defRPr>
            </a:lvl4pPr>
            <a:lvl5pPr marL="2286000" lvl="4" indent="-228600" algn="l">
              <a:lnSpc>
                <a:spcPct val="90000"/>
              </a:lnSpc>
              <a:spcBef>
                <a:spcPts val="500"/>
              </a:spcBef>
              <a:spcAft>
                <a:spcPts val="0"/>
              </a:spcAft>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95" name="Google Shape;95;p64"/>
          <p:cNvSpPr txBox="1">
            <a:spLocks noGrp="1"/>
          </p:cNvSpPr>
          <p:nvPr>
            <p:ph type="body" idx="2"/>
          </p:nvPr>
        </p:nvSpPr>
        <p:spPr>
          <a:xfrm>
            <a:off x="7488194" y="2780272"/>
            <a:ext cx="3859255" cy="852616"/>
          </a:xfrm>
          <a:prstGeom prst="rect">
            <a:avLst/>
          </a:prstGeom>
          <a:noFill/>
          <a:ln>
            <a:noFill/>
          </a:ln>
        </p:spPr>
        <p:txBody>
          <a:bodyPr spcFirstLastPara="1" wrap="square" lIns="91425" tIns="45700" rIns="91425" bIns="45700" anchor="ctr" anchorCtr="0">
            <a:normAutofit/>
          </a:bodyPr>
          <a:lstStyle>
            <a:lvl1pPr marL="457200" lvl="0" indent="-228600" algn="l">
              <a:lnSpc>
                <a:spcPct val="90000"/>
              </a:lnSpc>
              <a:spcBef>
                <a:spcPts val="1000"/>
              </a:spcBef>
              <a:spcAft>
                <a:spcPts val="0"/>
              </a:spcAft>
              <a:buSzPts val="1680"/>
              <a:buNone/>
              <a:defRPr sz="2400">
                <a:solidFill>
                  <a:srgbClr val="888888"/>
                </a:solidFill>
              </a:defRPr>
            </a:lvl1pPr>
            <a:lvl2pPr marL="914400" lvl="1" indent="-228600" algn="l">
              <a:lnSpc>
                <a:spcPct val="90000"/>
              </a:lnSpc>
              <a:spcBef>
                <a:spcPts val="500"/>
              </a:spcBef>
              <a:spcAft>
                <a:spcPts val="0"/>
              </a:spcAft>
              <a:buSzPts val="2000"/>
              <a:buNone/>
              <a:defRPr sz="2000">
                <a:solidFill>
                  <a:srgbClr val="888888"/>
                </a:solidFill>
              </a:defRPr>
            </a:lvl2pPr>
            <a:lvl3pPr marL="1371600" lvl="2" indent="-228600" algn="l">
              <a:lnSpc>
                <a:spcPct val="90000"/>
              </a:lnSpc>
              <a:spcBef>
                <a:spcPts val="500"/>
              </a:spcBef>
              <a:spcAft>
                <a:spcPts val="0"/>
              </a:spcAft>
              <a:buSzPts val="1800"/>
              <a:buNone/>
              <a:defRPr sz="1800">
                <a:solidFill>
                  <a:srgbClr val="888888"/>
                </a:solidFill>
              </a:defRPr>
            </a:lvl3pPr>
            <a:lvl4pPr marL="1828800" lvl="3" indent="-228600" algn="l">
              <a:lnSpc>
                <a:spcPct val="90000"/>
              </a:lnSpc>
              <a:spcBef>
                <a:spcPts val="500"/>
              </a:spcBef>
              <a:spcAft>
                <a:spcPts val="0"/>
              </a:spcAft>
              <a:buSzPts val="1600"/>
              <a:buNone/>
              <a:defRPr sz="1600">
                <a:solidFill>
                  <a:srgbClr val="888888"/>
                </a:solidFill>
              </a:defRPr>
            </a:lvl4pPr>
            <a:lvl5pPr marL="2286000" lvl="4" indent="-228600" algn="l">
              <a:lnSpc>
                <a:spcPct val="90000"/>
              </a:lnSpc>
              <a:spcBef>
                <a:spcPts val="500"/>
              </a:spcBef>
              <a:spcAft>
                <a:spcPts val="0"/>
              </a:spcAft>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96" name="Google Shape;96;p64"/>
          <p:cNvSpPr txBox="1">
            <a:spLocks noGrp="1"/>
          </p:cNvSpPr>
          <p:nvPr>
            <p:ph type="body" idx="3"/>
          </p:nvPr>
        </p:nvSpPr>
        <p:spPr>
          <a:xfrm>
            <a:off x="7488194" y="3842953"/>
            <a:ext cx="3859255" cy="852616"/>
          </a:xfrm>
          <a:prstGeom prst="rect">
            <a:avLst/>
          </a:prstGeom>
          <a:noFill/>
          <a:ln>
            <a:noFill/>
          </a:ln>
        </p:spPr>
        <p:txBody>
          <a:bodyPr spcFirstLastPara="1" wrap="square" lIns="91425" tIns="45700" rIns="91425" bIns="45700" anchor="ctr" anchorCtr="0">
            <a:normAutofit/>
          </a:bodyPr>
          <a:lstStyle>
            <a:lvl1pPr marL="457200" lvl="0" indent="-228600" algn="l">
              <a:lnSpc>
                <a:spcPct val="90000"/>
              </a:lnSpc>
              <a:spcBef>
                <a:spcPts val="1000"/>
              </a:spcBef>
              <a:spcAft>
                <a:spcPts val="0"/>
              </a:spcAft>
              <a:buSzPts val="1680"/>
              <a:buNone/>
              <a:defRPr sz="2400">
                <a:solidFill>
                  <a:srgbClr val="888888"/>
                </a:solidFill>
              </a:defRPr>
            </a:lvl1pPr>
            <a:lvl2pPr marL="914400" lvl="1" indent="-228600" algn="l">
              <a:lnSpc>
                <a:spcPct val="90000"/>
              </a:lnSpc>
              <a:spcBef>
                <a:spcPts val="500"/>
              </a:spcBef>
              <a:spcAft>
                <a:spcPts val="0"/>
              </a:spcAft>
              <a:buSzPts val="2000"/>
              <a:buNone/>
              <a:defRPr sz="2000">
                <a:solidFill>
                  <a:srgbClr val="888888"/>
                </a:solidFill>
              </a:defRPr>
            </a:lvl2pPr>
            <a:lvl3pPr marL="1371600" lvl="2" indent="-228600" algn="l">
              <a:lnSpc>
                <a:spcPct val="90000"/>
              </a:lnSpc>
              <a:spcBef>
                <a:spcPts val="500"/>
              </a:spcBef>
              <a:spcAft>
                <a:spcPts val="0"/>
              </a:spcAft>
              <a:buSzPts val="1800"/>
              <a:buNone/>
              <a:defRPr sz="1800">
                <a:solidFill>
                  <a:srgbClr val="888888"/>
                </a:solidFill>
              </a:defRPr>
            </a:lvl3pPr>
            <a:lvl4pPr marL="1828800" lvl="3" indent="-228600" algn="l">
              <a:lnSpc>
                <a:spcPct val="90000"/>
              </a:lnSpc>
              <a:spcBef>
                <a:spcPts val="500"/>
              </a:spcBef>
              <a:spcAft>
                <a:spcPts val="0"/>
              </a:spcAft>
              <a:buSzPts val="1600"/>
              <a:buNone/>
              <a:defRPr sz="1600">
                <a:solidFill>
                  <a:srgbClr val="888888"/>
                </a:solidFill>
              </a:defRPr>
            </a:lvl4pPr>
            <a:lvl5pPr marL="2286000" lvl="4" indent="-228600" algn="l">
              <a:lnSpc>
                <a:spcPct val="90000"/>
              </a:lnSpc>
              <a:spcBef>
                <a:spcPts val="500"/>
              </a:spcBef>
              <a:spcAft>
                <a:spcPts val="0"/>
              </a:spcAft>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97" name="Google Shape;97;p64"/>
          <p:cNvSpPr txBox="1">
            <a:spLocks noGrp="1"/>
          </p:cNvSpPr>
          <p:nvPr>
            <p:ph type="body" idx="4"/>
          </p:nvPr>
        </p:nvSpPr>
        <p:spPr>
          <a:xfrm>
            <a:off x="7488194" y="4880921"/>
            <a:ext cx="3859255" cy="852616"/>
          </a:xfrm>
          <a:prstGeom prst="rect">
            <a:avLst/>
          </a:prstGeom>
          <a:noFill/>
          <a:ln>
            <a:noFill/>
          </a:ln>
        </p:spPr>
        <p:txBody>
          <a:bodyPr spcFirstLastPara="1" wrap="square" lIns="91425" tIns="45700" rIns="91425" bIns="45700" anchor="ctr" anchorCtr="0">
            <a:normAutofit/>
          </a:bodyPr>
          <a:lstStyle>
            <a:lvl1pPr marL="457200" lvl="0" indent="-228600" algn="l">
              <a:lnSpc>
                <a:spcPct val="90000"/>
              </a:lnSpc>
              <a:spcBef>
                <a:spcPts val="1000"/>
              </a:spcBef>
              <a:spcAft>
                <a:spcPts val="0"/>
              </a:spcAft>
              <a:buSzPts val="1680"/>
              <a:buNone/>
              <a:defRPr sz="2400">
                <a:solidFill>
                  <a:srgbClr val="888888"/>
                </a:solidFill>
              </a:defRPr>
            </a:lvl1pPr>
            <a:lvl2pPr marL="914400" lvl="1" indent="-228600" algn="l">
              <a:lnSpc>
                <a:spcPct val="90000"/>
              </a:lnSpc>
              <a:spcBef>
                <a:spcPts val="500"/>
              </a:spcBef>
              <a:spcAft>
                <a:spcPts val="0"/>
              </a:spcAft>
              <a:buSzPts val="2000"/>
              <a:buNone/>
              <a:defRPr sz="2000">
                <a:solidFill>
                  <a:srgbClr val="888888"/>
                </a:solidFill>
              </a:defRPr>
            </a:lvl2pPr>
            <a:lvl3pPr marL="1371600" lvl="2" indent="-228600" algn="l">
              <a:lnSpc>
                <a:spcPct val="90000"/>
              </a:lnSpc>
              <a:spcBef>
                <a:spcPts val="500"/>
              </a:spcBef>
              <a:spcAft>
                <a:spcPts val="0"/>
              </a:spcAft>
              <a:buSzPts val="1800"/>
              <a:buNone/>
              <a:defRPr sz="1800">
                <a:solidFill>
                  <a:srgbClr val="888888"/>
                </a:solidFill>
              </a:defRPr>
            </a:lvl3pPr>
            <a:lvl4pPr marL="1828800" lvl="3" indent="-228600" algn="l">
              <a:lnSpc>
                <a:spcPct val="90000"/>
              </a:lnSpc>
              <a:spcBef>
                <a:spcPts val="500"/>
              </a:spcBef>
              <a:spcAft>
                <a:spcPts val="0"/>
              </a:spcAft>
              <a:buSzPts val="1600"/>
              <a:buNone/>
              <a:defRPr sz="1600">
                <a:solidFill>
                  <a:srgbClr val="888888"/>
                </a:solidFill>
              </a:defRPr>
            </a:lvl4pPr>
            <a:lvl5pPr marL="2286000" lvl="4" indent="-228600" algn="l">
              <a:lnSpc>
                <a:spcPct val="90000"/>
              </a:lnSpc>
              <a:spcBef>
                <a:spcPts val="500"/>
              </a:spcBef>
              <a:spcAft>
                <a:spcPts val="0"/>
              </a:spcAft>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98" name="Google Shape;98;p64"/>
          <p:cNvSpPr/>
          <p:nvPr/>
        </p:nvSpPr>
        <p:spPr>
          <a:xfrm rot="5400000">
            <a:off x="-1" y="0"/>
            <a:ext cx="6096000" cy="6096000"/>
          </a:xfrm>
          <a:prstGeom prst="rtTriangle">
            <a:avLst/>
          </a:prstGeom>
          <a:gradFill>
            <a:gsLst>
              <a:gs pos="0">
                <a:schemeClr val="dk2"/>
              </a:gs>
              <a:gs pos="21000">
                <a:schemeClr val="dk2"/>
              </a:gs>
              <a:gs pos="100000">
                <a:schemeClr val="accent1"/>
              </a:gs>
            </a:gsLst>
            <a:lin ang="16200000"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99" name="Google Shape;99;p64"/>
          <p:cNvSpPr txBox="1">
            <a:spLocks noGrp="1"/>
          </p:cNvSpPr>
          <p:nvPr>
            <p:ph type="title"/>
          </p:nvPr>
        </p:nvSpPr>
        <p:spPr>
          <a:xfrm>
            <a:off x="257432" y="365125"/>
            <a:ext cx="4709984"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lt1"/>
              </a:buClr>
              <a:buSzPts val="3600"/>
              <a:buFont typeface="Montserrat"/>
              <a:buNone/>
              <a:defRPr>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pic>
        <p:nvPicPr>
          <p:cNvPr id="100" name="Google Shape;100;p64" descr="Text&#10;&#10;Description automatically generated"/>
          <p:cNvPicPr preferRelativeResize="0"/>
          <p:nvPr/>
        </p:nvPicPr>
        <p:blipFill rotWithShape="1">
          <a:blip r:embed="rId2">
            <a:alphaModFix/>
          </a:blip>
          <a:srcRect/>
          <a:stretch/>
        </p:blipFill>
        <p:spPr>
          <a:xfrm>
            <a:off x="311254" y="5693273"/>
            <a:ext cx="2452266" cy="1379399"/>
          </a:xfrm>
          <a:prstGeom prst="rect">
            <a:avLst/>
          </a:prstGeom>
          <a:noFill/>
          <a:ln>
            <a:noFill/>
          </a:ln>
        </p:spPr>
      </p:pic>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5_Section Header">
  <p:cSld name="5_Section Header">
    <p:spTree>
      <p:nvGrpSpPr>
        <p:cNvPr id="1" name="Shape 101"/>
        <p:cNvGrpSpPr/>
        <p:nvPr/>
      </p:nvGrpSpPr>
      <p:grpSpPr>
        <a:xfrm>
          <a:off x="0" y="0"/>
          <a:ext cx="0" cy="0"/>
          <a:chOff x="0" y="0"/>
          <a:chExt cx="0" cy="0"/>
        </a:xfrm>
      </p:grpSpPr>
      <p:sp>
        <p:nvSpPr>
          <p:cNvPr id="102" name="Google Shape;102;p65"/>
          <p:cNvSpPr txBox="1">
            <a:spLocks noGrp="1"/>
          </p:cNvSpPr>
          <p:nvPr>
            <p:ph type="body" idx="1"/>
          </p:nvPr>
        </p:nvSpPr>
        <p:spPr>
          <a:xfrm>
            <a:off x="7488194" y="1742304"/>
            <a:ext cx="3859255" cy="852616"/>
          </a:xfrm>
          <a:prstGeom prst="rect">
            <a:avLst/>
          </a:prstGeom>
          <a:noFill/>
          <a:ln>
            <a:noFill/>
          </a:ln>
        </p:spPr>
        <p:txBody>
          <a:bodyPr spcFirstLastPara="1" wrap="square" lIns="91425" tIns="45700" rIns="91425" bIns="45700" anchor="ctr" anchorCtr="0">
            <a:normAutofit/>
          </a:bodyPr>
          <a:lstStyle>
            <a:lvl1pPr marL="457200" lvl="0" indent="-228600" algn="l">
              <a:lnSpc>
                <a:spcPct val="90000"/>
              </a:lnSpc>
              <a:spcBef>
                <a:spcPts val="1000"/>
              </a:spcBef>
              <a:spcAft>
                <a:spcPts val="0"/>
              </a:spcAft>
              <a:buSzPts val="1680"/>
              <a:buNone/>
              <a:defRPr sz="2400">
                <a:solidFill>
                  <a:srgbClr val="888888"/>
                </a:solidFill>
              </a:defRPr>
            </a:lvl1pPr>
            <a:lvl2pPr marL="914400" lvl="1" indent="-228600" algn="l">
              <a:lnSpc>
                <a:spcPct val="90000"/>
              </a:lnSpc>
              <a:spcBef>
                <a:spcPts val="500"/>
              </a:spcBef>
              <a:spcAft>
                <a:spcPts val="0"/>
              </a:spcAft>
              <a:buSzPts val="2000"/>
              <a:buNone/>
              <a:defRPr sz="2000">
                <a:solidFill>
                  <a:srgbClr val="888888"/>
                </a:solidFill>
              </a:defRPr>
            </a:lvl2pPr>
            <a:lvl3pPr marL="1371600" lvl="2" indent="-228600" algn="l">
              <a:lnSpc>
                <a:spcPct val="90000"/>
              </a:lnSpc>
              <a:spcBef>
                <a:spcPts val="500"/>
              </a:spcBef>
              <a:spcAft>
                <a:spcPts val="0"/>
              </a:spcAft>
              <a:buSzPts val="1800"/>
              <a:buNone/>
              <a:defRPr sz="1800">
                <a:solidFill>
                  <a:srgbClr val="888888"/>
                </a:solidFill>
              </a:defRPr>
            </a:lvl3pPr>
            <a:lvl4pPr marL="1828800" lvl="3" indent="-228600" algn="l">
              <a:lnSpc>
                <a:spcPct val="90000"/>
              </a:lnSpc>
              <a:spcBef>
                <a:spcPts val="500"/>
              </a:spcBef>
              <a:spcAft>
                <a:spcPts val="0"/>
              </a:spcAft>
              <a:buSzPts val="1600"/>
              <a:buNone/>
              <a:defRPr sz="1600">
                <a:solidFill>
                  <a:srgbClr val="888888"/>
                </a:solidFill>
              </a:defRPr>
            </a:lvl4pPr>
            <a:lvl5pPr marL="2286000" lvl="4" indent="-228600" algn="l">
              <a:lnSpc>
                <a:spcPct val="90000"/>
              </a:lnSpc>
              <a:spcBef>
                <a:spcPts val="500"/>
              </a:spcBef>
              <a:spcAft>
                <a:spcPts val="0"/>
              </a:spcAft>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103" name="Google Shape;103;p65"/>
          <p:cNvSpPr txBox="1">
            <a:spLocks noGrp="1"/>
          </p:cNvSpPr>
          <p:nvPr>
            <p:ph type="body" idx="2"/>
          </p:nvPr>
        </p:nvSpPr>
        <p:spPr>
          <a:xfrm>
            <a:off x="7488194" y="2780272"/>
            <a:ext cx="3859255" cy="852616"/>
          </a:xfrm>
          <a:prstGeom prst="rect">
            <a:avLst/>
          </a:prstGeom>
          <a:noFill/>
          <a:ln>
            <a:noFill/>
          </a:ln>
        </p:spPr>
        <p:txBody>
          <a:bodyPr spcFirstLastPara="1" wrap="square" lIns="91425" tIns="45700" rIns="91425" bIns="45700" anchor="ctr" anchorCtr="0">
            <a:normAutofit/>
          </a:bodyPr>
          <a:lstStyle>
            <a:lvl1pPr marL="457200" lvl="0" indent="-228600" algn="l">
              <a:lnSpc>
                <a:spcPct val="90000"/>
              </a:lnSpc>
              <a:spcBef>
                <a:spcPts val="1000"/>
              </a:spcBef>
              <a:spcAft>
                <a:spcPts val="0"/>
              </a:spcAft>
              <a:buSzPts val="1680"/>
              <a:buNone/>
              <a:defRPr sz="2400">
                <a:solidFill>
                  <a:srgbClr val="888888"/>
                </a:solidFill>
              </a:defRPr>
            </a:lvl1pPr>
            <a:lvl2pPr marL="914400" lvl="1" indent="-228600" algn="l">
              <a:lnSpc>
                <a:spcPct val="90000"/>
              </a:lnSpc>
              <a:spcBef>
                <a:spcPts val="500"/>
              </a:spcBef>
              <a:spcAft>
                <a:spcPts val="0"/>
              </a:spcAft>
              <a:buSzPts val="2000"/>
              <a:buNone/>
              <a:defRPr sz="2000">
                <a:solidFill>
                  <a:srgbClr val="888888"/>
                </a:solidFill>
              </a:defRPr>
            </a:lvl2pPr>
            <a:lvl3pPr marL="1371600" lvl="2" indent="-228600" algn="l">
              <a:lnSpc>
                <a:spcPct val="90000"/>
              </a:lnSpc>
              <a:spcBef>
                <a:spcPts val="500"/>
              </a:spcBef>
              <a:spcAft>
                <a:spcPts val="0"/>
              </a:spcAft>
              <a:buSzPts val="1800"/>
              <a:buNone/>
              <a:defRPr sz="1800">
                <a:solidFill>
                  <a:srgbClr val="888888"/>
                </a:solidFill>
              </a:defRPr>
            </a:lvl3pPr>
            <a:lvl4pPr marL="1828800" lvl="3" indent="-228600" algn="l">
              <a:lnSpc>
                <a:spcPct val="90000"/>
              </a:lnSpc>
              <a:spcBef>
                <a:spcPts val="500"/>
              </a:spcBef>
              <a:spcAft>
                <a:spcPts val="0"/>
              </a:spcAft>
              <a:buSzPts val="1600"/>
              <a:buNone/>
              <a:defRPr sz="1600">
                <a:solidFill>
                  <a:srgbClr val="888888"/>
                </a:solidFill>
              </a:defRPr>
            </a:lvl4pPr>
            <a:lvl5pPr marL="2286000" lvl="4" indent="-228600" algn="l">
              <a:lnSpc>
                <a:spcPct val="90000"/>
              </a:lnSpc>
              <a:spcBef>
                <a:spcPts val="500"/>
              </a:spcBef>
              <a:spcAft>
                <a:spcPts val="0"/>
              </a:spcAft>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104" name="Google Shape;104;p65"/>
          <p:cNvSpPr txBox="1">
            <a:spLocks noGrp="1"/>
          </p:cNvSpPr>
          <p:nvPr>
            <p:ph type="body" idx="3"/>
          </p:nvPr>
        </p:nvSpPr>
        <p:spPr>
          <a:xfrm>
            <a:off x="7488194" y="3842953"/>
            <a:ext cx="3859255" cy="852616"/>
          </a:xfrm>
          <a:prstGeom prst="rect">
            <a:avLst/>
          </a:prstGeom>
          <a:noFill/>
          <a:ln>
            <a:noFill/>
          </a:ln>
        </p:spPr>
        <p:txBody>
          <a:bodyPr spcFirstLastPara="1" wrap="square" lIns="91425" tIns="45700" rIns="91425" bIns="45700" anchor="ctr" anchorCtr="0">
            <a:normAutofit/>
          </a:bodyPr>
          <a:lstStyle>
            <a:lvl1pPr marL="457200" lvl="0" indent="-228600" algn="l">
              <a:lnSpc>
                <a:spcPct val="90000"/>
              </a:lnSpc>
              <a:spcBef>
                <a:spcPts val="1000"/>
              </a:spcBef>
              <a:spcAft>
                <a:spcPts val="0"/>
              </a:spcAft>
              <a:buSzPts val="1680"/>
              <a:buNone/>
              <a:defRPr sz="2400">
                <a:solidFill>
                  <a:srgbClr val="888888"/>
                </a:solidFill>
              </a:defRPr>
            </a:lvl1pPr>
            <a:lvl2pPr marL="914400" lvl="1" indent="-228600" algn="l">
              <a:lnSpc>
                <a:spcPct val="90000"/>
              </a:lnSpc>
              <a:spcBef>
                <a:spcPts val="500"/>
              </a:spcBef>
              <a:spcAft>
                <a:spcPts val="0"/>
              </a:spcAft>
              <a:buSzPts val="2000"/>
              <a:buNone/>
              <a:defRPr sz="2000">
                <a:solidFill>
                  <a:srgbClr val="888888"/>
                </a:solidFill>
              </a:defRPr>
            </a:lvl2pPr>
            <a:lvl3pPr marL="1371600" lvl="2" indent="-228600" algn="l">
              <a:lnSpc>
                <a:spcPct val="90000"/>
              </a:lnSpc>
              <a:spcBef>
                <a:spcPts val="500"/>
              </a:spcBef>
              <a:spcAft>
                <a:spcPts val="0"/>
              </a:spcAft>
              <a:buSzPts val="1800"/>
              <a:buNone/>
              <a:defRPr sz="1800">
                <a:solidFill>
                  <a:srgbClr val="888888"/>
                </a:solidFill>
              </a:defRPr>
            </a:lvl3pPr>
            <a:lvl4pPr marL="1828800" lvl="3" indent="-228600" algn="l">
              <a:lnSpc>
                <a:spcPct val="90000"/>
              </a:lnSpc>
              <a:spcBef>
                <a:spcPts val="500"/>
              </a:spcBef>
              <a:spcAft>
                <a:spcPts val="0"/>
              </a:spcAft>
              <a:buSzPts val="1600"/>
              <a:buNone/>
              <a:defRPr sz="1600">
                <a:solidFill>
                  <a:srgbClr val="888888"/>
                </a:solidFill>
              </a:defRPr>
            </a:lvl4pPr>
            <a:lvl5pPr marL="2286000" lvl="4" indent="-228600" algn="l">
              <a:lnSpc>
                <a:spcPct val="90000"/>
              </a:lnSpc>
              <a:spcBef>
                <a:spcPts val="500"/>
              </a:spcBef>
              <a:spcAft>
                <a:spcPts val="0"/>
              </a:spcAft>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105" name="Google Shape;105;p65"/>
          <p:cNvSpPr txBox="1">
            <a:spLocks noGrp="1"/>
          </p:cNvSpPr>
          <p:nvPr>
            <p:ph type="body" idx="4"/>
          </p:nvPr>
        </p:nvSpPr>
        <p:spPr>
          <a:xfrm>
            <a:off x="7488194" y="4880921"/>
            <a:ext cx="3859255" cy="852616"/>
          </a:xfrm>
          <a:prstGeom prst="rect">
            <a:avLst/>
          </a:prstGeom>
          <a:noFill/>
          <a:ln>
            <a:noFill/>
          </a:ln>
        </p:spPr>
        <p:txBody>
          <a:bodyPr spcFirstLastPara="1" wrap="square" lIns="91425" tIns="45700" rIns="91425" bIns="45700" anchor="ctr" anchorCtr="0">
            <a:normAutofit/>
          </a:bodyPr>
          <a:lstStyle>
            <a:lvl1pPr marL="457200" lvl="0" indent="-228600" algn="l">
              <a:lnSpc>
                <a:spcPct val="90000"/>
              </a:lnSpc>
              <a:spcBef>
                <a:spcPts val="1000"/>
              </a:spcBef>
              <a:spcAft>
                <a:spcPts val="0"/>
              </a:spcAft>
              <a:buSzPts val="1680"/>
              <a:buNone/>
              <a:defRPr sz="2400">
                <a:solidFill>
                  <a:srgbClr val="888888"/>
                </a:solidFill>
              </a:defRPr>
            </a:lvl1pPr>
            <a:lvl2pPr marL="914400" lvl="1" indent="-228600" algn="l">
              <a:lnSpc>
                <a:spcPct val="90000"/>
              </a:lnSpc>
              <a:spcBef>
                <a:spcPts val="500"/>
              </a:spcBef>
              <a:spcAft>
                <a:spcPts val="0"/>
              </a:spcAft>
              <a:buSzPts val="2000"/>
              <a:buNone/>
              <a:defRPr sz="2000">
                <a:solidFill>
                  <a:srgbClr val="888888"/>
                </a:solidFill>
              </a:defRPr>
            </a:lvl2pPr>
            <a:lvl3pPr marL="1371600" lvl="2" indent="-228600" algn="l">
              <a:lnSpc>
                <a:spcPct val="90000"/>
              </a:lnSpc>
              <a:spcBef>
                <a:spcPts val="500"/>
              </a:spcBef>
              <a:spcAft>
                <a:spcPts val="0"/>
              </a:spcAft>
              <a:buSzPts val="1800"/>
              <a:buNone/>
              <a:defRPr sz="1800">
                <a:solidFill>
                  <a:srgbClr val="888888"/>
                </a:solidFill>
              </a:defRPr>
            </a:lvl3pPr>
            <a:lvl4pPr marL="1828800" lvl="3" indent="-228600" algn="l">
              <a:lnSpc>
                <a:spcPct val="90000"/>
              </a:lnSpc>
              <a:spcBef>
                <a:spcPts val="500"/>
              </a:spcBef>
              <a:spcAft>
                <a:spcPts val="0"/>
              </a:spcAft>
              <a:buSzPts val="1600"/>
              <a:buNone/>
              <a:defRPr sz="1600">
                <a:solidFill>
                  <a:srgbClr val="888888"/>
                </a:solidFill>
              </a:defRPr>
            </a:lvl4pPr>
            <a:lvl5pPr marL="2286000" lvl="4" indent="-228600" algn="l">
              <a:lnSpc>
                <a:spcPct val="90000"/>
              </a:lnSpc>
              <a:spcBef>
                <a:spcPts val="500"/>
              </a:spcBef>
              <a:spcAft>
                <a:spcPts val="0"/>
              </a:spcAft>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106" name="Google Shape;106;p65"/>
          <p:cNvSpPr/>
          <p:nvPr/>
        </p:nvSpPr>
        <p:spPr>
          <a:xfrm rot="5400000">
            <a:off x="-1" y="0"/>
            <a:ext cx="6096000" cy="6096000"/>
          </a:xfrm>
          <a:prstGeom prst="rtTriangle">
            <a:avLst/>
          </a:prstGeom>
          <a:gradFill>
            <a:gsLst>
              <a:gs pos="0">
                <a:schemeClr val="dk2"/>
              </a:gs>
              <a:gs pos="21000">
                <a:schemeClr val="dk2"/>
              </a:gs>
              <a:gs pos="100000">
                <a:schemeClr val="accent1"/>
              </a:gs>
            </a:gsLst>
            <a:lin ang="16200000"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07" name="Google Shape;107;p65"/>
          <p:cNvSpPr txBox="1">
            <a:spLocks noGrp="1"/>
          </p:cNvSpPr>
          <p:nvPr>
            <p:ph type="title"/>
          </p:nvPr>
        </p:nvSpPr>
        <p:spPr>
          <a:xfrm>
            <a:off x="257432" y="365125"/>
            <a:ext cx="4709984"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lt1"/>
              </a:buClr>
              <a:buSzPts val="3600"/>
              <a:buFont typeface="Montserrat"/>
              <a:buNone/>
              <a:defRPr>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08" name="Google Shape;108;p65"/>
          <p:cNvSpPr/>
          <p:nvPr/>
        </p:nvSpPr>
        <p:spPr>
          <a:xfrm rot="2700000">
            <a:off x="1872909" y="2175029"/>
            <a:ext cx="3031048" cy="3031048"/>
          </a:xfrm>
          <a:prstGeom prst="roundRect">
            <a:avLst>
              <a:gd name="adj" fmla="val 16667"/>
            </a:avLst>
          </a:prstGeom>
          <a:blipFill rotWithShape="0">
            <a:blip r:embed="rId2">
              <a:alphaModFix/>
            </a:blip>
            <a:tile tx="-1073146" ty="-12696" sx="88000" sy="88000" flip="none" algn="tl"/>
          </a:blipFill>
          <a:ln>
            <a:noFill/>
          </a:ln>
          <a:effectLst>
            <a:outerShdw blurRad="508000" sx="102000" sy="102000" algn="ctr" rotWithShape="0">
              <a:srgbClr val="000000">
                <a:alpha val="30588"/>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109" name="Google Shape;109;p65" descr="Text&#10;&#10;Description automatically generated"/>
          <p:cNvPicPr preferRelativeResize="0"/>
          <p:nvPr/>
        </p:nvPicPr>
        <p:blipFill rotWithShape="1">
          <a:blip r:embed="rId3">
            <a:alphaModFix/>
          </a:blip>
          <a:srcRect/>
          <a:stretch/>
        </p:blipFill>
        <p:spPr>
          <a:xfrm>
            <a:off x="311254" y="5693273"/>
            <a:ext cx="2452266" cy="1379399"/>
          </a:xfrm>
          <a:prstGeom prst="rect">
            <a:avLst/>
          </a:prstGeom>
          <a:noFill/>
          <a:ln>
            <a:noFill/>
          </a:ln>
        </p:spPr>
      </p:pic>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6_Section Header">
  <p:cSld name="6_Section Header">
    <p:spTree>
      <p:nvGrpSpPr>
        <p:cNvPr id="1" name="Shape 110"/>
        <p:cNvGrpSpPr/>
        <p:nvPr/>
      </p:nvGrpSpPr>
      <p:grpSpPr>
        <a:xfrm>
          <a:off x="0" y="0"/>
          <a:ext cx="0" cy="0"/>
          <a:chOff x="0" y="0"/>
          <a:chExt cx="0" cy="0"/>
        </a:xfrm>
      </p:grpSpPr>
      <p:sp>
        <p:nvSpPr>
          <p:cNvPr id="111" name="Google Shape;111;p66"/>
          <p:cNvSpPr txBox="1">
            <a:spLocks noGrp="1"/>
          </p:cNvSpPr>
          <p:nvPr>
            <p:ph type="body" idx="1"/>
          </p:nvPr>
        </p:nvSpPr>
        <p:spPr>
          <a:xfrm>
            <a:off x="7488194" y="1742304"/>
            <a:ext cx="3859255" cy="852616"/>
          </a:xfrm>
          <a:prstGeom prst="rect">
            <a:avLst/>
          </a:prstGeom>
          <a:noFill/>
          <a:ln>
            <a:noFill/>
          </a:ln>
        </p:spPr>
        <p:txBody>
          <a:bodyPr spcFirstLastPara="1" wrap="square" lIns="91425" tIns="45700" rIns="91425" bIns="45700" anchor="ctr" anchorCtr="0">
            <a:normAutofit/>
          </a:bodyPr>
          <a:lstStyle>
            <a:lvl1pPr marL="457200" lvl="0" indent="-228600" algn="l">
              <a:lnSpc>
                <a:spcPct val="90000"/>
              </a:lnSpc>
              <a:spcBef>
                <a:spcPts val="1000"/>
              </a:spcBef>
              <a:spcAft>
                <a:spcPts val="0"/>
              </a:spcAft>
              <a:buSzPts val="1680"/>
              <a:buNone/>
              <a:defRPr sz="2400">
                <a:solidFill>
                  <a:srgbClr val="888888"/>
                </a:solidFill>
              </a:defRPr>
            </a:lvl1pPr>
            <a:lvl2pPr marL="914400" lvl="1" indent="-228600" algn="l">
              <a:lnSpc>
                <a:spcPct val="90000"/>
              </a:lnSpc>
              <a:spcBef>
                <a:spcPts val="500"/>
              </a:spcBef>
              <a:spcAft>
                <a:spcPts val="0"/>
              </a:spcAft>
              <a:buSzPts val="2000"/>
              <a:buNone/>
              <a:defRPr sz="2000">
                <a:solidFill>
                  <a:srgbClr val="888888"/>
                </a:solidFill>
              </a:defRPr>
            </a:lvl2pPr>
            <a:lvl3pPr marL="1371600" lvl="2" indent="-228600" algn="l">
              <a:lnSpc>
                <a:spcPct val="90000"/>
              </a:lnSpc>
              <a:spcBef>
                <a:spcPts val="500"/>
              </a:spcBef>
              <a:spcAft>
                <a:spcPts val="0"/>
              </a:spcAft>
              <a:buSzPts val="1800"/>
              <a:buNone/>
              <a:defRPr sz="1800">
                <a:solidFill>
                  <a:srgbClr val="888888"/>
                </a:solidFill>
              </a:defRPr>
            </a:lvl3pPr>
            <a:lvl4pPr marL="1828800" lvl="3" indent="-228600" algn="l">
              <a:lnSpc>
                <a:spcPct val="90000"/>
              </a:lnSpc>
              <a:spcBef>
                <a:spcPts val="500"/>
              </a:spcBef>
              <a:spcAft>
                <a:spcPts val="0"/>
              </a:spcAft>
              <a:buSzPts val="1600"/>
              <a:buNone/>
              <a:defRPr sz="1600">
                <a:solidFill>
                  <a:srgbClr val="888888"/>
                </a:solidFill>
              </a:defRPr>
            </a:lvl4pPr>
            <a:lvl5pPr marL="2286000" lvl="4" indent="-228600" algn="l">
              <a:lnSpc>
                <a:spcPct val="90000"/>
              </a:lnSpc>
              <a:spcBef>
                <a:spcPts val="500"/>
              </a:spcBef>
              <a:spcAft>
                <a:spcPts val="0"/>
              </a:spcAft>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112" name="Google Shape;112;p66"/>
          <p:cNvSpPr txBox="1">
            <a:spLocks noGrp="1"/>
          </p:cNvSpPr>
          <p:nvPr>
            <p:ph type="body" idx="2"/>
          </p:nvPr>
        </p:nvSpPr>
        <p:spPr>
          <a:xfrm>
            <a:off x="7488194" y="2780272"/>
            <a:ext cx="3859255" cy="852616"/>
          </a:xfrm>
          <a:prstGeom prst="rect">
            <a:avLst/>
          </a:prstGeom>
          <a:noFill/>
          <a:ln>
            <a:noFill/>
          </a:ln>
        </p:spPr>
        <p:txBody>
          <a:bodyPr spcFirstLastPara="1" wrap="square" lIns="91425" tIns="45700" rIns="91425" bIns="45700" anchor="ctr" anchorCtr="0">
            <a:normAutofit/>
          </a:bodyPr>
          <a:lstStyle>
            <a:lvl1pPr marL="457200" lvl="0" indent="-228600" algn="l">
              <a:lnSpc>
                <a:spcPct val="90000"/>
              </a:lnSpc>
              <a:spcBef>
                <a:spcPts val="1000"/>
              </a:spcBef>
              <a:spcAft>
                <a:spcPts val="0"/>
              </a:spcAft>
              <a:buSzPts val="1680"/>
              <a:buNone/>
              <a:defRPr sz="2400">
                <a:solidFill>
                  <a:srgbClr val="888888"/>
                </a:solidFill>
              </a:defRPr>
            </a:lvl1pPr>
            <a:lvl2pPr marL="914400" lvl="1" indent="-228600" algn="l">
              <a:lnSpc>
                <a:spcPct val="90000"/>
              </a:lnSpc>
              <a:spcBef>
                <a:spcPts val="500"/>
              </a:spcBef>
              <a:spcAft>
                <a:spcPts val="0"/>
              </a:spcAft>
              <a:buSzPts val="2000"/>
              <a:buNone/>
              <a:defRPr sz="2000">
                <a:solidFill>
                  <a:srgbClr val="888888"/>
                </a:solidFill>
              </a:defRPr>
            </a:lvl2pPr>
            <a:lvl3pPr marL="1371600" lvl="2" indent="-228600" algn="l">
              <a:lnSpc>
                <a:spcPct val="90000"/>
              </a:lnSpc>
              <a:spcBef>
                <a:spcPts val="500"/>
              </a:spcBef>
              <a:spcAft>
                <a:spcPts val="0"/>
              </a:spcAft>
              <a:buSzPts val="1800"/>
              <a:buNone/>
              <a:defRPr sz="1800">
                <a:solidFill>
                  <a:srgbClr val="888888"/>
                </a:solidFill>
              </a:defRPr>
            </a:lvl3pPr>
            <a:lvl4pPr marL="1828800" lvl="3" indent="-228600" algn="l">
              <a:lnSpc>
                <a:spcPct val="90000"/>
              </a:lnSpc>
              <a:spcBef>
                <a:spcPts val="500"/>
              </a:spcBef>
              <a:spcAft>
                <a:spcPts val="0"/>
              </a:spcAft>
              <a:buSzPts val="1600"/>
              <a:buNone/>
              <a:defRPr sz="1600">
                <a:solidFill>
                  <a:srgbClr val="888888"/>
                </a:solidFill>
              </a:defRPr>
            </a:lvl4pPr>
            <a:lvl5pPr marL="2286000" lvl="4" indent="-228600" algn="l">
              <a:lnSpc>
                <a:spcPct val="90000"/>
              </a:lnSpc>
              <a:spcBef>
                <a:spcPts val="500"/>
              </a:spcBef>
              <a:spcAft>
                <a:spcPts val="0"/>
              </a:spcAft>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113" name="Google Shape;113;p66"/>
          <p:cNvSpPr txBox="1">
            <a:spLocks noGrp="1"/>
          </p:cNvSpPr>
          <p:nvPr>
            <p:ph type="body" idx="3"/>
          </p:nvPr>
        </p:nvSpPr>
        <p:spPr>
          <a:xfrm>
            <a:off x="7488194" y="3842953"/>
            <a:ext cx="3859255" cy="852616"/>
          </a:xfrm>
          <a:prstGeom prst="rect">
            <a:avLst/>
          </a:prstGeom>
          <a:noFill/>
          <a:ln>
            <a:noFill/>
          </a:ln>
        </p:spPr>
        <p:txBody>
          <a:bodyPr spcFirstLastPara="1" wrap="square" lIns="91425" tIns="45700" rIns="91425" bIns="45700" anchor="ctr" anchorCtr="0">
            <a:normAutofit/>
          </a:bodyPr>
          <a:lstStyle>
            <a:lvl1pPr marL="457200" lvl="0" indent="-228600" algn="l">
              <a:lnSpc>
                <a:spcPct val="90000"/>
              </a:lnSpc>
              <a:spcBef>
                <a:spcPts val="1000"/>
              </a:spcBef>
              <a:spcAft>
                <a:spcPts val="0"/>
              </a:spcAft>
              <a:buSzPts val="1680"/>
              <a:buNone/>
              <a:defRPr sz="2400">
                <a:solidFill>
                  <a:srgbClr val="888888"/>
                </a:solidFill>
              </a:defRPr>
            </a:lvl1pPr>
            <a:lvl2pPr marL="914400" lvl="1" indent="-228600" algn="l">
              <a:lnSpc>
                <a:spcPct val="90000"/>
              </a:lnSpc>
              <a:spcBef>
                <a:spcPts val="500"/>
              </a:spcBef>
              <a:spcAft>
                <a:spcPts val="0"/>
              </a:spcAft>
              <a:buSzPts val="2000"/>
              <a:buNone/>
              <a:defRPr sz="2000">
                <a:solidFill>
                  <a:srgbClr val="888888"/>
                </a:solidFill>
              </a:defRPr>
            </a:lvl2pPr>
            <a:lvl3pPr marL="1371600" lvl="2" indent="-228600" algn="l">
              <a:lnSpc>
                <a:spcPct val="90000"/>
              </a:lnSpc>
              <a:spcBef>
                <a:spcPts val="500"/>
              </a:spcBef>
              <a:spcAft>
                <a:spcPts val="0"/>
              </a:spcAft>
              <a:buSzPts val="1800"/>
              <a:buNone/>
              <a:defRPr sz="1800">
                <a:solidFill>
                  <a:srgbClr val="888888"/>
                </a:solidFill>
              </a:defRPr>
            </a:lvl3pPr>
            <a:lvl4pPr marL="1828800" lvl="3" indent="-228600" algn="l">
              <a:lnSpc>
                <a:spcPct val="90000"/>
              </a:lnSpc>
              <a:spcBef>
                <a:spcPts val="500"/>
              </a:spcBef>
              <a:spcAft>
                <a:spcPts val="0"/>
              </a:spcAft>
              <a:buSzPts val="1600"/>
              <a:buNone/>
              <a:defRPr sz="1600">
                <a:solidFill>
                  <a:srgbClr val="888888"/>
                </a:solidFill>
              </a:defRPr>
            </a:lvl4pPr>
            <a:lvl5pPr marL="2286000" lvl="4" indent="-228600" algn="l">
              <a:lnSpc>
                <a:spcPct val="90000"/>
              </a:lnSpc>
              <a:spcBef>
                <a:spcPts val="500"/>
              </a:spcBef>
              <a:spcAft>
                <a:spcPts val="0"/>
              </a:spcAft>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114" name="Google Shape;114;p66"/>
          <p:cNvSpPr txBox="1">
            <a:spLocks noGrp="1"/>
          </p:cNvSpPr>
          <p:nvPr>
            <p:ph type="body" idx="4"/>
          </p:nvPr>
        </p:nvSpPr>
        <p:spPr>
          <a:xfrm>
            <a:off x="7488194" y="4880921"/>
            <a:ext cx="3859255" cy="852616"/>
          </a:xfrm>
          <a:prstGeom prst="rect">
            <a:avLst/>
          </a:prstGeom>
          <a:noFill/>
          <a:ln>
            <a:noFill/>
          </a:ln>
        </p:spPr>
        <p:txBody>
          <a:bodyPr spcFirstLastPara="1" wrap="square" lIns="91425" tIns="45700" rIns="91425" bIns="45700" anchor="ctr" anchorCtr="0">
            <a:normAutofit/>
          </a:bodyPr>
          <a:lstStyle>
            <a:lvl1pPr marL="457200" lvl="0" indent="-228600" algn="l">
              <a:lnSpc>
                <a:spcPct val="90000"/>
              </a:lnSpc>
              <a:spcBef>
                <a:spcPts val="1000"/>
              </a:spcBef>
              <a:spcAft>
                <a:spcPts val="0"/>
              </a:spcAft>
              <a:buSzPts val="1680"/>
              <a:buNone/>
              <a:defRPr sz="2400">
                <a:solidFill>
                  <a:srgbClr val="888888"/>
                </a:solidFill>
              </a:defRPr>
            </a:lvl1pPr>
            <a:lvl2pPr marL="914400" lvl="1" indent="-228600" algn="l">
              <a:lnSpc>
                <a:spcPct val="90000"/>
              </a:lnSpc>
              <a:spcBef>
                <a:spcPts val="500"/>
              </a:spcBef>
              <a:spcAft>
                <a:spcPts val="0"/>
              </a:spcAft>
              <a:buSzPts val="2000"/>
              <a:buNone/>
              <a:defRPr sz="2000">
                <a:solidFill>
                  <a:srgbClr val="888888"/>
                </a:solidFill>
              </a:defRPr>
            </a:lvl2pPr>
            <a:lvl3pPr marL="1371600" lvl="2" indent="-228600" algn="l">
              <a:lnSpc>
                <a:spcPct val="90000"/>
              </a:lnSpc>
              <a:spcBef>
                <a:spcPts val="500"/>
              </a:spcBef>
              <a:spcAft>
                <a:spcPts val="0"/>
              </a:spcAft>
              <a:buSzPts val="1800"/>
              <a:buNone/>
              <a:defRPr sz="1800">
                <a:solidFill>
                  <a:srgbClr val="888888"/>
                </a:solidFill>
              </a:defRPr>
            </a:lvl3pPr>
            <a:lvl4pPr marL="1828800" lvl="3" indent="-228600" algn="l">
              <a:lnSpc>
                <a:spcPct val="90000"/>
              </a:lnSpc>
              <a:spcBef>
                <a:spcPts val="500"/>
              </a:spcBef>
              <a:spcAft>
                <a:spcPts val="0"/>
              </a:spcAft>
              <a:buSzPts val="1600"/>
              <a:buNone/>
              <a:defRPr sz="1600">
                <a:solidFill>
                  <a:srgbClr val="888888"/>
                </a:solidFill>
              </a:defRPr>
            </a:lvl4pPr>
            <a:lvl5pPr marL="2286000" lvl="4" indent="-228600" algn="l">
              <a:lnSpc>
                <a:spcPct val="90000"/>
              </a:lnSpc>
              <a:spcBef>
                <a:spcPts val="500"/>
              </a:spcBef>
              <a:spcAft>
                <a:spcPts val="0"/>
              </a:spcAft>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115" name="Google Shape;115;p66"/>
          <p:cNvSpPr/>
          <p:nvPr/>
        </p:nvSpPr>
        <p:spPr>
          <a:xfrm rot="5400000">
            <a:off x="-1" y="0"/>
            <a:ext cx="6096000" cy="6096000"/>
          </a:xfrm>
          <a:prstGeom prst="rtTriangle">
            <a:avLst/>
          </a:prstGeom>
          <a:gradFill>
            <a:gsLst>
              <a:gs pos="0">
                <a:schemeClr val="dk2"/>
              </a:gs>
              <a:gs pos="21000">
                <a:schemeClr val="dk2"/>
              </a:gs>
              <a:gs pos="100000">
                <a:schemeClr val="accent1"/>
              </a:gs>
            </a:gsLst>
            <a:lin ang="16200000"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16" name="Google Shape;116;p66"/>
          <p:cNvSpPr txBox="1">
            <a:spLocks noGrp="1"/>
          </p:cNvSpPr>
          <p:nvPr>
            <p:ph type="title"/>
          </p:nvPr>
        </p:nvSpPr>
        <p:spPr>
          <a:xfrm>
            <a:off x="257432" y="365125"/>
            <a:ext cx="4709984"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lt1"/>
              </a:buClr>
              <a:buSzPts val="3600"/>
              <a:buFont typeface="Montserrat"/>
              <a:buNone/>
              <a:defRPr>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17" name="Google Shape;117;p66"/>
          <p:cNvSpPr/>
          <p:nvPr/>
        </p:nvSpPr>
        <p:spPr>
          <a:xfrm rot="2700000">
            <a:off x="1872909" y="2175029"/>
            <a:ext cx="3031048" cy="3031048"/>
          </a:xfrm>
          <a:prstGeom prst="roundRect">
            <a:avLst>
              <a:gd name="adj" fmla="val 16667"/>
            </a:avLst>
          </a:prstGeom>
          <a:blipFill rotWithShape="0">
            <a:blip r:embed="rId2">
              <a:alphaModFix/>
            </a:blip>
            <a:tile tx="-1244602" ty="-69848" sx="100000" sy="100000" flip="none" algn="tl"/>
          </a:blipFill>
          <a:ln>
            <a:noFill/>
          </a:ln>
          <a:effectLst>
            <a:outerShdw blurRad="508000" sx="102000" sy="102000" algn="ctr" rotWithShape="0">
              <a:srgbClr val="000000">
                <a:alpha val="30588"/>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118" name="Google Shape;118;p66" descr="Text&#10;&#10;Description automatically generated"/>
          <p:cNvPicPr preferRelativeResize="0"/>
          <p:nvPr/>
        </p:nvPicPr>
        <p:blipFill rotWithShape="1">
          <a:blip r:embed="rId3">
            <a:alphaModFix/>
          </a:blip>
          <a:srcRect/>
          <a:stretch/>
        </p:blipFill>
        <p:spPr>
          <a:xfrm>
            <a:off x="311254" y="5693273"/>
            <a:ext cx="2452266" cy="1379399"/>
          </a:xfrm>
          <a:prstGeom prst="rect">
            <a:avLst/>
          </a:prstGeom>
          <a:noFill/>
          <a:ln>
            <a:noFill/>
          </a:ln>
        </p:spPr>
      </p:pic>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3_Section Header">
  <p:cSld name="3_Section Header">
    <p:spTree>
      <p:nvGrpSpPr>
        <p:cNvPr id="1" name="Shape 119"/>
        <p:cNvGrpSpPr/>
        <p:nvPr/>
      </p:nvGrpSpPr>
      <p:grpSpPr>
        <a:xfrm>
          <a:off x="0" y="0"/>
          <a:ext cx="0" cy="0"/>
          <a:chOff x="0" y="0"/>
          <a:chExt cx="0" cy="0"/>
        </a:xfrm>
      </p:grpSpPr>
      <p:sp>
        <p:nvSpPr>
          <p:cNvPr id="120" name="Google Shape;120;p67"/>
          <p:cNvSpPr txBox="1">
            <a:spLocks noGrp="1"/>
          </p:cNvSpPr>
          <p:nvPr>
            <p:ph type="body" idx="1"/>
          </p:nvPr>
        </p:nvSpPr>
        <p:spPr>
          <a:xfrm>
            <a:off x="7488194" y="1742304"/>
            <a:ext cx="3859255" cy="852616"/>
          </a:xfrm>
          <a:prstGeom prst="rect">
            <a:avLst/>
          </a:prstGeom>
          <a:noFill/>
          <a:ln>
            <a:noFill/>
          </a:ln>
        </p:spPr>
        <p:txBody>
          <a:bodyPr spcFirstLastPara="1" wrap="square" lIns="91425" tIns="45700" rIns="91425" bIns="45700" anchor="ctr" anchorCtr="0">
            <a:normAutofit/>
          </a:bodyPr>
          <a:lstStyle>
            <a:lvl1pPr marL="457200" lvl="0" indent="-228600" algn="l">
              <a:lnSpc>
                <a:spcPct val="90000"/>
              </a:lnSpc>
              <a:spcBef>
                <a:spcPts val="1000"/>
              </a:spcBef>
              <a:spcAft>
                <a:spcPts val="0"/>
              </a:spcAft>
              <a:buSzPts val="1680"/>
              <a:buNone/>
              <a:defRPr sz="2400">
                <a:solidFill>
                  <a:srgbClr val="888888"/>
                </a:solidFill>
              </a:defRPr>
            </a:lvl1pPr>
            <a:lvl2pPr marL="914400" lvl="1" indent="-228600" algn="l">
              <a:lnSpc>
                <a:spcPct val="90000"/>
              </a:lnSpc>
              <a:spcBef>
                <a:spcPts val="500"/>
              </a:spcBef>
              <a:spcAft>
                <a:spcPts val="0"/>
              </a:spcAft>
              <a:buSzPts val="2000"/>
              <a:buNone/>
              <a:defRPr sz="2000">
                <a:solidFill>
                  <a:srgbClr val="888888"/>
                </a:solidFill>
              </a:defRPr>
            </a:lvl2pPr>
            <a:lvl3pPr marL="1371600" lvl="2" indent="-228600" algn="l">
              <a:lnSpc>
                <a:spcPct val="90000"/>
              </a:lnSpc>
              <a:spcBef>
                <a:spcPts val="500"/>
              </a:spcBef>
              <a:spcAft>
                <a:spcPts val="0"/>
              </a:spcAft>
              <a:buSzPts val="1800"/>
              <a:buNone/>
              <a:defRPr sz="1800">
                <a:solidFill>
                  <a:srgbClr val="888888"/>
                </a:solidFill>
              </a:defRPr>
            </a:lvl3pPr>
            <a:lvl4pPr marL="1828800" lvl="3" indent="-228600" algn="l">
              <a:lnSpc>
                <a:spcPct val="90000"/>
              </a:lnSpc>
              <a:spcBef>
                <a:spcPts val="500"/>
              </a:spcBef>
              <a:spcAft>
                <a:spcPts val="0"/>
              </a:spcAft>
              <a:buSzPts val="1600"/>
              <a:buNone/>
              <a:defRPr sz="1600">
                <a:solidFill>
                  <a:srgbClr val="888888"/>
                </a:solidFill>
              </a:defRPr>
            </a:lvl4pPr>
            <a:lvl5pPr marL="2286000" lvl="4" indent="-228600" algn="l">
              <a:lnSpc>
                <a:spcPct val="90000"/>
              </a:lnSpc>
              <a:spcBef>
                <a:spcPts val="500"/>
              </a:spcBef>
              <a:spcAft>
                <a:spcPts val="0"/>
              </a:spcAft>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121" name="Google Shape;121;p67"/>
          <p:cNvSpPr txBox="1">
            <a:spLocks noGrp="1"/>
          </p:cNvSpPr>
          <p:nvPr>
            <p:ph type="body" idx="2"/>
          </p:nvPr>
        </p:nvSpPr>
        <p:spPr>
          <a:xfrm>
            <a:off x="7488194" y="2780272"/>
            <a:ext cx="3859255" cy="852616"/>
          </a:xfrm>
          <a:prstGeom prst="rect">
            <a:avLst/>
          </a:prstGeom>
          <a:noFill/>
          <a:ln>
            <a:noFill/>
          </a:ln>
        </p:spPr>
        <p:txBody>
          <a:bodyPr spcFirstLastPara="1" wrap="square" lIns="91425" tIns="45700" rIns="91425" bIns="45700" anchor="ctr" anchorCtr="0">
            <a:normAutofit/>
          </a:bodyPr>
          <a:lstStyle>
            <a:lvl1pPr marL="457200" lvl="0" indent="-228600" algn="l">
              <a:lnSpc>
                <a:spcPct val="90000"/>
              </a:lnSpc>
              <a:spcBef>
                <a:spcPts val="1000"/>
              </a:spcBef>
              <a:spcAft>
                <a:spcPts val="0"/>
              </a:spcAft>
              <a:buSzPts val="1680"/>
              <a:buNone/>
              <a:defRPr sz="2400">
                <a:solidFill>
                  <a:srgbClr val="888888"/>
                </a:solidFill>
              </a:defRPr>
            </a:lvl1pPr>
            <a:lvl2pPr marL="914400" lvl="1" indent="-228600" algn="l">
              <a:lnSpc>
                <a:spcPct val="90000"/>
              </a:lnSpc>
              <a:spcBef>
                <a:spcPts val="500"/>
              </a:spcBef>
              <a:spcAft>
                <a:spcPts val="0"/>
              </a:spcAft>
              <a:buSzPts val="2000"/>
              <a:buNone/>
              <a:defRPr sz="2000">
                <a:solidFill>
                  <a:srgbClr val="888888"/>
                </a:solidFill>
              </a:defRPr>
            </a:lvl2pPr>
            <a:lvl3pPr marL="1371600" lvl="2" indent="-228600" algn="l">
              <a:lnSpc>
                <a:spcPct val="90000"/>
              </a:lnSpc>
              <a:spcBef>
                <a:spcPts val="500"/>
              </a:spcBef>
              <a:spcAft>
                <a:spcPts val="0"/>
              </a:spcAft>
              <a:buSzPts val="1800"/>
              <a:buNone/>
              <a:defRPr sz="1800">
                <a:solidFill>
                  <a:srgbClr val="888888"/>
                </a:solidFill>
              </a:defRPr>
            </a:lvl3pPr>
            <a:lvl4pPr marL="1828800" lvl="3" indent="-228600" algn="l">
              <a:lnSpc>
                <a:spcPct val="90000"/>
              </a:lnSpc>
              <a:spcBef>
                <a:spcPts val="500"/>
              </a:spcBef>
              <a:spcAft>
                <a:spcPts val="0"/>
              </a:spcAft>
              <a:buSzPts val="1600"/>
              <a:buNone/>
              <a:defRPr sz="1600">
                <a:solidFill>
                  <a:srgbClr val="888888"/>
                </a:solidFill>
              </a:defRPr>
            </a:lvl4pPr>
            <a:lvl5pPr marL="2286000" lvl="4" indent="-228600" algn="l">
              <a:lnSpc>
                <a:spcPct val="90000"/>
              </a:lnSpc>
              <a:spcBef>
                <a:spcPts val="500"/>
              </a:spcBef>
              <a:spcAft>
                <a:spcPts val="0"/>
              </a:spcAft>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122" name="Google Shape;122;p67"/>
          <p:cNvSpPr txBox="1">
            <a:spLocks noGrp="1"/>
          </p:cNvSpPr>
          <p:nvPr>
            <p:ph type="body" idx="3"/>
          </p:nvPr>
        </p:nvSpPr>
        <p:spPr>
          <a:xfrm>
            <a:off x="7488194" y="3842953"/>
            <a:ext cx="3859255" cy="852616"/>
          </a:xfrm>
          <a:prstGeom prst="rect">
            <a:avLst/>
          </a:prstGeom>
          <a:noFill/>
          <a:ln>
            <a:noFill/>
          </a:ln>
        </p:spPr>
        <p:txBody>
          <a:bodyPr spcFirstLastPara="1" wrap="square" lIns="91425" tIns="45700" rIns="91425" bIns="45700" anchor="ctr" anchorCtr="0">
            <a:normAutofit/>
          </a:bodyPr>
          <a:lstStyle>
            <a:lvl1pPr marL="457200" lvl="0" indent="-228600" algn="l">
              <a:lnSpc>
                <a:spcPct val="90000"/>
              </a:lnSpc>
              <a:spcBef>
                <a:spcPts val="1000"/>
              </a:spcBef>
              <a:spcAft>
                <a:spcPts val="0"/>
              </a:spcAft>
              <a:buSzPts val="1680"/>
              <a:buNone/>
              <a:defRPr sz="2400">
                <a:solidFill>
                  <a:srgbClr val="888888"/>
                </a:solidFill>
              </a:defRPr>
            </a:lvl1pPr>
            <a:lvl2pPr marL="914400" lvl="1" indent="-228600" algn="l">
              <a:lnSpc>
                <a:spcPct val="90000"/>
              </a:lnSpc>
              <a:spcBef>
                <a:spcPts val="500"/>
              </a:spcBef>
              <a:spcAft>
                <a:spcPts val="0"/>
              </a:spcAft>
              <a:buSzPts val="2000"/>
              <a:buNone/>
              <a:defRPr sz="2000">
                <a:solidFill>
                  <a:srgbClr val="888888"/>
                </a:solidFill>
              </a:defRPr>
            </a:lvl2pPr>
            <a:lvl3pPr marL="1371600" lvl="2" indent="-228600" algn="l">
              <a:lnSpc>
                <a:spcPct val="90000"/>
              </a:lnSpc>
              <a:spcBef>
                <a:spcPts val="500"/>
              </a:spcBef>
              <a:spcAft>
                <a:spcPts val="0"/>
              </a:spcAft>
              <a:buSzPts val="1800"/>
              <a:buNone/>
              <a:defRPr sz="1800">
                <a:solidFill>
                  <a:srgbClr val="888888"/>
                </a:solidFill>
              </a:defRPr>
            </a:lvl3pPr>
            <a:lvl4pPr marL="1828800" lvl="3" indent="-228600" algn="l">
              <a:lnSpc>
                <a:spcPct val="90000"/>
              </a:lnSpc>
              <a:spcBef>
                <a:spcPts val="500"/>
              </a:spcBef>
              <a:spcAft>
                <a:spcPts val="0"/>
              </a:spcAft>
              <a:buSzPts val="1600"/>
              <a:buNone/>
              <a:defRPr sz="1600">
                <a:solidFill>
                  <a:srgbClr val="888888"/>
                </a:solidFill>
              </a:defRPr>
            </a:lvl4pPr>
            <a:lvl5pPr marL="2286000" lvl="4" indent="-228600" algn="l">
              <a:lnSpc>
                <a:spcPct val="90000"/>
              </a:lnSpc>
              <a:spcBef>
                <a:spcPts val="500"/>
              </a:spcBef>
              <a:spcAft>
                <a:spcPts val="0"/>
              </a:spcAft>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123" name="Google Shape;123;p67"/>
          <p:cNvSpPr txBox="1">
            <a:spLocks noGrp="1"/>
          </p:cNvSpPr>
          <p:nvPr>
            <p:ph type="body" idx="4"/>
          </p:nvPr>
        </p:nvSpPr>
        <p:spPr>
          <a:xfrm>
            <a:off x="7488194" y="4880921"/>
            <a:ext cx="3859255" cy="852616"/>
          </a:xfrm>
          <a:prstGeom prst="rect">
            <a:avLst/>
          </a:prstGeom>
          <a:noFill/>
          <a:ln>
            <a:noFill/>
          </a:ln>
        </p:spPr>
        <p:txBody>
          <a:bodyPr spcFirstLastPara="1" wrap="square" lIns="91425" tIns="45700" rIns="91425" bIns="45700" anchor="ctr" anchorCtr="0">
            <a:normAutofit/>
          </a:bodyPr>
          <a:lstStyle>
            <a:lvl1pPr marL="457200" lvl="0" indent="-228600" algn="l">
              <a:lnSpc>
                <a:spcPct val="90000"/>
              </a:lnSpc>
              <a:spcBef>
                <a:spcPts val="1000"/>
              </a:spcBef>
              <a:spcAft>
                <a:spcPts val="0"/>
              </a:spcAft>
              <a:buSzPts val="1680"/>
              <a:buNone/>
              <a:defRPr sz="2400">
                <a:solidFill>
                  <a:srgbClr val="888888"/>
                </a:solidFill>
              </a:defRPr>
            </a:lvl1pPr>
            <a:lvl2pPr marL="914400" lvl="1" indent="-228600" algn="l">
              <a:lnSpc>
                <a:spcPct val="90000"/>
              </a:lnSpc>
              <a:spcBef>
                <a:spcPts val="500"/>
              </a:spcBef>
              <a:spcAft>
                <a:spcPts val="0"/>
              </a:spcAft>
              <a:buSzPts val="2000"/>
              <a:buNone/>
              <a:defRPr sz="2000">
                <a:solidFill>
                  <a:srgbClr val="888888"/>
                </a:solidFill>
              </a:defRPr>
            </a:lvl2pPr>
            <a:lvl3pPr marL="1371600" lvl="2" indent="-228600" algn="l">
              <a:lnSpc>
                <a:spcPct val="90000"/>
              </a:lnSpc>
              <a:spcBef>
                <a:spcPts val="500"/>
              </a:spcBef>
              <a:spcAft>
                <a:spcPts val="0"/>
              </a:spcAft>
              <a:buSzPts val="1800"/>
              <a:buNone/>
              <a:defRPr sz="1800">
                <a:solidFill>
                  <a:srgbClr val="888888"/>
                </a:solidFill>
              </a:defRPr>
            </a:lvl3pPr>
            <a:lvl4pPr marL="1828800" lvl="3" indent="-228600" algn="l">
              <a:lnSpc>
                <a:spcPct val="90000"/>
              </a:lnSpc>
              <a:spcBef>
                <a:spcPts val="500"/>
              </a:spcBef>
              <a:spcAft>
                <a:spcPts val="0"/>
              </a:spcAft>
              <a:buSzPts val="1600"/>
              <a:buNone/>
              <a:defRPr sz="1600">
                <a:solidFill>
                  <a:srgbClr val="888888"/>
                </a:solidFill>
              </a:defRPr>
            </a:lvl4pPr>
            <a:lvl5pPr marL="2286000" lvl="4" indent="-228600" algn="l">
              <a:lnSpc>
                <a:spcPct val="90000"/>
              </a:lnSpc>
              <a:spcBef>
                <a:spcPts val="500"/>
              </a:spcBef>
              <a:spcAft>
                <a:spcPts val="0"/>
              </a:spcAft>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124" name="Google Shape;124;p67"/>
          <p:cNvSpPr/>
          <p:nvPr/>
        </p:nvSpPr>
        <p:spPr>
          <a:xfrm rot="5400000">
            <a:off x="-1" y="0"/>
            <a:ext cx="6096000" cy="6096000"/>
          </a:xfrm>
          <a:prstGeom prst="rtTriangle">
            <a:avLst/>
          </a:prstGeom>
          <a:gradFill>
            <a:gsLst>
              <a:gs pos="0">
                <a:schemeClr val="dk2"/>
              </a:gs>
              <a:gs pos="21000">
                <a:schemeClr val="dk2"/>
              </a:gs>
              <a:gs pos="100000">
                <a:schemeClr val="accent1"/>
              </a:gs>
            </a:gsLst>
            <a:lin ang="16200000"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25" name="Google Shape;125;p67"/>
          <p:cNvSpPr txBox="1">
            <a:spLocks noGrp="1"/>
          </p:cNvSpPr>
          <p:nvPr>
            <p:ph type="title"/>
          </p:nvPr>
        </p:nvSpPr>
        <p:spPr>
          <a:xfrm>
            <a:off x="257432" y="365125"/>
            <a:ext cx="4709984"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lt1"/>
              </a:buClr>
              <a:buSzPts val="3600"/>
              <a:buFont typeface="Montserrat"/>
              <a:buNone/>
              <a:defRPr>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pic>
        <p:nvPicPr>
          <p:cNvPr id="126" name="Google Shape;126;p67" descr="Text&#10;&#10;Description automatically generated"/>
          <p:cNvPicPr preferRelativeResize="0"/>
          <p:nvPr/>
        </p:nvPicPr>
        <p:blipFill rotWithShape="1">
          <a:blip r:embed="rId2">
            <a:alphaModFix/>
          </a:blip>
          <a:srcRect/>
          <a:stretch/>
        </p:blipFill>
        <p:spPr>
          <a:xfrm>
            <a:off x="311254" y="5693273"/>
            <a:ext cx="2452266" cy="1379399"/>
          </a:xfrm>
          <a:prstGeom prst="rect">
            <a:avLst/>
          </a:prstGeom>
          <a:noFill/>
          <a:ln>
            <a:noFill/>
          </a:ln>
        </p:spPr>
      </p:pic>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4_Section Header">
  <p:cSld name="4_Section Header">
    <p:spTree>
      <p:nvGrpSpPr>
        <p:cNvPr id="1" name="Shape 127"/>
        <p:cNvGrpSpPr/>
        <p:nvPr/>
      </p:nvGrpSpPr>
      <p:grpSpPr>
        <a:xfrm>
          <a:off x="0" y="0"/>
          <a:ext cx="0" cy="0"/>
          <a:chOff x="0" y="0"/>
          <a:chExt cx="0" cy="0"/>
        </a:xfrm>
      </p:grpSpPr>
      <p:sp>
        <p:nvSpPr>
          <p:cNvPr id="128" name="Google Shape;128;p68"/>
          <p:cNvSpPr txBox="1">
            <a:spLocks noGrp="1"/>
          </p:cNvSpPr>
          <p:nvPr>
            <p:ph type="body" idx="1"/>
          </p:nvPr>
        </p:nvSpPr>
        <p:spPr>
          <a:xfrm>
            <a:off x="7488194" y="1742304"/>
            <a:ext cx="3859255" cy="852616"/>
          </a:xfrm>
          <a:prstGeom prst="rect">
            <a:avLst/>
          </a:prstGeom>
          <a:noFill/>
          <a:ln>
            <a:noFill/>
          </a:ln>
        </p:spPr>
        <p:txBody>
          <a:bodyPr spcFirstLastPara="1" wrap="square" lIns="91425" tIns="45700" rIns="91425" bIns="45700" anchor="ctr" anchorCtr="0">
            <a:normAutofit/>
          </a:bodyPr>
          <a:lstStyle>
            <a:lvl1pPr marL="457200" lvl="0" indent="-228600" algn="l">
              <a:lnSpc>
                <a:spcPct val="90000"/>
              </a:lnSpc>
              <a:spcBef>
                <a:spcPts val="1000"/>
              </a:spcBef>
              <a:spcAft>
                <a:spcPts val="0"/>
              </a:spcAft>
              <a:buSzPts val="1680"/>
              <a:buNone/>
              <a:defRPr sz="2400">
                <a:solidFill>
                  <a:srgbClr val="888888"/>
                </a:solidFill>
              </a:defRPr>
            </a:lvl1pPr>
            <a:lvl2pPr marL="914400" lvl="1" indent="-228600" algn="l">
              <a:lnSpc>
                <a:spcPct val="90000"/>
              </a:lnSpc>
              <a:spcBef>
                <a:spcPts val="500"/>
              </a:spcBef>
              <a:spcAft>
                <a:spcPts val="0"/>
              </a:spcAft>
              <a:buSzPts val="2000"/>
              <a:buNone/>
              <a:defRPr sz="2000">
                <a:solidFill>
                  <a:srgbClr val="888888"/>
                </a:solidFill>
              </a:defRPr>
            </a:lvl2pPr>
            <a:lvl3pPr marL="1371600" lvl="2" indent="-228600" algn="l">
              <a:lnSpc>
                <a:spcPct val="90000"/>
              </a:lnSpc>
              <a:spcBef>
                <a:spcPts val="500"/>
              </a:spcBef>
              <a:spcAft>
                <a:spcPts val="0"/>
              </a:spcAft>
              <a:buSzPts val="1800"/>
              <a:buNone/>
              <a:defRPr sz="1800">
                <a:solidFill>
                  <a:srgbClr val="888888"/>
                </a:solidFill>
              </a:defRPr>
            </a:lvl3pPr>
            <a:lvl4pPr marL="1828800" lvl="3" indent="-228600" algn="l">
              <a:lnSpc>
                <a:spcPct val="90000"/>
              </a:lnSpc>
              <a:spcBef>
                <a:spcPts val="500"/>
              </a:spcBef>
              <a:spcAft>
                <a:spcPts val="0"/>
              </a:spcAft>
              <a:buSzPts val="1600"/>
              <a:buNone/>
              <a:defRPr sz="1600">
                <a:solidFill>
                  <a:srgbClr val="888888"/>
                </a:solidFill>
              </a:defRPr>
            </a:lvl4pPr>
            <a:lvl5pPr marL="2286000" lvl="4" indent="-228600" algn="l">
              <a:lnSpc>
                <a:spcPct val="90000"/>
              </a:lnSpc>
              <a:spcBef>
                <a:spcPts val="500"/>
              </a:spcBef>
              <a:spcAft>
                <a:spcPts val="0"/>
              </a:spcAft>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129" name="Google Shape;129;p68"/>
          <p:cNvSpPr txBox="1">
            <a:spLocks noGrp="1"/>
          </p:cNvSpPr>
          <p:nvPr>
            <p:ph type="body" idx="2"/>
          </p:nvPr>
        </p:nvSpPr>
        <p:spPr>
          <a:xfrm>
            <a:off x="7488194" y="2780272"/>
            <a:ext cx="3859255" cy="852616"/>
          </a:xfrm>
          <a:prstGeom prst="rect">
            <a:avLst/>
          </a:prstGeom>
          <a:noFill/>
          <a:ln>
            <a:noFill/>
          </a:ln>
        </p:spPr>
        <p:txBody>
          <a:bodyPr spcFirstLastPara="1" wrap="square" lIns="91425" tIns="45700" rIns="91425" bIns="45700" anchor="ctr" anchorCtr="0">
            <a:normAutofit/>
          </a:bodyPr>
          <a:lstStyle>
            <a:lvl1pPr marL="457200" lvl="0" indent="-228600" algn="l">
              <a:lnSpc>
                <a:spcPct val="90000"/>
              </a:lnSpc>
              <a:spcBef>
                <a:spcPts val="1000"/>
              </a:spcBef>
              <a:spcAft>
                <a:spcPts val="0"/>
              </a:spcAft>
              <a:buSzPts val="1680"/>
              <a:buNone/>
              <a:defRPr sz="2400">
                <a:solidFill>
                  <a:srgbClr val="888888"/>
                </a:solidFill>
              </a:defRPr>
            </a:lvl1pPr>
            <a:lvl2pPr marL="914400" lvl="1" indent="-228600" algn="l">
              <a:lnSpc>
                <a:spcPct val="90000"/>
              </a:lnSpc>
              <a:spcBef>
                <a:spcPts val="500"/>
              </a:spcBef>
              <a:spcAft>
                <a:spcPts val="0"/>
              </a:spcAft>
              <a:buSzPts val="2000"/>
              <a:buNone/>
              <a:defRPr sz="2000">
                <a:solidFill>
                  <a:srgbClr val="888888"/>
                </a:solidFill>
              </a:defRPr>
            </a:lvl2pPr>
            <a:lvl3pPr marL="1371600" lvl="2" indent="-228600" algn="l">
              <a:lnSpc>
                <a:spcPct val="90000"/>
              </a:lnSpc>
              <a:spcBef>
                <a:spcPts val="500"/>
              </a:spcBef>
              <a:spcAft>
                <a:spcPts val="0"/>
              </a:spcAft>
              <a:buSzPts val="1800"/>
              <a:buNone/>
              <a:defRPr sz="1800">
                <a:solidFill>
                  <a:srgbClr val="888888"/>
                </a:solidFill>
              </a:defRPr>
            </a:lvl3pPr>
            <a:lvl4pPr marL="1828800" lvl="3" indent="-228600" algn="l">
              <a:lnSpc>
                <a:spcPct val="90000"/>
              </a:lnSpc>
              <a:spcBef>
                <a:spcPts val="500"/>
              </a:spcBef>
              <a:spcAft>
                <a:spcPts val="0"/>
              </a:spcAft>
              <a:buSzPts val="1600"/>
              <a:buNone/>
              <a:defRPr sz="1600">
                <a:solidFill>
                  <a:srgbClr val="888888"/>
                </a:solidFill>
              </a:defRPr>
            </a:lvl4pPr>
            <a:lvl5pPr marL="2286000" lvl="4" indent="-228600" algn="l">
              <a:lnSpc>
                <a:spcPct val="90000"/>
              </a:lnSpc>
              <a:spcBef>
                <a:spcPts val="500"/>
              </a:spcBef>
              <a:spcAft>
                <a:spcPts val="0"/>
              </a:spcAft>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130" name="Google Shape;130;p68"/>
          <p:cNvSpPr txBox="1">
            <a:spLocks noGrp="1"/>
          </p:cNvSpPr>
          <p:nvPr>
            <p:ph type="body" idx="3"/>
          </p:nvPr>
        </p:nvSpPr>
        <p:spPr>
          <a:xfrm>
            <a:off x="7488194" y="3842953"/>
            <a:ext cx="3859255" cy="852616"/>
          </a:xfrm>
          <a:prstGeom prst="rect">
            <a:avLst/>
          </a:prstGeom>
          <a:noFill/>
          <a:ln>
            <a:noFill/>
          </a:ln>
        </p:spPr>
        <p:txBody>
          <a:bodyPr spcFirstLastPara="1" wrap="square" lIns="91425" tIns="45700" rIns="91425" bIns="45700" anchor="ctr" anchorCtr="0">
            <a:normAutofit/>
          </a:bodyPr>
          <a:lstStyle>
            <a:lvl1pPr marL="457200" lvl="0" indent="-228600" algn="l">
              <a:lnSpc>
                <a:spcPct val="90000"/>
              </a:lnSpc>
              <a:spcBef>
                <a:spcPts val="1000"/>
              </a:spcBef>
              <a:spcAft>
                <a:spcPts val="0"/>
              </a:spcAft>
              <a:buSzPts val="1680"/>
              <a:buNone/>
              <a:defRPr sz="2400">
                <a:solidFill>
                  <a:srgbClr val="888888"/>
                </a:solidFill>
              </a:defRPr>
            </a:lvl1pPr>
            <a:lvl2pPr marL="914400" lvl="1" indent="-228600" algn="l">
              <a:lnSpc>
                <a:spcPct val="90000"/>
              </a:lnSpc>
              <a:spcBef>
                <a:spcPts val="500"/>
              </a:spcBef>
              <a:spcAft>
                <a:spcPts val="0"/>
              </a:spcAft>
              <a:buSzPts val="2000"/>
              <a:buNone/>
              <a:defRPr sz="2000">
                <a:solidFill>
                  <a:srgbClr val="888888"/>
                </a:solidFill>
              </a:defRPr>
            </a:lvl2pPr>
            <a:lvl3pPr marL="1371600" lvl="2" indent="-228600" algn="l">
              <a:lnSpc>
                <a:spcPct val="90000"/>
              </a:lnSpc>
              <a:spcBef>
                <a:spcPts val="500"/>
              </a:spcBef>
              <a:spcAft>
                <a:spcPts val="0"/>
              </a:spcAft>
              <a:buSzPts val="1800"/>
              <a:buNone/>
              <a:defRPr sz="1800">
                <a:solidFill>
                  <a:srgbClr val="888888"/>
                </a:solidFill>
              </a:defRPr>
            </a:lvl3pPr>
            <a:lvl4pPr marL="1828800" lvl="3" indent="-228600" algn="l">
              <a:lnSpc>
                <a:spcPct val="90000"/>
              </a:lnSpc>
              <a:spcBef>
                <a:spcPts val="500"/>
              </a:spcBef>
              <a:spcAft>
                <a:spcPts val="0"/>
              </a:spcAft>
              <a:buSzPts val="1600"/>
              <a:buNone/>
              <a:defRPr sz="1600">
                <a:solidFill>
                  <a:srgbClr val="888888"/>
                </a:solidFill>
              </a:defRPr>
            </a:lvl4pPr>
            <a:lvl5pPr marL="2286000" lvl="4" indent="-228600" algn="l">
              <a:lnSpc>
                <a:spcPct val="90000"/>
              </a:lnSpc>
              <a:spcBef>
                <a:spcPts val="500"/>
              </a:spcBef>
              <a:spcAft>
                <a:spcPts val="0"/>
              </a:spcAft>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131" name="Google Shape;131;p68"/>
          <p:cNvSpPr txBox="1">
            <a:spLocks noGrp="1"/>
          </p:cNvSpPr>
          <p:nvPr>
            <p:ph type="body" idx="4"/>
          </p:nvPr>
        </p:nvSpPr>
        <p:spPr>
          <a:xfrm>
            <a:off x="7488194" y="4880921"/>
            <a:ext cx="3859255" cy="852616"/>
          </a:xfrm>
          <a:prstGeom prst="rect">
            <a:avLst/>
          </a:prstGeom>
          <a:noFill/>
          <a:ln>
            <a:noFill/>
          </a:ln>
        </p:spPr>
        <p:txBody>
          <a:bodyPr spcFirstLastPara="1" wrap="square" lIns="91425" tIns="45700" rIns="91425" bIns="45700" anchor="ctr" anchorCtr="0">
            <a:normAutofit/>
          </a:bodyPr>
          <a:lstStyle>
            <a:lvl1pPr marL="457200" lvl="0" indent="-228600" algn="l">
              <a:lnSpc>
                <a:spcPct val="90000"/>
              </a:lnSpc>
              <a:spcBef>
                <a:spcPts val="1000"/>
              </a:spcBef>
              <a:spcAft>
                <a:spcPts val="0"/>
              </a:spcAft>
              <a:buSzPts val="1680"/>
              <a:buNone/>
              <a:defRPr sz="2400">
                <a:solidFill>
                  <a:srgbClr val="888888"/>
                </a:solidFill>
              </a:defRPr>
            </a:lvl1pPr>
            <a:lvl2pPr marL="914400" lvl="1" indent="-228600" algn="l">
              <a:lnSpc>
                <a:spcPct val="90000"/>
              </a:lnSpc>
              <a:spcBef>
                <a:spcPts val="500"/>
              </a:spcBef>
              <a:spcAft>
                <a:spcPts val="0"/>
              </a:spcAft>
              <a:buSzPts val="2000"/>
              <a:buNone/>
              <a:defRPr sz="2000">
                <a:solidFill>
                  <a:srgbClr val="888888"/>
                </a:solidFill>
              </a:defRPr>
            </a:lvl2pPr>
            <a:lvl3pPr marL="1371600" lvl="2" indent="-228600" algn="l">
              <a:lnSpc>
                <a:spcPct val="90000"/>
              </a:lnSpc>
              <a:spcBef>
                <a:spcPts val="500"/>
              </a:spcBef>
              <a:spcAft>
                <a:spcPts val="0"/>
              </a:spcAft>
              <a:buSzPts val="1800"/>
              <a:buNone/>
              <a:defRPr sz="1800">
                <a:solidFill>
                  <a:srgbClr val="888888"/>
                </a:solidFill>
              </a:defRPr>
            </a:lvl3pPr>
            <a:lvl4pPr marL="1828800" lvl="3" indent="-228600" algn="l">
              <a:lnSpc>
                <a:spcPct val="90000"/>
              </a:lnSpc>
              <a:spcBef>
                <a:spcPts val="500"/>
              </a:spcBef>
              <a:spcAft>
                <a:spcPts val="0"/>
              </a:spcAft>
              <a:buSzPts val="1600"/>
              <a:buNone/>
              <a:defRPr sz="1600">
                <a:solidFill>
                  <a:srgbClr val="888888"/>
                </a:solidFill>
              </a:defRPr>
            </a:lvl4pPr>
            <a:lvl5pPr marL="2286000" lvl="4" indent="-228600" algn="l">
              <a:lnSpc>
                <a:spcPct val="90000"/>
              </a:lnSpc>
              <a:spcBef>
                <a:spcPts val="500"/>
              </a:spcBef>
              <a:spcAft>
                <a:spcPts val="0"/>
              </a:spcAft>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132" name="Google Shape;132;p68"/>
          <p:cNvSpPr/>
          <p:nvPr/>
        </p:nvSpPr>
        <p:spPr>
          <a:xfrm rot="5400000">
            <a:off x="-1" y="0"/>
            <a:ext cx="6096000" cy="6096000"/>
          </a:xfrm>
          <a:prstGeom prst="rtTriangle">
            <a:avLst/>
          </a:prstGeom>
          <a:gradFill>
            <a:gsLst>
              <a:gs pos="0">
                <a:schemeClr val="dk2"/>
              </a:gs>
              <a:gs pos="21000">
                <a:schemeClr val="dk2"/>
              </a:gs>
              <a:gs pos="100000">
                <a:schemeClr val="accent1"/>
              </a:gs>
            </a:gsLst>
            <a:lin ang="16200000"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33" name="Google Shape;133;p68"/>
          <p:cNvSpPr txBox="1">
            <a:spLocks noGrp="1"/>
          </p:cNvSpPr>
          <p:nvPr>
            <p:ph type="title"/>
          </p:nvPr>
        </p:nvSpPr>
        <p:spPr>
          <a:xfrm>
            <a:off x="257432" y="365125"/>
            <a:ext cx="4709984"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lt1"/>
              </a:buClr>
              <a:buSzPts val="3600"/>
              <a:buFont typeface="Montserrat"/>
              <a:buNone/>
              <a:defRPr>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pic>
        <p:nvPicPr>
          <p:cNvPr id="134" name="Google Shape;134;p68" descr="Text&#10;&#10;Description automatically generated"/>
          <p:cNvPicPr preferRelativeResize="0"/>
          <p:nvPr/>
        </p:nvPicPr>
        <p:blipFill rotWithShape="1">
          <a:blip r:embed="rId2">
            <a:alphaModFix/>
          </a:blip>
          <a:srcRect/>
          <a:stretch/>
        </p:blipFill>
        <p:spPr>
          <a:xfrm>
            <a:off x="311254" y="5693273"/>
            <a:ext cx="2452266" cy="1379399"/>
          </a:xfrm>
          <a:prstGeom prst="rect">
            <a:avLst/>
          </a:prstGeom>
          <a:noFill/>
          <a:ln>
            <a:noFill/>
          </a:ln>
        </p:spPr>
      </p:pic>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2_Title and Content">
  <p:cSld name="2_Title and Content">
    <p:spTree>
      <p:nvGrpSpPr>
        <p:cNvPr id="1" name="Shape 135"/>
        <p:cNvGrpSpPr/>
        <p:nvPr/>
      </p:nvGrpSpPr>
      <p:grpSpPr>
        <a:xfrm>
          <a:off x="0" y="0"/>
          <a:ext cx="0" cy="0"/>
          <a:chOff x="0" y="0"/>
          <a:chExt cx="0" cy="0"/>
        </a:xfrm>
      </p:grpSpPr>
      <p:sp>
        <p:nvSpPr>
          <p:cNvPr id="136" name="Google Shape;136;p69"/>
          <p:cNvSpPr txBox="1">
            <a:spLocks noGrp="1"/>
          </p:cNvSpPr>
          <p:nvPr>
            <p:ph type="title"/>
          </p:nvPr>
        </p:nvSpPr>
        <p:spPr>
          <a:xfrm>
            <a:off x="257432" y="365125"/>
            <a:ext cx="11567984"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2"/>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37" name="Google Shape;137;p69"/>
          <p:cNvSpPr txBox="1">
            <a:spLocks noGrp="1"/>
          </p:cNvSpPr>
          <p:nvPr>
            <p:ph type="body" idx="1"/>
          </p:nvPr>
        </p:nvSpPr>
        <p:spPr>
          <a:xfrm>
            <a:off x="257432" y="1825625"/>
            <a:ext cx="11567984" cy="3824898"/>
          </a:xfrm>
          <a:prstGeom prst="rect">
            <a:avLst/>
          </a:prstGeom>
          <a:noFill/>
          <a:ln>
            <a:noFill/>
          </a:ln>
        </p:spPr>
        <p:txBody>
          <a:bodyPr spcFirstLastPara="1" wrap="square" lIns="91425" tIns="45700" rIns="91425" bIns="45700" anchor="t" anchorCtr="0">
            <a:normAutofit/>
          </a:bodyPr>
          <a:lstStyle>
            <a:lvl1pPr marL="457200" lvl="0" indent="-308610" algn="l">
              <a:lnSpc>
                <a:spcPct val="90000"/>
              </a:lnSpc>
              <a:spcBef>
                <a:spcPts val="1000"/>
              </a:spcBef>
              <a:spcAft>
                <a:spcPts val="0"/>
              </a:spcAft>
              <a:buSzPts val="1260"/>
              <a:buChar char="→"/>
              <a:defRPr/>
            </a:lvl1pPr>
            <a:lvl2pPr marL="914400" lvl="1" indent="-342900" algn="l">
              <a:lnSpc>
                <a:spcPct val="90000"/>
              </a:lnSpc>
              <a:spcBef>
                <a:spcPts val="500"/>
              </a:spcBef>
              <a:spcAft>
                <a:spcPts val="0"/>
              </a:spcAft>
              <a:buSzPts val="1800"/>
              <a:buChar char="•"/>
              <a:defRPr/>
            </a:lvl2pPr>
            <a:lvl3pPr marL="1371600" lvl="2" indent="-342900" algn="l">
              <a:lnSpc>
                <a:spcPct val="90000"/>
              </a:lnSpc>
              <a:spcBef>
                <a:spcPts val="500"/>
              </a:spcBef>
              <a:spcAft>
                <a:spcPts val="0"/>
              </a:spcAft>
              <a:buSzPts val="1800"/>
              <a:buChar char="o"/>
              <a:defRPr/>
            </a:lvl3pPr>
            <a:lvl4pPr marL="1828800" lvl="3" indent="-342900" algn="l">
              <a:lnSpc>
                <a:spcPct val="90000"/>
              </a:lnSpc>
              <a:spcBef>
                <a:spcPts val="500"/>
              </a:spcBef>
              <a:spcAft>
                <a:spcPts val="0"/>
              </a:spcAft>
              <a:buSzPts val="1800"/>
              <a:buChar char="▪"/>
              <a:defRPr/>
            </a:lvl4pPr>
            <a:lvl5pPr marL="2286000" lvl="4" indent="-342900" algn="l">
              <a:lnSpc>
                <a:spcPct val="90000"/>
              </a:lnSpc>
              <a:spcBef>
                <a:spcPts val="500"/>
              </a:spcBef>
              <a:spcAft>
                <a:spcPts val="0"/>
              </a:spcAft>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pic>
        <p:nvPicPr>
          <p:cNvPr id="138" name="Google Shape;138;p69" descr="Text&#10;&#10;Description automatically generated"/>
          <p:cNvPicPr preferRelativeResize="0"/>
          <p:nvPr/>
        </p:nvPicPr>
        <p:blipFill rotWithShape="1">
          <a:blip r:embed="rId2">
            <a:alphaModFix/>
          </a:blip>
          <a:srcRect/>
          <a:stretch/>
        </p:blipFill>
        <p:spPr>
          <a:xfrm>
            <a:off x="311254" y="5693273"/>
            <a:ext cx="2452266" cy="1379399"/>
          </a:xfrm>
          <a:prstGeom prst="rect">
            <a:avLst/>
          </a:prstGeom>
          <a:noFill/>
          <a:ln>
            <a:noFill/>
          </a:ln>
        </p:spPr>
      </p:pic>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Two Content">
  <p:cSld name="Two Content">
    <p:spTree>
      <p:nvGrpSpPr>
        <p:cNvPr id="1" name="Shape 139"/>
        <p:cNvGrpSpPr/>
        <p:nvPr/>
      </p:nvGrpSpPr>
      <p:grpSpPr>
        <a:xfrm>
          <a:off x="0" y="0"/>
          <a:ext cx="0" cy="0"/>
          <a:chOff x="0" y="0"/>
          <a:chExt cx="0" cy="0"/>
        </a:xfrm>
      </p:grpSpPr>
      <p:sp>
        <p:nvSpPr>
          <p:cNvPr id="140" name="Google Shape;140;p70"/>
          <p:cNvSpPr txBox="1">
            <a:spLocks noGrp="1"/>
          </p:cNvSpPr>
          <p:nvPr>
            <p:ph type="title"/>
          </p:nvPr>
        </p:nvSpPr>
        <p:spPr>
          <a:xfrm>
            <a:off x="257432" y="365125"/>
            <a:ext cx="11567984" cy="1325563"/>
          </a:xfrm>
          <a:prstGeom prst="rect">
            <a:avLst/>
          </a:prstGeom>
          <a:noFill/>
          <a:ln>
            <a:noFill/>
          </a:ln>
        </p:spPr>
        <p:txBody>
          <a:bodyPr spcFirstLastPara="1" wrap="square" lIns="91425" tIns="45700" rIns="91425" bIns="45700" anchor="ctr" anchorCtr="0">
            <a:normAutofit/>
          </a:bodyPr>
          <a:lstStyle>
            <a:lvl1pPr lvl="0" algn="ctr">
              <a:lnSpc>
                <a:spcPct val="90000"/>
              </a:lnSpc>
              <a:spcBef>
                <a:spcPts val="0"/>
              </a:spcBef>
              <a:spcAft>
                <a:spcPts val="0"/>
              </a:spcAft>
              <a:buClr>
                <a:schemeClr val="dk2"/>
              </a:buClr>
              <a:buSzPts val="3600"/>
              <a:buFont typeface="Montserrat"/>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41" name="Google Shape;141;p70"/>
          <p:cNvSpPr txBox="1">
            <a:spLocks noGrp="1"/>
          </p:cNvSpPr>
          <p:nvPr>
            <p:ph type="body" idx="1"/>
          </p:nvPr>
        </p:nvSpPr>
        <p:spPr>
          <a:xfrm>
            <a:off x="450231" y="4030490"/>
            <a:ext cx="2613619" cy="1844332"/>
          </a:xfrm>
          <a:prstGeom prst="rect">
            <a:avLst/>
          </a:prstGeom>
          <a:noFill/>
          <a:ln>
            <a:noFill/>
          </a:ln>
        </p:spPr>
        <p:txBody>
          <a:bodyPr spcFirstLastPara="1" wrap="square" lIns="91425" tIns="45700" rIns="91425" bIns="45700" anchor="t" anchorCtr="0">
            <a:normAutofit/>
          </a:bodyPr>
          <a:lstStyle>
            <a:lvl1pPr marL="457200" lvl="0" indent="-228600" algn="ctr">
              <a:lnSpc>
                <a:spcPct val="90000"/>
              </a:lnSpc>
              <a:spcBef>
                <a:spcPts val="1000"/>
              </a:spcBef>
              <a:spcAft>
                <a:spcPts val="0"/>
              </a:spcAft>
              <a:buSzPts val="1400"/>
              <a:buNone/>
              <a:defRPr sz="2000" b="1">
                <a:solidFill>
                  <a:schemeClr val="accent2"/>
                </a:solidFill>
              </a:defRPr>
            </a:lvl1pPr>
            <a:lvl2pPr marL="914400" lvl="1" indent="-228600" algn="l">
              <a:lnSpc>
                <a:spcPct val="90000"/>
              </a:lnSpc>
              <a:spcBef>
                <a:spcPts val="500"/>
              </a:spcBef>
              <a:spcAft>
                <a:spcPts val="0"/>
              </a:spcAft>
              <a:buSzPts val="2400"/>
              <a:buNone/>
              <a:defRPr/>
            </a:lvl2pPr>
            <a:lvl3pPr marL="1371600" lvl="2" indent="-228600" algn="l">
              <a:lnSpc>
                <a:spcPct val="90000"/>
              </a:lnSpc>
              <a:spcBef>
                <a:spcPts val="500"/>
              </a:spcBef>
              <a:spcAft>
                <a:spcPts val="0"/>
              </a:spcAft>
              <a:buSzPts val="2000"/>
              <a:buNone/>
              <a:defRPr/>
            </a:lvl3pPr>
            <a:lvl4pPr marL="1828800" lvl="3" indent="-228600" algn="l">
              <a:lnSpc>
                <a:spcPct val="90000"/>
              </a:lnSpc>
              <a:spcBef>
                <a:spcPts val="500"/>
              </a:spcBef>
              <a:spcAft>
                <a:spcPts val="0"/>
              </a:spcAft>
              <a:buSzPts val="1800"/>
              <a:buNone/>
              <a:defRPr/>
            </a:lvl4pPr>
            <a:lvl5pPr marL="2286000" lvl="4" indent="-228600" algn="l">
              <a:lnSpc>
                <a:spcPct val="90000"/>
              </a:lnSpc>
              <a:spcBef>
                <a:spcPts val="500"/>
              </a:spcBef>
              <a:spcAft>
                <a:spcPts val="0"/>
              </a:spcAft>
              <a:buSzPts val="1800"/>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42" name="Google Shape;142;p70"/>
          <p:cNvSpPr txBox="1">
            <a:spLocks noGrp="1"/>
          </p:cNvSpPr>
          <p:nvPr>
            <p:ph type="body" idx="2"/>
          </p:nvPr>
        </p:nvSpPr>
        <p:spPr>
          <a:xfrm>
            <a:off x="3456172" y="4030490"/>
            <a:ext cx="2463114" cy="1844332"/>
          </a:xfrm>
          <a:prstGeom prst="rect">
            <a:avLst/>
          </a:prstGeom>
          <a:noFill/>
          <a:ln>
            <a:noFill/>
          </a:ln>
        </p:spPr>
        <p:txBody>
          <a:bodyPr spcFirstLastPara="1" wrap="square" lIns="91425" tIns="45700" rIns="91425" bIns="45700" anchor="t" anchorCtr="0">
            <a:normAutofit/>
          </a:bodyPr>
          <a:lstStyle>
            <a:lvl1pPr marL="457200" lvl="0" indent="-228600" algn="ctr">
              <a:lnSpc>
                <a:spcPct val="90000"/>
              </a:lnSpc>
              <a:spcBef>
                <a:spcPts val="1000"/>
              </a:spcBef>
              <a:spcAft>
                <a:spcPts val="0"/>
              </a:spcAft>
              <a:buSzPts val="1400"/>
              <a:buNone/>
              <a:defRPr sz="2000" b="1">
                <a:solidFill>
                  <a:schemeClr val="accent2"/>
                </a:solidFill>
              </a:defRPr>
            </a:lvl1pPr>
            <a:lvl2pPr marL="914400" lvl="1" indent="-228600" algn="l">
              <a:lnSpc>
                <a:spcPct val="90000"/>
              </a:lnSpc>
              <a:spcBef>
                <a:spcPts val="500"/>
              </a:spcBef>
              <a:spcAft>
                <a:spcPts val="0"/>
              </a:spcAft>
              <a:buSzPts val="2400"/>
              <a:buNone/>
              <a:defRPr/>
            </a:lvl2pPr>
            <a:lvl3pPr marL="1371600" lvl="2" indent="-228600" algn="l">
              <a:lnSpc>
                <a:spcPct val="90000"/>
              </a:lnSpc>
              <a:spcBef>
                <a:spcPts val="500"/>
              </a:spcBef>
              <a:spcAft>
                <a:spcPts val="0"/>
              </a:spcAft>
              <a:buSzPts val="2000"/>
              <a:buNone/>
              <a:defRPr/>
            </a:lvl3pPr>
            <a:lvl4pPr marL="1828800" lvl="3" indent="-228600" algn="l">
              <a:lnSpc>
                <a:spcPct val="90000"/>
              </a:lnSpc>
              <a:spcBef>
                <a:spcPts val="500"/>
              </a:spcBef>
              <a:spcAft>
                <a:spcPts val="0"/>
              </a:spcAft>
              <a:buSzPts val="1800"/>
              <a:buNone/>
              <a:defRPr/>
            </a:lvl4pPr>
            <a:lvl5pPr marL="2286000" lvl="4" indent="-228600" algn="l">
              <a:lnSpc>
                <a:spcPct val="90000"/>
              </a:lnSpc>
              <a:spcBef>
                <a:spcPts val="500"/>
              </a:spcBef>
              <a:spcAft>
                <a:spcPts val="0"/>
              </a:spcAft>
              <a:buSzPts val="1800"/>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43" name="Google Shape;143;p70"/>
          <p:cNvSpPr txBox="1">
            <a:spLocks noGrp="1"/>
          </p:cNvSpPr>
          <p:nvPr>
            <p:ph type="body" idx="3"/>
          </p:nvPr>
        </p:nvSpPr>
        <p:spPr>
          <a:xfrm>
            <a:off x="6311608" y="4030490"/>
            <a:ext cx="2463114" cy="1844332"/>
          </a:xfrm>
          <a:prstGeom prst="rect">
            <a:avLst/>
          </a:prstGeom>
          <a:noFill/>
          <a:ln>
            <a:noFill/>
          </a:ln>
        </p:spPr>
        <p:txBody>
          <a:bodyPr spcFirstLastPara="1" wrap="square" lIns="91425" tIns="45700" rIns="91425" bIns="45700" anchor="t" anchorCtr="0">
            <a:normAutofit/>
          </a:bodyPr>
          <a:lstStyle>
            <a:lvl1pPr marL="457200" lvl="0" indent="-228600" algn="ctr">
              <a:lnSpc>
                <a:spcPct val="90000"/>
              </a:lnSpc>
              <a:spcBef>
                <a:spcPts val="1000"/>
              </a:spcBef>
              <a:spcAft>
                <a:spcPts val="0"/>
              </a:spcAft>
              <a:buSzPts val="1400"/>
              <a:buNone/>
              <a:defRPr sz="2000" b="1">
                <a:solidFill>
                  <a:schemeClr val="accent2"/>
                </a:solidFill>
              </a:defRPr>
            </a:lvl1pPr>
            <a:lvl2pPr marL="914400" lvl="1" indent="-228600" algn="l">
              <a:lnSpc>
                <a:spcPct val="90000"/>
              </a:lnSpc>
              <a:spcBef>
                <a:spcPts val="500"/>
              </a:spcBef>
              <a:spcAft>
                <a:spcPts val="0"/>
              </a:spcAft>
              <a:buSzPts val="2400"/>
              <a:buNone/>
              <a:defRPr/>
            </a:lvl2pPr>
            <a:lvl3pPr marL="1371600" lvl="2" indent="-228600" algn="l">
              <a:lnSpc>
                <a:spcPct val="90000"/>
              </a:lnSpc>
              <a:spcBef>
                <a:spcPts val="500"/>
              </a:spcBef>
              <a:spcAft>
                <a:spcPts val="0"/>
              </a:spcAft>
              <a:buSzPts val="2000"/>
              <a:buNone/>
              <a:defRPr/>
            </a:lvl3pPr>
            <a:lvl4pPr marL="1828800" lvl="3" indent="-228600" algn="l">
              <a:lnSpc>
                <a:spcPct val="90000"/>
              </a:lnSpc>
              <a:spcBef>
                <a:spcPts val="500"/>
              </a:spcBef>
              <a:spcAft>
                <a:spcPts val="0"/>
              </a:spcAft>
              <a:buSzPts val="1800"/>
              <a:buNone/>
              <a:defRPr/>
            </a:lvl4pPr>
            <a:lvl5pPr marL="2286000" lvl="4" indent="-228600" algn="l">
              <a:lnSpc>
                <a:spcPct val="90000"/>
              </a:lnSpc>
              <a:spcBef>
                <a:spcPts val="500"/>
              </a:spcBef>
              <a:spcAft>
                <a:spcPts val="0"/>
              </a:spcAft>
              <a:buSzPts val="1800"/>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44" name="Google Shape;144;p70"/>
          <p:cNvSpPr/>
          <p:nvPr/>
        </p:nvSpPr>
        <p:spPr>
          <a:xfrm>
            <a:off x="870679" y="1964724"/>
            <a:ext cx="1791730" cy="1791730"/>
          </a:xfrm>
          <a:prstGeom prst="ellipse">
            <a:avLst/>
          </a:prstGeom>
          <a:gradFill>
            <a:gsLst>
              <a:gs pos="0">
                <a:schemeClr val="dk2"/>
              </a:gs>
              <a:gs pos="21000">
                <a:schemeClr val="dk2"/>
              </a:gs>
              <a:gs pos="100000">
                <a:schemeClr val="accent1"/>
              </a:gs>
            </a:gsLst>
            <a:lin ang="16200000"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45" name="Google Shape;145;p70"/>
          <p:cNvSpPr/>
          <p:nvPr/>
        </p:nvSpPr>
        <p:spPr>
          <a:xfrm>
            <a:off x="3791864" y="1964724"/>
            <a:ext cx="1791730" cy="1791730"/>
          </a:xfrm>
          <a:prstGeom prst="ellipse">
            <a:avLst/>
          </a:prstGeom>
          <a:gradFill>
            <a:gsLst>
              <a:gs pos="0">
                <a:schemeClr val="dk2"/>
              </a:gs>
              <a:gs pos="21000">
                <a:schemeClr val="dk2"/>
              </a:gs>
              <a:gs pos="100000">
                <a:schemeClr val="accent1"/>
              </a:gs>
            </a:gsLst>
            <a:lin ang="16200000"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46" name="Google Shape;146;p70"/>
          <p:cNvSpPr/>
          <p:nvPr/>
        </p:nvSpPr>
        <p:spPr>
          <a:xfrm>
            <a:off x="6603183" y="1964724"/>
            <a:ext cx="1791730" cy="1791730"/>
          </a:xfrm>
          <a:prstGeom prst="ellipse">
            <a:avLst/>
          </a:prstGeom>
          <a:gradFill>
            <a:gsLst>
              <a:gs pos="0">
                <a:schemeClr val="dk2"/>
              </a:gs>
              <a:gs pos="21000">
                <a:schemeClr val="dk2"/>
              </a:gs>
              <a:gs pos="100000">
                <a:schemeClr val="accent1"/>
              </a:gs>
            </a:gsLst>
            <a:lin ang="16200000"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47" name="Google Shape;147;p70"/>
          <p:cNvSpPr txBox="1">
            <a:spLocks noGrp="1"/>
          </p:cNvSpPr>
          <p:nvPr>
            <p:ph type="body" idx="4"/>
          </p:nvPr>
        </p:nvSpPr>
        <p:spPr>
          <a:xfrm>
            <a:off x="9193899" y="4030490"/>
            <a:ext cx="2463114" cy="1844332"/>
          </a:xfrm>
          <a:prstGeom prst="rect">
            <a:avLst/>
          </a:prstGeom>
          <a:noFill/>
          <a:ln>
            <a:noFill/>
          </a:ln>
        </p:spPr>
        <p:txBody>
          <a:bodyPr spcFirstLastPara="1" wrap="square" lIns="91425" tIns="45700" rIns="91425" bIns="45700" anchor="t" anchorCtr="0">
            <a:normAutofit/>
          </a:bodyPr>
          <a:lstStyle>
            <a:lvl1pPr marL="457200" lvl="0" indent="-228600" algn="ctr">
              <a:lnSpc>
                <a:spcPct val="90000"/>
              </a:lnSpc>
              <a:spcBef>
                <a:spcPts val="1000"/>
              </a:spcBef>
              <a:spcAft>
                <a:spcPts val="0"/>
              </a:spcAft>
              <a:buSzPts val="1400"/>
              <a:buNone/>
              <a:defRPr sz="2000" b="1">
                <a:solidFill>
                  <a:schemeClr val="accent2"/>
                </a:solidFill>
              </a:defRPr>
            </a:lvl1pPr>
            <a:lvl2pPr marL="914400" lvl="1" indent="-228600" algn="l">
              <a:lnSpc>
                <a:spcPct val="90000"/>
              </a:lnSpc>
              <a:spcBef>
                <a:spcPts val="500"/>
              </a:spcBef>
              <a:spcAft>
                <a:spcPts val="0"/>
              </a:spcAft>
              <a:buSzPts val="2400"/>
              <a:buNone/>
              <a:defRPr/>
            </a:lvl2pPr>
            <a:lvl3pPr marL="1371600" lvl="2" indent="-228600" algn="l">
              <a:lnSpc>
                <a:spcPct val="90000"/>
              </a:lnSpc>
              <a:spcBef>
                <a:spcPts val="500"/>
              </a:spcBef>
              <a:spcAft>
                <a:spcPts val="0"/>
              </a:spcAft>
              <a:buSzPts val="2000"/>
              <a:buNone/>
              <a:defRPr/>
            </a:lvl3pPr>
            <a:lvl4pPr marL="1828800" lvl="3" indent="-228600" algn="l">
              <a:lnSpc>
                <a:spcPct val="90000"/>
              </a:lnSpc>
              <a:spcBef>
                <a:spcPts val="500"/>
              </a:spcBef>
              <a:spcAft>
                <a:spcPts val="0"/>
              </a:spcAft>
              <a:buSzPts val="1800"/>
              <a:buNone/>
              <a:defRPr/>
            </a:lvl4pPr>
            <a:lvl5pPr marL="2286000" lvl="4" indent="-228600" algn="l">
              <a:lnSpc>
                <a:spcPct val="90000"/>
              </a:lnSpc>
              <a:spcBef>
                <a:spcPts val="500"/>
              </a:spcBef>
              <a:spcAft>
                <a:spcPts val="0"/>
              </a:spcAft>
              <a:buSzPts val="1800"/>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48" name="Google Shape;148;p70"/>
          <p:cNvSpPr/>
          <p:nvPr/>
        </p:nvSpPr>
        <p:spPr>
          <a:xfrm>
            <a:off x="9529591" y="1964724"/>
            <a:ext cx="1791730" cy="1791730"/>
          </a:xfrm>
          <a:prstGeom prst="ellipse">
            <a:avLst/>
          </a:prstGeom>
          <a:gradFill>
            <a:gsLst>
              <a:gs pos="0">
                <a:schemeClr val="dk2"/>
              </a:gs>
              <a:gs pos="21000">
                <a:schemeClr val="dk2"/>
              </a:gs>
              <a:gs pos="100000">
                <a:schemeClr val="accent1"/>
              </a:gs>
            </a:gsLst>
            <a:lin ang="16200000"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149" name="Google Shape;149;p70" descr="Text&#10;&#10;Description automatically generated"/>
          <p:cNvPicPr preferRelativeResize="0"/>
          <p:nvPr/>
        </p:nvPicPr>
        <p:blipFill rotWithShape="1">
          <a:blip r:embed="rId2">
            <a:alphaModFix/>
          </a:blip>
          <a:srcRect/>
          <a:stretch/>
        </p:blipFill>
        <p:spPr>
          <a:xfrm>
            <a:off x="311254" y="5693273"/>
            <a:ext cx="2452266" cy="1379399"/>
          </a:xfrm>
          <a:prstGeom prst="rect">
            <a:avLst/>
          </a:prstGeom>
          <a:noFill/>
          <a:ln>
            <a:noFill/>
          </a:ln>
        </p:spPr>
      </p:pic>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2_Two Content">
  <p:cSld name="2_Two Content">
    <p:spTree>
      <p:nvGrpSpPr>
        <p:cNvPr id="1" name="Shape 150"/>
        <p:cNvGrpSpPr/>
        <p:nvPr/>
      </p:nvGrpSpPr>
      <p:grpSpPr>
        <a:xfrm>
          <a:off x="0" y="0"/>
          <a:ext cx="0" cy="0"/>
          <a:chOff x="0" y="0"/>
          <a:chExt cx="0" cy="0"/>
        </a:xfrm>
      </p:grpSpPr>
      <p:sp>
        <p:nvSpPr>
          <p:cNvPr id="151" name="Google Shape;151;p71"/>
          <p:cNvSpPr/>
          <p:nvPr/>
        </p:nvSpPr>
        <p:spPr>
          <a:xfrm>
            <a:off x="0" y="0"/>
            <a:ext cx="12192000" cy="6858000"/>
          </a:xfrm>
          <a:prstGeom prst="rect">
            <a:avLst/>
          </a:prstGeom>
          <a:solidFill>
            <a:schemeClr val="dk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52" name="Google Shape;152;p71"/>
          <p:cNvSpPr txBox="1">
            <a:spLocks noGrp="1"/>
          </p:cNvSpPr>
          <p:nvPr>
            <p:ph type="title"/>
          </p:nvPr>
        </p:nvSpPr>
        <p:spPr>
          <a:xfrm>
            <a:off x="257432" y="365125"/>
            <a:ext cx="11567984" cy="1325563"/>
          </a:xfrm>
          <a:prstGeom prst="rect">
            <a:avLst/>
          </a:prstGeom>
          <a:noFill/>
          <a:ln>
            <a:noFill/>
          </a:ln>
        </p:spPr>
        <p:txBody>
          <a:bodyPr spcFirstLastPara="1" wrap="square" lIns="91425" tIns="45700" rIns="91425" bIns="45700" anchor="ctr" anchorCtr="0">
            <a:normAutofit/>
          </a:bodyPr>
          <a:lstStyle>
            <a:lvl1pPr lvl="0" algn="ctr">
              <a:lnSpc>
                <a:spcPct val="90000"/>
              </a:lnSpc>
              <a:spcBef>
                <a:spcPts val="0"/>
              </a:spcBef>
              <a:spcAft>
                <a:spcPts val="0"/>
              </a:spcAft>
              <a:buClr>
                <a:schemeClr val="lt1"/>
              </a:buClr>
              <a:buSzPts val="3600"/>
              <a:buFont typeface="Montserrat"/>
              <a:buNone/>
              <a:defRPr>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53" name="Google Shape;153;p71"/>
          <p:cNvSpPr txBox="1">
            <a:spLocks noGrp="1"/>
          </p:cNvSpPr>
          <p:nvPr>
            <p:ph type="body" idx="1"/>
          </p:nvPr>
        </p:nvSpPr>
        <p:spPr>
          <a:xfrm>
            <a:off x="450231" y="4030490"/>
            <a:ext cx="2613619" cy="1844332"/>
          </a:xfrm>
          <a:prstGeom prst="rect">
            <a:avLst/>
          </a:prstGeom>
          <a:noFill/>
          <a:ln>
            <a:noFill/>
          </a:ln>
        </p:spPr>
        <p:txBody>
          <a:bodyPr spcFirstLastPara="1" wrap="square" lIns="91425" tIns="45700" rIns="91425" bIns="45700" anchor="t" anchorCtr="0">
            <a:normAutofit/>
          </a:bodyPr>
          <a:lstStyle>
            <a:lvl1pPr marL="457200" lvl="0" indent="-228600" algn="ctr">
              <a:lnSpc>
                <a:spcPct val="90000"/>
              </a:lnSpc>
              <a:spcBef>
                <a:spcPts val="1000"/>
              </a:spcBef>
              <a:spcAft>
                <a:spcPts val="0"/>
              </a:spcAft>
              <a:buSzPts val="1400"/>
              <a:buNone/>
              <a:defRPr sz="2000" b="1">
                <a:solidFill>
                  <a:schemeClr val="lt1"/>
                </a:solidFill>
              </a:defRPr>
            </a:lvl1pPr>
            <a:lvl2pPr marL="914400" lvl="1" indent="-228600" algn="l">
              <a:lnSpc>
                <a:spcPct val="90000"/>
              </a:lnSpc>
              <a:spcBef>
                <a:spcPts val="500"/>
              </a:spcBef>
              <a:spcAft>
                <a:spcPts val="0"/>
              </a:spcAft>
              <a:buSzPts val="2400"/>
              <a:buNone/>
              <a:defRPr/>
            </a:lvl2pPr>
            <a:lvl3pPr marL="1371600" lvl="2" indent="-228600" algn="l">
              <a:lnSpc>
                <a:spcPct val="90000"/>
              </a:lnSpc>
              <a:spcBef>
                <a:spcPts val="500"/>
              </a:spcBef>
              <a:spcAft>
                <a:spcPts val="0"/>
              </a:spcAft>
              <a:buSzPts val="2000"/>
              <a:buNone/>
              <a:defRPr/>
            </a:lvl3pPr>
            <a:lvl4pPr marL="1828800" lvl="3" indent="-228600" algn="l">
              <a:lnSpc>
                <a:spcPct val="90000"/>
              </a:lnSpc>
              <a:spcBef>
                <a:spcPts val="500"/>
              </a:spcBef>
              <a:spcAft>
                <a:spcPts val="0"/>
              </a:spcAft>
              <a:buSzPts val="1800"/>
              <a:buNone/>
              <a:defRPr/>
            </a:lvl4pPr>
            <a:lvl5pPr marL="2286000" lvl="4" indent="-228600" algn="l">
              <a:lnSpc>
                <a:spcPct val="90000"/>
              </a:lnSpc>
              <a:spcBef>
                <a:spcPts val="500"/>
              </a:spcBef>
              <a:spcAft>
                <a:spcPts val="0"/>
              </a:spcAft>
              <a:buSzPts val="1800"/>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54" name="Google Shape;154;p71"/>
          <p:cNvSpPr txBox="1">
            <a:spLocks noGrp="1"/>
          </p:cNvSpPr>
          <p:nvPr>
            <p:ph type="body" idx="2"/>
          </p:nvPr>
        </p:nvSpPr>
        <p:spPr>
          <a:xfrm>
            <a:off x="3456172" y="4030490"/>
            <a:ext cx="2463114" cy="1844332"/>
          </a:xfrm>
          <a:prstGeom prst="rect">
            <a:avLst/>
          </a:prstGeom>
          <a:noFill/>
          <a:ln>
            <a:noFill/>
          </a:ln>
        </p:spPr>
        <p:txBody>
          <a:bodyPr spcFirstLastPara="1" wrap="square" lIns="91425" tIns="45700" rIns="91425" bIns="45700" anchor="t" anchorCtr="0">
            <a:normAutofit/>
          </a:bodyPr>
          <a:lstStyle>
            <a:lvl1pPr marL="457200" lvl="0" indent="-228600" algn="ctr">
              <a:lnSpc>
                <a:spcPct val="90000"/>
              </a:lnSpc>
              <a:spcBef>
                <a:spcPts val="1000"/>
              </a:spcBef>
              <a:spcAft>
                <a:spcPts val="0"/>
              </a:spcAft>
              <a:buSzPts val="1400"/>
              <a:buNone/>
              <a:defRPr sz="2000" b="1">
                <a:solidFill>
                  <a:schemeClr val="lt1"/>
                </a:solidFill>
              </a:defRPr>
            </a:lvl1pPr>
            <a:lvl2pPr marL="914400" lvl="1" indent="-228600" algn="l">
              <a:lnSpc>
                <a:spcPct val="90000"/>
              </a:lnSpc>
              <a:spcBef>
                <a:spcPts val="500"/>
              </a:spcBef>
              <a:spcAft>
                <a:spcPts val="0"/>
              </a:spcAft>
              <a:buSzPts val="2400"/>
              <a:buNone/>
              <a:defRPr/>
            </a:lvl2pPr>
            <a:lvl3pPr marL="1371600" lvl="2" indent="-228600" algn="l">
              <a:lnSpc>
                <a:spcPct val="90000"/>
              </a:lnSpc>
              <a:spcBef>
                <a:spcPts val="500"/>
              </a:spcBef>
              <a:spcAft>
                <a:spcPts val="0"/>
              </a:spcAft>
              <a:buSzPts val="2000"/>
              <a:buNone/>
              <a:defRPr/>
            </a:lvl3pPr>
            <a:lvl4pPr marL="1828800" lvl="3" indent="-228600" algn="l">
              <a:lnSpc>
                <a:spcPct val="90000"/>
              </a:lnSpc>
              <a:spcBef>
                <a:spcPts val="500"/>
              </a:spcBef>
              <a:spcAft>
                <a:spcPts val="0"/>
              </a:spcAft>
              <a:buSzPts val="1800"/>
              <a:buNone/>
              <a:defRPr/>
            </a:lvl4pPr>
            <a:lvl5pPr marL="2286000" lvl="4" indent="-228600" algn="l">
              <a:lnSpc>
                <a:spcPct val="90000"/>
              </a:lnSpc>
              <a:spcBef>
                <a:spcPts val="500"/>
              </a:spcBef>
              <a:spcAft>
                <a:spcPts val="0"/>
              </a:spcAft>
              <a:buSzPts val="1800"/>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55" name="Google Shape;155;p71"/>
          <p:cNvSpPr txBox="1">
            <a:spLocks noGrp="1"/>
          </p:cNvSpPr>
          <p:nvPr>
            <p:ph type="body" idx="3"/>
          </p:nvPr>
        </p:nvSpPr>
        <p:spPr>
          <a:xfrm>
            <a:off x="6311608" y="4030490"/>
            <a:ext cx="2463114" cy="1844332"/>
          </a:xfrm>
          <a:prstGeom prst="rect">
            <a:avLst/>
          </a:prstGeom>
          <a:noFill/>
          <a:ln>
            <a:noFill/>
          </a:ln>
        </p:spPr>
        <p:txBody>
          <a:bodyPr spcFirstLastPara="1" wrap="square" lIns="91425" tIns="45700" rIns="91425" bIns="45700" anchor="t" anchorCtr="0">
            <a:normAutofit/>
          </a:bodyPr>
          <a:lstStyle>
            <a:lvl1pPr marL="457200" lvl="0" indent="-228600" algn="ctr">
              <a:lnSpc>
                <a:spcPct val="90000"/>
              </a:lnSpc>
              <a:spcBef>
                <a:spcPts val="1000"/>
              </a:spcBef>
              <a:spcAft>
                <a:spcPts val="0"/>
              </a:spcAft>
              <a:buSzPts val="1400"/>
              <a:buNone/>
              <a:defRPr sz="2000" b="1">
                <a:solidFill>
                  <a:schemeClr val="lt1"/>
                </a:solidFill>
              </a:defRPr>
            </a:lvl1pPr>
            <a:lvl2pPr marL="914400" lvl="1" indent="-228600" algn="l">
              <a:lnSpc>
                <a:spcPct val="90000"/>
              </a:lnSpc>
              <a:spcBef>
                <a:spcPts val="500"/>
              </a:spcBef>
              <a:spcAft>
                <a:spcPts val="0"/>
              </a:spcAft>
              <a:buSzPts val="2400"/>
              <a:buNone/>
              <a:defRPr/>
            </a:lvl2pPr>
            <a:lvl3pPr marL="1371600" lvl="2" indent="-228600" algn="l">
              <a:lnSpc>
                <a:spcPct val="90000"/>
              </a:lnSpc>
              <a:spcBef>
                <a:spcPts val="500"/>
              </a:spcBef>
              <a:spcAft>
                <a:spcPts val="0"/>
              </a:spcAft>
              <a:buSzPts val="2000"/>
              <a:buNone/>
              <a:defRPr/>
            </a:lvl3pPr>
            <a:lvl4pPr marL="1828800" lvl="3" indent="-228600" algn="l">
              <a:lnSpc>
                <a:spcPct val="90000"/>
              </a:lnSpc>
              <a:spcBef>
                <a:spcPts val="500"/>
              </a:spcBef>
              <a:spcAft>
                <a:spcPts val="0"/>
              </a:spcAft>
              <a:buSzPts val="1800"/>
              <a:buNone/>
              <a:defRPr/>
            </a:lvl4pPr>
            <a:lvl5pPr marL="2286000" lvl="4" indent="-228600" algn="l">
              <a:lnSpc>
                <a:spcPct val="90000"/>
              </a:lnSpc>
              <a:spcBef>
                <a:spcPts val="500"/>
              </a:spcBef>
              <a:spcAft>
                <a:spcPts val="0"/>
              </a:spcAft>
              <a:buSzPts val="1800"/>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56" name="Google Shape;156;p71"/>
          <p:cNvSpPr/>
          <p:nvPr/>
        </p:nvSpPr>
        <p:spPr>
          <a:xfrm>
            <a:off x="870679" y="1964724"/>
            <a:ext cx="1791730" cy="1791730"/>
          </a:xfrm>
          <a:prstGeom prst="ellipse">
            <a:avLst/>
          </a:pr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57" name="Google Shape;157;p71"/>
          <p:cNvSpPr/>
          <p:nvPr/>
        </p:nvSpPr>
        <p:spPr>
          <a:xfrm>
            <a:off x="3791864" y="1964724"/>
            <a:ext cx="1791730" cy="1791730"/>
          </a:xfrm>
          <a:prstGeom prst="ellipse">
            <a:avLst/>
          </a:pr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58" name="Google Shape;158;p71"/>
          <p:cNvSpPr/>
          <p:nvPr/>
        </p:nvSpPr>
        <p:spPr>
          <a:xfrm>
            <a:off x="6603183" y="1964724"/>
            <a:ext cx="1791730" cy="1791730"/>
          </a:xfrm>
          <a:prstGeom prst="ellipse">
            <a:avLst/>
          </a:pr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59" name="Google Shape;159;p71"/>
          <p:cNvSpPr txBox="1">
            <a:spLocks noGrp="1"/>
          </p:cNvSpPr>
          <p:nvPr>
            <p:ph type="body" idx="4"/>
          </p:nvPr>
        </p:nvSpPr>
        <p:spPr>
          <a:xfrm>
            <a:off x="9193899" y="4030490"/>
            <a:ext cx="2463114" cy="1844332"/>
          </a:xfrm>
          <a:prstGeom prst="rect">
            <a:avLst/>
          </a:prstGeom>
          <a:noFill/>
          <a:ln>
            <a:noFill/>
          </a:ln>
        </p:spPr>
        <p:txBody>
          <a:bodyPr spcFirstLastPara="1" wrap="square" lIns="91425" tIns="45700" rIns="91425" bIns="45700" anchor="t" anchorCtr="0">
            <a:normAutofit/>
          </a:bodyPr>
          <a:lstStyle>
            <a:lvl1pPr marL="457200" lvl="0" indent="-228600" algn="ctr">
              <a:lnSpc>
                <a:spcPct val="90000"/>
              </a:lnSpc>
              <a:spcBef>
                <a:spcPts val="1000"/>
              </a:spcBef>
              <a:spcAft>
                <a:spcPts val="0"/>
              </a:spcAft>
              <a:buSzPts val="1400"/>
              <a:buNone/>
              <a:defRPr sz="2000" b="1">
                <a:solidFill>
                  <a:schemeClr val="lt1"/>
                </a:solidFill>
              </a:defRPr>
            </a:lvl1pPr>
            <a:lvl2pPr marL="914400" lvl="1" indent="-228600" algn="l">
              <a:lnSpc>
                <a:spcPct val="90000"/>
              </a:lnSpc>
              <a:spcBef>
                <a:spcPts val="500"/>
              </a:spcBef>
              <a:spcAft>
                <a:spcPts val="0"/>
              </a:spcAft>
              <a:buSzPts val="2400"/>
              <a:buNone/>
              <a:defRPr/>
            </a:lvl2pPr>
            <a:lvl3pPr marL="1371600" lvl="2" indent="-228600" algn="l">
              <a:lnSpc>
                <a:spcPct val="90000"/>
              </a:lnSpc>
              <a:spcBef>
                <a:spcPts val="500"/>
              </a:spcBef>
              <a:spcAft>
                <a:spcPts val="0"/>
              </a:spcAft>
              <a:buSzPts val="2000"/>
              <a:buNone/>
              <a:defRPr/>
            </a:lvl3pPr>
            <a:lvl4pPr marL="1828800" lvl="3" indent="-228600" algn="l">
              <a:lnSpc>
                <a:spcPct val="90000"/>
              </a:lnSpc>
              <a:spcBef>
                <a:spcPts val="500"/>
              </a:spcBef>
              <a:spcAft>
                <a:spcPts val="0"/>
              </a:spcAft>
              <a:buSzPts val="1800"/>
              <a:buNone/>
              <a:defRPr/>
            </a:lvl4pPr>
            <a:lvl5pPr marL="2286000" lvl="4" indent="-228600" algn="l">
              <a:lnSpc>
                <a:spcPct val="90000"/>
              </a:lnSpc>
              <a:spcBef>
                <a:spcPts val="500"/>
              </a:spcBef>
              <a:spcAft>
                <a:spcPts val="0"/>
              </a:spcAft>
              <a:buSzPts val="1800"/>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60" name="Google Shape;160;p71"/>
          <p:cNvSpPr/>
          <p:nvPr/>
        </p:nvSpPr>
        <p:spPr>
          <a:xfrm>
            <a:off x="9529591" y="1964724"/>
            <a:ext cx="1791730" cy="1791730"/>
          </a:xfrm>
          <a:prstGeom prst="ellipse">
            <a:avLst/>
          </a:pr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61" name="Google Shape;161;p71"/>
          <p:cNvSpPr/>
          <p:nvPr/>
        </p:nvSpPr>
        <p:spPr>
          <a:xfrm>
            <a:off x="11392930" y="6227805"/>
            <a:ext cx="432486" cy="432486"/>
          </a:xfrm>
          <a:prstGeom prst="ellipse">
            <a:avLst/>
          </a:pr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900"/>
              <a:buFont typeface="Arial"/>
              <a:buNone/>
            </a:pPr>
            <a:endParaRPr sz="900" b="0" i="0" u="none" strike="noStrike" cap="none">
              <a:solidFill>
                <a:schemeClr val="lt1"/>
              </a:solidFill>
              <a:latin typeface="Montserrat"/>
              <a:ea typeface="Montserrat"/>
              <a:cs typeface="Montserrat"/>
              <a:sym typeface="Montserrat"/>
            </a:endParaRPr>
          </a:p>
        </p:txBody>
      </p:sp>
      <p:pic>
        <p:nvPicPr>
          <p:cNvPr id="162" name="Google Shape;162;p71"/>
          <p:cNvPicPr preferRelativeResize="0"/>
          <p:nvPr/>
        </p:nvPicPr>
        <p:blipFill rotWithShape="1">
          <a:blip r:embed="rId2">
            <a:alphaModFix/>
          </a:blip>
          <a:srcRect/>
          <a:stretch/>
        </p:blipFill>
        <p:spPr>
          <a:xfrm>
            <a:off x="188346" y="5037386"/>
            <a:ext cx="2690649" cy="2690649"/>
          </a:xfrm>
          <a:prstGeom prst="rect">
            <a:avLst/>
          </a:prstGeom>
          <a:noFill/>
          <a:ln>
            <a:noFill/>
          </a:ln>
        </p:spPr>
      </p:pic>
      <p:sp>
        <p:nvSpPr>
          <p:cNvPr id="163" name="Google Shape;163;p71"/>
          <p:cNvSpPr txBox="1"/>
          <p:nvPr/>
        </p:nvSpPr>
        <p:spPr>
          <a:xfrm>
            <a:off x="11292650" y="6321648"/>
            <a:ext cx="633046" cy="40011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chemeClr val="lt1"/>
              </a:buClr>
              <a:buSzPts val="1000"/>
              <a:buFont typeface="Helvetica Neue"/>
              <a:buNone/>
            </a:pPr>
            <a:fld id="{00000000-1234-1234-1234-123412341234}" type="slidenum">
              <a:rPr lang="en-US" sz="1000" b="0" i="0" u="none" strike="noStrike" cap="none">
                <a:solidFill>
                  <a:schemeClr val="lt1"/>
                </a:solidFill>
                <a:latin typeface="Helvetica Neue"/>
                <a:ea typeface="Helvetica Neue"/>
                <a:cs typeface="Helvetica Neue"/>
                <a:sym typeface="Helvetica Neue"/>
              </a:rPr>
              <a:t>‹#›</a:t>
            </a:fld>
            <a:endParaRPr sz="1000" b="0" i="0" u="none" strike="noStrike" cap="none">
              <a:solidFill>
                <a:schemeClr val="lt1"/>
              </a:solidFill>
              <a:latin typeface="Helvetica Neue"/>
              <a:ea typeface="Helvetica Neue"/>
              <a:cs typeface="Helvetica Neue"/>
              <a:sym typeface="Helvetica Neue"/>
            </a:endParaRPr>
          </a:p>
          <a:p>
            <a:pPr marL="0" marR="0" lvl="0" indent="0" algn="ctr" rtl="0">
              <a:lnSpc>
                <a:spcPct val="100000"/>
              </a:lnSpc>
              <a:spcBef>
                <a:spcPts val="0"/>
              </a:spcBef>
              <a:spcAft>
                <a:spcPts val="0"/>
              </a:spcAft>
              <a:buClr>
                <a:srgbClr val="000000"/>
              </a:buClr>
              <a:buSzPts val="1000"/>
              <a:buFont typeface="Arial"/>
              <a:buNone/>
            </a:pPr>
            <a:endParaRPr sz="1000" b="0" i="0" u="none" strike="noStrike" cap="none">
              <a:solidFill>
                <a:schemeClr val="dk1"/>
              </a:solidFill>
              <a:latin typeface="Calibri"/>
              <a:ea typeface="Calibri"/>
              <a:cs typeface="Calibri"/>
              <a:sym typeface="Calibri"/>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Comparison">
  <p:cSld name="Comparison">
    <p:spTree>
      <p:nvGrpSpPr>
        <p:cNvPr id="1" name="Shape 164"/>
        <p:cNvGrpSpPr/>
        <p:nvPr/>
      </p:nvGrpSpPr>
      <p:grpSpPr>
        <a:xfrm>
          <a:off x="0" y="0"/>
          <a:ext cx="0" cy="0"/>
          <a:chOff x="0" y="0"/>
          <a:chExt cx="0" cy="0"/>
        </a:xfrm>
      </p:grpSpPr>
      <p:sp>
        <p:nvSpPr>
          <p:cNvPr id="165" name="Google Shape;165;p72"/>
          <p:cNvSpPr txBox="1">
            <a:spLocks noGrp="1"/>
          </p:cNvSpPr>
          <p:nvPr>
            <p:ph type="body" idx="1"/>
          </p:nvPr>
        </p:nvSpPr>
        <p:spPr>
          <a:xfrm>
            <a:off x="257432" y="1681163"/>
            <a:ext cx="5740143"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SzPts val="1680"/>
              <a:buNone/>
              <a:defRPr sz="2400" b="1"/>
            </a:lvl1pPr>
            <a:lvl2pPr marL="914400" lvl="1" indent="-228600" algn="l">
              <a:lnSpc>
                <a:spcPct val="90000"/>
              </a:lnSpc>
              <a:spcBef>
                <a:spcPts val="500"/>
              </a:spcBef>
              <a:spcAft>
                <a:spcPts val="0"/>
              </a:spcAft>
              <a:buSzPts val="2000"/>
              <a:buNone/>
              <a:defRPr sz="2000" b="1"/>
            </a:lvl2pPr>
            <a:lvl3pPr marL="1371600" lvl="2" indent="-228600" algn="l">
              <a:lnSpc>
                <a:spcPct val="90000"/>
              </a:lnSpc>
              <a:spcBef>
                <a:spcPts val="500"/>
              </a:spcBef>
              <a:spcAft>
                <a:spcPts val="0"/>
              </a:spcAft>
              <a:buSzPts val="1800"/>
              <a:buNone/>
              <a:defRPr sz="1800" b="1"/>
            </a:lvl3pPr>
            <a:lvl4pPr marL="1828800" lvl="3" indent="-228600" algn="l">
              <a:lnSpc>
                <a:spcPct val="90000"/>
              </a:lnSpc>
              <a:spcBef>
                <a:spcPts val="500"/>
              </a:spcBef>
              <a:spcAft>
                <a:spcPts val="0"/>
              </a:spcAft>
              <a:buSzPts val="1600"/>
              <a:buNone/>
              <a:defRPr sz="1600" b="1"/>
            </a:lvl4pPr>
            <a:lvl5pPr marL="2286000" lvl="4" indent="-228600" algn="l">
              <a:lnSpc>
                <a:spcPct val="90000"/>
              </a:lnSpc>
              <a:spcBef>
                <a:spcPts val="500"/>
              </a:spcBef>
              <a:spcAft>
                <a:spcPts val="0"/>
              </a:spcAft>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166" name="Google Shape;166;p72"/>
          <p:cNvSpPr txBox="1">
            <a:spLocks noGrp="1"/>
          </p:cNvSpPr>
          <p:nvPr>
            <p:ph type="body" idx="2"/>
          </p:nvPr>
        </p:nvSpPr>
        <p:spPr>
          <a:xfrm>
            <a:off x="257432" y="2455756"/>
            <a:ext cx="5740143" cy="3018395"/>
          </a:xfrm>
          <a:prstGeom prst="rect">
            <a:avLst/>
          </a:prstGeom>
          <a:noFill/>
          <a:ln>
            <a:noFill/>
          </a:ln>
        </p:spPr>
        <p:txBody>
          <a:bodyPr spcFirstLastPara="1" wrap="square" lIns="91425" tIns="45700" rIns="91425" bIns="45700" anchor="t" anchorCtr="0">
            <a:normAutofit/>
          </a:bodyPr>
          <a:lstStyle>
            <a:lvl1pPr marL="457200" lvl="0" indent="-308610" algn="l">
              <a:lnSpc>
                <a:spcPct val="90000"/>
              </a:lnSpc>
              <a:spcBef>
                <a:spcPts val="1000"/>
              </a:spcBef>
              <a:spcAft>
                <a:spcPts val="0"/>
              </a:spcAft>
              <a:buSzPts val="1260"/>
              <a:buChar char="→"/>
              <a:defRPr/>
            </a:lvl1pPr>
            <a:lvl2pPr marL="914400" lvl="1" indent="-342900" algn="l">
              <a:lnSpc>
                <a:spcPct val="90000"/>
              </a:lnSpc>
              <a:spcBef>
                <a:spcPts val="500"/>
              </a:spcBef>
              <a:spcAft>
                <a:spcPts val="0"/>
              </a:spcAft>
              <a:buSzPts val="1800"/>
              <a:buChar char="•"/>
              <a:defRPr/>
            </a:lvl2pPr>
            <a:lvl3pPr marL="1371600" lvl="2" indent="-342900" algn="l">
              <a:lnSpc>
                <a:spcPct val="90000"/>
              </a:lnSpc>
              <a:spcBef>
                <a:spcPts val="500"/>
              </a:spcBef>
              <a:spcAft>
                <a:spcPts val="0"/>
              </a:spcAft>
              <a:buSzPts val="1800"/>
              <a:buChar char="o"/>
              <a:defRPr/>
            </a:lvl3pPr>
            <a:lvl4pPr marL="1828800" lvl="3" indent="-342900" algn="l">
              <a:lnSpc>
                <a:spcPct val="90000"/>
              </a:lnSpc>
              <a:spcBef>
                <a:spcPts val="500"/>
              </a:spcBef>
              <a:spcAft>
                <a:spcPts val="0"/>
              </a:spcAft>
              <a:buSzPts val="1800"/>
              <a:buChar char="▪"/>
              <a:defRPr/>
            </a:lvl4pPr>
            <a:lvl5pPr marL="2286000" lvl="4" indent="-342900" algn="l">
              <a:lnSpc>
                <a:spcPct val="90000"/>
              </a:lnSpc>
              <a:spcBef>
                <a:spcPts val="500"/>
              </a:spcBef>
              <a:spcAft>
                <a:spcPts val="0"/>
              </a:spcAft>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67" name="Google Shape;167;p72"/>
          <p:cNvSpPr txBox="1">
            <a:spLocks noGrp="1"/>
          </p:cNvSpPr>
          <p:nvPr>
            <p:ph type="body" idx="3"/>
          </p:nvPr>
        </p:nvSpPr>
        <p:spPr>
          <a:xfrm>
            <a:off x="6172200" y="2505075"/>
            <a:ext cx="5183188" cy="3018395"/>
          </a:xfrm>
          <a:prstGeom prst="rect">
            <a:avLst/>
          </a:prstGeom>
          <a:noFill/>
          <a:ln>
            <a:noFill/>
          </a:ln>
        </p:spPr>
        <p:txBody>
          <a:bodyPr spcFirstLastPara="1" wrap="square" lIns="91425" tIns="45700" rIns="91425" bIns="45700" anchor="t" anchorCtr="0">
            <a:normAutofit/>
          </a:bodyPr>
          <a:lstStyle>
            <a:lvl1pPr marL="457200" lvl="0" indent="-308610" algn="l">
              <a:lnSpc>
                <a:spcPct val="90000"/>
              </a:lnSpc>
              <a:spcBef>
                <a:spcPts val="1000"/>
              </a:spcBef>
              <a:spcAft>
                <a:spcPts val="0"/>
              </a:spcAft>
              <a:buSzPts val="1260"/>
              <a:buChar char="→"/>
              <a:defRPr/>
            </a:lvl1pPr>
            <a:lvl2pPr marL="914400" lvl="1" indent="-342900" algn="l">
              <a:lnSpc>
                <a:spcPct val="90000"/>
              </a:lnSpc>
              <a:spcBef>
                <a:spcPts val="500"/>
              </a:spcBef>
              <a:spcAft>
                <a:spcPts val="0"/>
              </a:spcAft>
              <a:buSzPts val="1800"/>
              <a:buChar char="•"/>
              <a:defRPr/>
            </a:lvl2pPr>
            <a:lvl3pPr marL="1371600" lvl="2" indent="-342900" algn="l">
              <a:lnSpc>
                <a:spcPct val="90000"/>
              </a:lnSpc>
              <a:spcBef>
                <a:spcPts val="500"/>
              </a:spcBef>
              <a:spcAft>
                <a:spcPts val="0"/>
              </a:spcAft>
              <a:buSzPts val="1800"/>
              <a:buChar char="o"/>
              <a:defRPr/>
            </a:lvl3pPr>
            <a:lvl4pPr marL="1828800" lvl="3" indent="-342900" algn="l">
              <a:lnSpc>
                <a:spcPct val="90000"/>
              </a:lnSpc>
              <a:spcBef>
                <a:spcPts val="500"/>
              </a:spcBef>
              <a:spcAft>
                <a:spcPts val="0"/>
              </a:spcAft>
              <a:buSzPts val="1800"/>
              <a:buChar char="▪"/>
              <a:defRPr/>
            </a:lvl4pPr>
            <a:lvl5pPr marL="2286000" lvl="4" indent="-342900" algn="l">
              <a:lnSpc>
                <a:spcPct val="90000"/>
              </a:lnSpc>
              <a:spcBef>
                <a:spcPts val="500"/>
              </a:spcBef>
              <a:spcAft>
                <a:spcPts val="0"/>
              </a:spcAft>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68" name="Google Shape;168;p72"/>
          <p:cNvSpPr txBox="1">
            <a:spLocks noGrp="1"/>
          </p:cNvSpPr>
          <p:nvPr>
            <p:ph type="title"/>
          </p:nvPr>
        </p:nvSpPr>
        <p:spPr>
          <a:xfrm>
            <a:off x="257432" y="365125"/>
            <a:ext cx="11567984"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2"/>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pic>
        <p:nvPicPr>
          <p:cNvPr id="169" name="Google Shape;169;p72" descr="Text&#10;&#10;Description automatically generated"/>
          <p:cNvPicPr preferRelativeResize="0"/>
          <p:nvPr/>
        </p:nvPicPr>
        <p:blipFill rotWithShape="1">
          <a:blip r:embed="rId2">
            <a:alphaModFix/>
          </a:blip>
          <a:srcRect/>
          <a:stretch/>
        </p:blipFill>
        <p:spPr>
          <a:xfrm>
            <a:off x="311254" y="5693273"/>
            <a:ext cx="2452266" cy="1379399"/>
          </a:xfrm>
          <a:prstGeom prst="rect">
            <a:avLst/>
          </a:prstGeom>
          <a:noFill/>
          <a:ln>
            <a:noFill/>
          </a:ln>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p:cSld name="3_Title and Content">
    <p:spTree>
      <p:nvGrpSpPr>
        <p:cNvPr id="1" name="Shape 19"/>
        <p:cNvGrpSpPr/>
        <p:nvPr/>
      </p:nvGrpSpPr>
      <p:grpSpPr>
        <a:xfrm>
          <a:off x="0" y="0"/>
          <a:ext cx="0" cy="0"/>
          <a:chOff x="0" y="0"/>
          <a:chExt cx="0" cy="0"/>
        </a:xfrm>
      </p:grpSpPr>
      <p:sp>
        <p:nvSpPr>
          <p:cNvPr id="20" name="Google Shape;20;p52"/>
          <p:cNvSpPr txBox="1">
            <a:spLocks noGrp="1"/>
          </p:cNvSpPr>
          <p:nvPr>
            <p:ph type="title"/>
          </p:nvPr>
        </p:nvSpPr>
        <p:spPr>
          <a:xfrm>
            <a:off x="257432" y="365125"/>
            <a:ext cx="11568000" cy="1325600"/>
          </a:xfrm>
          <a:prstGeom prst="rect">
            <a:avLst/>
          </a:prstGeom>
          <a:noFill/>
          <a:ln>
            <a:noFill/>
          </a:ln>
        </p:spPr>
        <p:txBody>
          <a:bodyPr spcFirstLastPara="1" wrap="square" lIns="68575" tIns="34275" rIns="68575" bIns="34275" anchor="ctr" anchorCtr="0">
            <a:normAutofit/>
          </a:bodyPr>
          <a:lstStyle>
            <a:lvl1pPr lvl="0" algn="l">
              <a:lnSpc>
                <a:spcPct val="90000"/>
              </a:lnSpc>
              <a:spcBef>
                <a:spcPts val="0"/>
              </a:spcBef>
              <a:spcAft>
                <a:spcPts val="0"/>
              </a:spcAft>
              <a:buClr>
                <a:schemeClr val="dk2"/>
              </a:buClr>
              <a:buSzPts val="1400"/>
              <a:buFont typeface="Verdana"/>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21" name="Google Shape;21;p52"/>
          <p:cNvSpPr txBox="1">
            <a:spLocks noGrp="1"/>
          </p:cNvSpPr>
          <p:nvPr>
            <p:ph type="body" idx="1"/>
          </p:nvPr>
        </p:nvSpPr>
        <p:spPr>
          <a:xfrm>
            <a:off x="257432" y="1825625"/>
            <a:ext cx="11568000" cy="3825200"/>
          </a:xfrm>
          <a:prstGeom prst="rect">
            <a:avLst/>
          </a:prstGeom>
          <a:noFill/>
          <a:ln>
            <a:noFill/>
          </a:ln>
        </p:spPr>
        <p:txBody>
          <a:bodyPr spcFirstLastPara="1" wrap="square" lIns="68575" tIns="34275" rIns="68575" bIns="34275" anchor="t" anchorCtr="0">
            <a:normAutofit/>
          </a:bodyPr>
          <a:lstStyle>
            <a:lvl1pPr marL="457200" lvl="0" indent="-285750" algn="l">
              <a:lnSpc>
                <a:spcPct val="90000"/>
              </a:lnSpc>
              <a:spcBef>
                <a:spcPts val="1067"/>
              </a:spcBef>
              <a:spcAft>
                <a:spcPts val="0"/>
              </a:spcAft>
              <a:buClr>
                <a:schemeClr val="dk1"/>
              </a:buClr>
              <a:buSzPts val="900"/>
              <a:buChar char="→"/>
              <a:defRPr/>
            </a:lvl1pPr>
            <a:lvl2pPr marL="914400" lvl="1" indent="-317500" algn="l">
              <a:lnSpc>
                <a:spcPct val="90000"/>
              </a:lnSpc>
              <a:spcBef>
                <a:spcPts val="533"/>
              </a:spcBef>
              <a:spcAft>
                <a:spcPts val="0"/>
              </a:spcAft>
              <a:buClr>
                <a:schemeClr val="dk1"/>
              </a:buClr>
              <a:buSzPts val="1400"/>
              <a:buChar char="•"/>
              <a:defRPr/>
            </a:lvl2pPr>
            <a:lvl3pPr marL="1371600" lvl="2" indent="-317500" algn="l">
              <a:lnSpc>
                <a:spcPct val="90000"/>
              </a:lnSpc>
              <a:spcBef>
                <a:spcPts val="533"/>
              </a:spcBef>
              <a:spcAft>
                <a:spcPts val="0"/>
              </a:spcAft>
              <a:buClr>
                <a:schemeClr val="dk1"/>
              </a:buClr>
              <a:buSzPts val="1400"/>
              <a:buChar char="o"/>
              <a:defRPr/>
            </a:lvl3pPr>
            <a:lvl4pPr marL="1828800" lvl="3" indent="-317500" algn="l">
              <a:lnSpc>
                <a:spcPct val="90000"/>
              </a:lnSpc>
              <a:spcBef>
                <a:spcPts val="533"/>
              </a:spcBef>
              <a:spcAft>
                <a:spcPts val="0"/>
              </a:spcAft>
              <a:buClr>
                <a:schemeClr val="dk1"/>
              </a:buClr>
              <a:buSzPts val="1400"/>
              <a:buChar char="▪"/>
              <a:defRPr/>
            </a:lvl4pPr>
            <a:lvl5pPr marL="2286000" lvl="4" indent="-317500" algn="l">
              <a:lnSpc>
                <a:spcPct val="90000"/>
              </a:lnSpc>
              <a:spcBef>
                <a:spcPts val="533"/>
              </a:spcBef>
              <a:spcAft>
                <a:spcPts val="0"/>
              </a:spcAft>
              <a:buClr>
                <a:schemeClr val="dk1"/>
              </a:buClr>
              <a:buSzPts val="1400"/>
              <a:buChar char="▪"/>
              <a:defRPr/>
            </a:lvl5pPr>
            <a:lvl6pPr marL="2743200" lvl="5" indent="-317500" algn="l">
              <a:lnSpc>
                <a:spcPct val="90000"/>
              </a:lnSpc>
              <a:spcBef>
                <a:spcPts val="533"/>
              </a:spcBef>
              <a:spcAft>
                <a:spcPts val="0"/>
              </a:spcAft>
              <a:buClr>
                <a:schemeClr val="dk1"/>
              </a:buClr>
              <a:buSzPts val="1400"/>
              <a:buChar char="•"/>
              <a:defRPr/>
            </a:lvl6pPr>
            <a:lvl7pPr marL="3200400" lvl="6" indent="-317500" algn="l">
              <a:lnSpc>
                <a:spcPct val="90000"/>
              </a:lnSpc>
              <a:spcBef>
                <a:spcPts val="533"/>
              </a:spcBef>
              <a:spcAft>
                <a:spcPts val="0"/>
              </a:spcAft>
              <a:buClr>
                <a:schemeClr val="dk1"/>
              </a:buClr>
              <a:buSzPts val="1400"/>
              <a:buChar char="•"/>
              <a:defRPr/>
            </a:lvl7pPr>
            <a:lvl8pPr marL="3657600" lvl="7" indent="-317500" algn="l">
              <a:lnSpc>
                <a:spcPct val="90000"/>
              </a:lnSpc>
              <a:spcBef>
                <a:spcPts val="533"/>
              </a:spcBef>
              <a:spcAft>
                <a:spcPts val="0"/>
              </a:spcAft>
              <a:buClr>
                <a:schemeClr val="dk1"/>
              </a:buClr>
              <a:buSzPts val="1400"/>
              <a:buChar char="•"/>
              <a:defRPr/>
            </a:lvl8pPr>
            <a:lvl9pPr marL="4114800" lvl="8" indent="-317500" algn="l">
              <a:lnSpc>
                <a:spcPct val="90000"/>
              </a:lnSpc>
              <a:spcBef>
                <a:spcPts val="533"/>
              </a:spcBef>
              <a:spcAft>
                <a:spcPts val="0"/>
              </a:spcAft>
              <a:buClr>
                <a:schemeClr val="dk1"/>
              </a:buClr>
              <a:buSzPts val="1400"/>
              <a:buChar char="•"/>
              <a:defRPr/>
            </a:lvl9pPr>
          </a:lstStyle>
          <a:p>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2_Comparison">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34C3538A-BC9E-2844-BD64-2D2AAF6BC653}"/>
              </a:ext>
            </a:extLst>
          </p:cNvPr>
          <p:cNvSpPr>
            <a:spLocks noGrp="1"/>
          </p:cNvSpPr>
          <p:nvPr>
            <p:ph sz="half" idx="2"/>
          </p:nvPr>
        </p:nvSpPr>
        <p:spPr>
          <a:xfrm>
            <a:off x="257432" y="2455756"/>
            <a:ext cx="5740143" cy="3018395"/>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Content Placeholder 5">
            <a:extLst>
              <a:ext uri="{FF2B5EF4-FFF2-40B4-BE49-F238E27FC236}">
                <a16:creationId xmlns:a16="http://schemas.microsoft.com/office/drawing/2014/main" id="{F9F19774-63FB-A844-A010-DD903EE11E88}"/>
              </a:ext>
            </a:extLst>
          </p:cNvPr>
          <p:cNvSpPr>
            <a:spLocks noGrp="1"/>
          </p:cNvSpPr>
          <p:nvPr>
            <p:ph sz="quarter" idx="4"/>
          </p:nvPr>
        </p:nvSpPr>
        <p:spPr>
          <a:xfrm>
            <a:off x="6172200" y="2505075"/>
            <a:ext cx="5183188" cy="3018395"/>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Title 1">
            <a:extLst>
              <a:ext uri="{FF2B5EF4-FFF2-40B4-BE49-F238E27FC236}">
                <a16:creationId xmlns:a16="http://schemas.microsoft.com/office/drawing/2014/main" id="{287E4448-B9C4-FE4C-A024-60839C0DC548}"/>
              </a:ext>
            </a:extLst>
          </p:cNvPr>
          <p:cNvSpPr>
            <a:spLocks noGrp="1"/>
          </p:cNvSpPr>
          <p:nvPr>
            <p:ph type="title"/>
          </p:nvPr>
        </p:nvSpPr>
        <p:spPr>
          <a:xfrm>
            <a:off x="257432" y="365125"/>
            <a:ext cx="11567984" cy="1325563"/>
          </a:xfrm>
        </p:spPr>
        <p:txBody>
          <a:bodyPr/>
          <a:lstStyle/>
          <a:p>
            <a:r>
              <a:rPr lang="en-US" dirty="0"/>
              <a:t>Click to edit Master title style</a:t>
            </a:r>
          </a:p>
        </p:txBody>
      </p:sp>
      <p:pic>
        <p:nvPicPr>
          <p:cNvPr id="8" name="Picture 7" descr="Text&#10;&#10;Description automatically generated">
            <a:extLst>
              <a:ext uri="{FF2B5EF4-FFF2-40B4-BE49-F238E27FC236}">
                <a16:creationId xmlns:a16="http://schemas.microsoft.com/office/drawing/2014/main" id="{CCCEDF0C-B0F4-D447-B885-4D2A270D7113}"/>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311254" y="5693273"/>
            <a:ext cx="2452266" cy="1379399"/>
          </a:xfrm>
          <a:prstGeom prst="rect">
            <a:avLst/>
          </a:prstGeom>
        </p:spPr>
      </p:pic>
    </p:spTree>
    <p:extLst>
      <p:ext uri="{BB962C8B-B14F-4D97-AF65-F5344CB8AC3E}">
        <p14:creationId xmlns:p14="http://schemas.microsoft.com/office/powerpoint/2010/main" val="201819618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Title Slide">
  <p:cSld name="Title Slide">
    <p:spTree>
      <p:nvGrpSpPr>
        <p:cNvPr id="1" name="Shape 337"/>
        <p:cNvGrpSpPr/>
        <p:nvPr/>
      </p:nvGrpSpPr>
      <p:grpSpPr>
        <a:xfrm>
          <a:off x="0" y="0"/>
          <a:ext cx="0" cy="0"/>
          <a:chOff x="0" y="0"/>
          <a:chExt cx="0" cy="0"/>
        </a:xfrm>
      </p:grpSpPr>
      <p:sp>
        <p:nvSpPr>
          <p:cNvPr id="338" name="Google Shape;338;g1f0f6df444c_6_124"/>
          <p:cNvSpPr/>
          <p:nvPr/>
        </p:nvSpPr>
        <p:spPr>
          <a:xfrm>
            <a:off x="0" y="0"/>
            <a:ext cx="12192000" cy="6858000"/>
          </a:xfrm>
          <a:prstGeom prst="rect">
            <a:avLst/>
          </a:prstGeom>
          <a:solidFill>
            <a:schemeClr val="dk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339" name="Google Shape;339;g1f0f6df444c_6_124"/>
          <p:cNvPicPr preferRelativeResize="0"/>
          <p:nvPr/>
        </p:nvPicPr>
        <p:blipFill rotWithShape="1">
          <a:blip r:embed="rId2">
            <a:alphaModFix/>
          </a:blip>
          <a:srcRect/>
          <a:stretch/>
        </p:blipFill>
        <p:spPr>
          <a:xfrm>
            <a:off x="1146149" y="570006"/>
            <a:ext cx="11178656" cy="6287994"/>
          </a:xfrm>
          <a:prstGeom prst="rect">
            <a:avLst/>
          </a:prstGeom>
          <a:noFill/>
          <a:ln>
            <a:noFill/>
          </a:ln>
        </p:spPr>
      </p:pic>
      <p:sp>
        <p:nvSpPr>
          <p:cNvPr id="340" name="Google Shape;340;g1f0f6df444c_6_124"/>
          <p:cNvSpPr txBox="1">
            <a:spLocks noGrp="1"/>
          </p:cNvSpPr>
          <p:nvPr>
            <p:ph type="ctrTitle"/>
          </p:nvPr>
        </p:nvSpPr>
        <p:spPr>
          <a:xfrm>
            <a:off x="375845" y="2360141"/>
            <a:ext cx="9144000" cy="3049500"/>
          </a:xfrm>
          <a:prstGeom prst="rect">
            <a:avLst/>
          </a:prstGeom>
          <a:noFill/>
          <a:ln>
            <a:noFill/>
          </a:ln>
        </p:spPr>
        <p:txBody>
          <a:bodyPr spcFirstLastPara="1" wrap="square" lIns="91425" tIns="45700" rIns="91425" bIns="45700" anchor="b" anchorCtr="0">
            <a:normAutofit/>
          </a:bodyPr>
          <a:lstStyle>
            <a:lvl1pPr lvl="0" algn="l" rtl="0">
              <a:lnSpc>
                <a:spcPct val="90000"/>
              </a:lnSpc>
              <a:spcBef>
                <a:spcPts val="0"/>
              </a:spcBef>
              <a:spcAft>
                <a:spcPts val="0"/>
              </a:spcAft>
              <a:buClr>
                <a:schemeClr val="lt1"/>
              </a:buClr>
              <a:buSzPts val="6000"/>
              <a:buFont typeface="Helvetica Neue"/>
              <a:buNone/>
              <a:defRPr sz="6000" b="1">
                <a:solidFill>
                  <a:schemeClr val="lt1"/>
                </a:solidFill>
                <a:latin typeface="Helvetica Neue"/>
                <a:ea typeface="Helvetica Neue"/>
                <a:cs typeface="Helvetica Neue"/>
                <a:sym typeface="Helvetica Neu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341" name="Google Shape;341;g1f0f6df444c_6_124"/>
          <p:cNvSpPr txBox="1">
            <a:spLocks noGrp="1"/>
          </p:cNvSpPr>
          <p:nvPr>
            <p:ph type="subTitle" idx="1"/>
          </p:nvPr>
        </p:nvSpPr>
        <p:spPr>
          <a:xfrm>
            <a:off x="462344" y="5699641"/>
            <a:ext cx="4789200" cy="701700"/>
          </a:xfrm>
          <a:prstGeom prst="rect">
            <a:avLst/>
          </a:prstGeom>
          <a:solidFill>
            <a:srgbClr val="662D91"/>
          </a:solidFill>
          <a:ln>
            <a:noFill/>
          </a:ln>
        </p:spPr>
        <p:txBody>
          <a:bodyPr spcFirstLastPara="1" wrap="square" lIns="182875" tIns="182875" rIns="182875" bIns="182875" anchor="t" anchorCtr="0">
            <a:spAutoFit/>
          </a:bodyPr>
          <a:lstStyle>
            <a:lvl1pPr lvl="0" algn="l" rtl="0">
              <a:lnSpc>
                <a:spcPct val="90000"/>
              </a:lnSpc>
              <a:spcBef>
                <a:spcPts val="1000"/>
              </a:spcBef>
              <a:spcAft>
                <a:spcPts val="0"/>
              </a:spcAft>
              <a:buSzPts val="1680"/>
              <a:buNone/>
              <a:defRPr sz="2400">
                <a:solidFill>
                  <a:schemeClr val="lt1"/>
                </a:solidFill>
                <a:latin typeface="Georgia"/>
                <a:ea typeface="Georgia"/>
                <a:cs typeface="Georgia"/>
                <a:sym typeface="Georgia"/>
              </a:defRPr>
            </a:lvl1pPr>
            <a:lvl2pPr lvl="1" algn="ctr" rtl="0">
              <a:lnSpc>
                <a:spcPct val="90000"/>
              </a:lnSpc>
              <a:spcBef>
                <a:spcPts val="500"/>
              </a:spcBef>
              <a:spcAft>
                <a:spcPts val="0"/>
              </a:spcAft>
              <a:buSzPts val="2000"/>
              <a:buNone/>
              <a:defRPr sz="2000"/>
            </a:lvl2pPr>
            <a:lvl3pPr lvl="2" algn="ctr" rtl="0">
              <a:lnSpc>
                <a:spcPct val="90000"/>
              </a:lnSpc>
              <a:spcBef>
                <a:spcPts val="500"/>
              </a:spcBef>
              <a:spcAft>
                <a:spcPts val="0"/>
              </a:spcAft>
              <a:buSzPts val="1800"/>
              <a:buNone/>
              <a:defRPr sz="1800"/>
            </a:lvl3pPr>
            <a:lvl4pPr lvl="3" algn="ctr" rtl="0">
              <a:lnSpc>
                <a:spcPct val="90000"/>
              </a:lnSpc>
              <a:spcBef>
                <a:spcPts val="500"/>
              </a:spcBef>
              <a:spcAft>
                <a:spcPts val="0"/>
              </a:spcAft>
              <a:buSzPts val="1600"/>
              <a:buNone/>
              <a:defRPr sz="1600"/>
            </a:lvl4pPr>
            <a:lvl5pPr lvl="4" algn="ctr" rtl="0">
              <a:lnSpc>
                <a:spcPct val="90000"/>
              </a:lnSpc>
              <a:spcBef>
                <a:spcPts val="500"/>
              </a:spcBef>
              <a:spcAft>
                <a:spcPts val="0"/>
              </a:spcAft>
              <a:buSzPts val="1600"/>
              <a:buNone/>
              <a:defRPr sz="1600"/>
            </a:lvl5pPr>
            <a:lvl6pPr lvl="5" algn="ctr" rtl="0">
              <a:lnSpc>
                <a:spcPct val="90000"/>
              </a:lnSpc>
              <a:spcBef>
                <a:spcPts val="500"/>
              </a:spcBef>
              <a:spcAft>
                <a:spcPts val="0"/>
              </a:spcAft>
              <a:buClr>
                <a:schemeClr val="dk1"/>
              </a:buClr>
              <a:buSzPts val="1600"/>
              <a:buNone/>
              <a:defRPr sz="1600"/>
            </a:lvl6pPr>
            <a:lvl7pPr lvl="6" algn="ctr" rtl="0">
              <a:lnSpc>
                <a:spcPct val="90000"/>
              </a:lnSpc>
              <a:spcBef>
                <a:spcPts val="500"/>
              </a:spcBef>
              <a:spcAft>
                <a:spcPts val="0"/>
              </a:spcAft>
              <a:buClr>
                <a:schemeClr val="dk1"/>
              </a:buClr>
              <a:buSzPts val="1600"/>
              <a:buNone/>
              <a:defRPr sz="1600"/>
            </a:lvl7pPr>
            <a:lvl8pPr lvl="7" algn="ctr" rtl="0">
              <a:lnSpc>
                <a:spcPct val="90000"/>
              </a:lnSpc>
              <a:spcBef>
                <a:spcPts val="500"/>
              </a:spcBef>
              <a:spcAft>
                <a:spcPts val="0"/>
              </a:spcAft>
              <a:buClr>
                <a:schemeClr val="dk1"/>
              </a:buClr>
              <a:buSzPts val="1600"/>
              <a:buNone/>
              <a:defRPr sz="1600"/>
            </a:lvl8pPr>
            <a:lvl9pPr lvl="8" algn="ctr" rtl="0">
              <a:lnSpc>
                <a:spcPct val="90000"/>
              </a:lnSpc>
              <a:spcBef>
                <a:spcPts val="500"/>
              </a:spcBef>
              <a:spcAft>
                <a:spcPts val="0"/>
              </a:spcAft>
              <a:buClr>
                <a:schemeClr val="dk1"/>
              </a:buClr>
              <a:buSzPts val="1600"/>
              <a:buNone/>
              <a:defRPr sz="1600"/>
            </a:lvl9pPr>
          </a:lstStyle>
          <a:p>
            <a:endParaRPr/>
          </a:p>
        </p:txBody>
      </p:sp>
      <p:pic>
        <p:nvPicPr>
          <p:cNvPr id="342" name="Google Shape;342;g1f0f6df444c_6_124"/>
          <p:cNvPicPr preferRelativeResize="0"/>
          <p:nvPr/>
        </p:nvPicPr>
        <p:blipFill rotWithShape="1">
          <a:blip r:embed="rId3">
            <a:alphaModFix/>
          </a:blip>
          <a:srcRect/>
          <a:stretch/>
        </p:blipFill>
        <p:spPr>
          <a:xfrm>
            <a:off x="269626" y="-1376058"/>
            <a:ext cx="4805058" cy="4805058"/>
          </a:xfrm>
          <a:prstGeom prst="rect">
            <a:avLst/>
          </a:prstGeom>
          <a:noFill/>
          <a:ln>
            <a:noFill/>
          </a:ln>
        </p:spPr>
      </p:pic>
    </p:spTree>
    <p:extLst>
      <p:ext uri="{BB962C8B-B14F-4D97-AF65-F5344CB8AC3E}">
        <p14:creationId xmlns:p14="http://schemas.microsoft.com/office/powerpoint/2010/main" val="219716378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Title and Content" type="obj">
  <p:cSld name="Title and Content">
    <p:spTree>
      <p:nvGrpSpPr>
        <p:cNvPr id="1" name="Shape 343"/>
        <p:cNvGrpSpPr/>
        <p:nvPr/>
      </p:nvGrpSpPr>
      <p:grpSpPr>
        <a:xfrm>
          <a:off x="0" y="0"/>
          <a:ext cx="0" cy="0"/>
          <a:chOff x="0" y="0"/>
          <a:chExt cx="0" cy="0"/>
        </a:xfrm>
      </p:grpSpPr>
      <p:sp>
        <p:nvSpPr>
          <p:cNvPr id="344" name="Google Shape;344;g1f0f6df444c_6_130"/>
          <p:cNvSpPr txBox="1">
            <a:spLocks noGrp="1"/>
          </p:cNvSpPr>
          <p:nvPr>
            <p:ph type="title"/>
          </p:nvPr>
        </p:nvSpPr>
        <p:spPr>
          <a:xfrm>
            <a:off x="257432" y="365125"/>
            <a:ext cx="11568000" cy="1325700"/>
          </a:xfrm>
          <a:prstGeom prst="rect">
            <a:avLst/>
          </a:prstGeom>
          <a:noFill/>
          <a:ln>
            <a:noFill/>
          </a:ln>
        </p:spPr>
        <p:txBody>
          <a:bodyPr spcFirstLastPara="1" wrap="square" lIns="91425" tIns="45700" rIns="91425" bIns="45700" anchor="ctr" anchorCtr="0">
            <a:normAutofit/>
          </a:bodyPr>
          <a:lstStyle>
            <a:lvl1pPr lvl="0" algn="l" rtl="0">
              <a:lnSpc>
                <a:spcPct val="90000"/>
              </a:lnSpc>
              <a:spcBef>
                <a:spcPts val="0"/>
              </a:spcBef>
              <a:spcAft>
                <a:spcPts val="0"/>
              </a:spcAft>
              <a:buClr>
                <a:schemeClr val="dk2"/>
              </a:buClr>
              <a:buSzPts val="18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345" name="Google Shape;345;g1f0f6df444c_6_130"/>
          <p:cNvSpPr txBox="1">
            <a:spLocks noGrp="1"/>
          </p:cNvSpPr>
          <p:nvPr>
            <p:ph type="body" idx="1"/>
          </p:nvPr>
        </p:nvSpPr>
        <p:spPr>
          <a:xfrm>
            <a:off x="257432" y="1825625"/>
            <a:ext cx="11568000" cy="3825000"/>
          </a:xfrm>
          <a:prstGeom prst="rect">
            <a:avLst/>
          </a:prstGeom>
          <a:noFill/>
          <a:ln>
            <a:noFill/>
          </a:ln>
        </p:spPr>
        <p:txBody>
          <a:bodyPr spcFirstLastPara="1" wrap="square" lIns="91425" tIns="45700" rIns="91425" bIns="45700" anchor="t" anchorCtr="0">
            <a:normAutofit/>
          </a:bodyPr>
          <a:lstStyle>
            <a:lvl1pPr marL="457200" lvl="0" indent="-308610" algn="l" rtl="0">
              <a:lnSpc>
                <a:spcPct val="90000"/>
              </a:lnSpc>
              <a:spcBef>
                <a:spcPts val="1000"/>
              </a:spcBef>
              <a:spcAft>
                <a:spcPts val="0"/>
              </a:spcAft>
              <a:buSzPts val="1260"/>
              <a:buChar char="→"/>
              <a:defRPr/>
            </a:lvl1pPr>
            <a:lvl2pPr marL="914400" lvl="1" indent="-342900" algn="l" rtl="0">
              <a:lnSpc>
                <a:spcPct val="90000"/>
              </a:lnSpc>
              <a:spcBef>
                <a:spcPts val="500"/>
              </a:spcBef>
              <a:spcAft>
                <a:spcPts val="0"/>
              </a:spcAft>
              <a:buSzPts val="1800"/>
              <a:buChar char="•"/>
              <a:defRPr/>
            </a:lvl2pPr>
            <a:lvl3pPr marL="1371600" lvl="2" indent="-342900" algn="l" rtl="0">
              <a:lnSpc>
                <a:spcPct val="90000"/>
              </a:lnSpc>
              <a:spcBef>
                <a:spcPts val="500"/>
              </a:spcBef>
              <a:spcAft>
                <a:spcPts val="0"/>
              </a:spcAft>
              <a:buSzPts val="1800"/>
              <a:buChar char="o"/>
              <a:defRPr/>
            </a:lvl3pPr>
            <a:lvl4pPr marL="1828800" lvl="3" indent="-342900" algn="l" rtl="0">
              <a:lnSpc>
                <a:spcPct val="90000"/>
              </a:lnSpc>
              <a:spcBef>
                <a:spcPts val="500"/>
              </a:spcBef>
              <a:spcAft>
                <a:spcPts val="0"/>
              </a:spcAft>
              <a:buSzPts val="1800"/>
              <a:buChar char="▪"/>
              <a:defRPr/>
            </a:lvl4pPr>
            <a:lvl5pPr marL="2286000" lvl="4" indent="-342900" algn="l" rtl="0">
              <a:lnSpc>
                <a:spcPct val="90000"/>
              </a:lnSpc>
              <a:spcBef>
                <a:spcPts val="500"/>
              </a:spcBef>
              <a:spcAft>
                <a:spcPts val="0"/>
              </a:spcAft>
              <a:buSzPts val="1800"/>
              <a:buChar char="▪"/>
              <a:defRPr/>
            </a:lvl5pPr>
            <a:lvl6pPr marL="2743200" lvl="5" indent="-342900" algn="l" rtl="0">
              <a:lnSpc>
                <a:spcPct val="90000"/>
              </a:lnSpc>
              <a:spcBef>
                <a:spcPts val="50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a:endParaRPr/>
          </a:p>
        </p:txBody>
      </p:sp>
      <p:pic>
        <p:nvPicPr>
          <p:cNvPr id="346" name="Google Shape;346;g1f0f6df444c_6_130" descr="Text&#10;&#10;Description automatically generated"/>
          <p:cNvPicPr preferRelativeResize="0"/>
          <p:nvPr/>
        </p:nvPicPr>
        <p:blipFill rotWithShape="1">
          <a:blip r:embed="rId2">
            <a:alphaModFix/>
          </a:blip>
          <a:srcRect/>
          <a:stretch/>
        </p:blipFill>
        <p:spPr>
          <a:xfrm>
            <a:off x="311254" y="5693273"/>
            <a:ext cx="2452266" cy="1379399"/>
          </a:xfrm>
          <a:prstGeom prst="rect">
            <a:avLst/>
          </a:prstGeom>
          <a:noFill/>
          <a:ln>
            <a:noFill/>
          </a:ln>
        </p:spPr>
      </p:pic>
    </p:spTree>
    <p:extLst>
      <p:ext uri="{BB962C8B-B14F-4D97-AF65-F5344CB8AC3E}">
        <p14:creationId xmlns:p14="http://schemas.microsoft.com/office/powerpoint/2010/main" val="282192552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Comparison">
  <p:cSld name="Comparison">
    <p:spTree>
      <p:nvGrpSpPr>
        <p:cNvPr id="1" name="Shape 355"/>
        <p:cNvGrpSpPr/>
        <p:nvPr/>
      </p:nvGrpSpPr>
      <p:grpSpPr>
        <a:xfrm>
          <a:off x="0" y="0"/>
          <a:ext cx="0" cy="0"/>
          <a:chOff x="0" y="0"/>
          <a:chExt cx="0" cy="0"/>
        </a:xfrm>
      </p:grpSpPr>
      <p:sp>
        <p:nvSpPr>
          <p:cNvPr id="356" name="Google Shape;356;g1f0f6df444c_6_142"/>
          <p:cNvSpPr txBox="1">
            <a:spLocks noGrp="1"/>
          </p:cNvSpPr>
          <p:nvPr>
            <p:ph type="body" idx="1"/>
          </p:nvPr>
        </p:nvSpPr>
        <p:spPr>
          <a:xfrm>
            <a:off x="257432" y="1681163"/>
            <a:ext cx="5740200" cy="823800"/>
          </a:xfrm>
          <a:prstGeom prst="rect">
            <a:avLst/>
          </a:prstGeom>
          <a:noFill/>
          <a:ln>
            <a:noFill/>
          </a:ln>
        </p:spPr>
        <p:txBody>
          <a:bodyPr spcFirstLastPara="1" wrap="square" lIns="91425" tIns="45700" rIns="91425" bIns="45700" anchor="b" anchorCtr="0">
            <a:normAutofit/>
          </a:bodyPr>
          <a:lstStyle>
            <a:lvl1pPr marL="457200" lvl="0" indent="-228600" algn="l" rtl="0">
              <a:lnSpc>
                <a:spcPct val="90000"/>
              </a:lnSpc>
              <a:spcBef>
                <a:spcPts val="1000"/>
              </a:spcBef>
              <a:spcAft>
                <a:spcPts val="0"/>
              </a:spcAft>
              <a:buSzPts val="1680"/>
              <a:buNone/>
              <a:defRPr sz="2400" b="1"/>
            </a:lvl1pPr>
            <a:lvl2pPr marL="914400" lvl="1" indent="-228600" algn="l" rtl="0">
              <a:lnSpc>
                <a:spcPct val="90000"/>
              </a:lnSpc>
              <a:spcBef>
                <a:spcPts val="500"/>
              </a:spcBef>
              <a:spcAft>
                <a:spcPts val="0"/>
              </a:spcAft>
              <a:buSzPts val="2000"/>
              <a:buNone/>
              <a:defRPr sz="2000" b="1"/>
            </a:lvl2pPr>
            <a:lvl3pPr marL="1371600" lvl="2" indent="-228600" algn="l" rtl="0">
              <a:lnSpc>
                <a:spcPct val="90000"/>
              </a:lnSpc>
              <a:spcBef>
                <a:spcPts val="500"/>
              </a:spcBef>
              <a:spcAft>
                <a:spcPts val="0"/>
              </a:spcAft>
              <a:buSzPts val="1800"/>
              <a:buNone/>
              <a:defRPr sz="1800" b="1"/>
            </a:lvl3pPr>
            <a:lvl4pPr marL="1828800" lvl="3" indent="-228600" algn="l" rtl="0">
              <a:lnSpc>
                <a:spcPct val="90000"/>
              </a:lnSpc>
              <a:spcBef>
                <a:spcPts val="500"/>
              </a:spcBef>
              <a:spcAft>
                <a:spcPts val="0"/>
              </a:spcAft>
              <a:buSzPts val="1600"/>
              <a:buNone/>
              <a:defRPr sz="1600" b="1"/>
            </a:lvl4pPr>
            <a:lvl5pPr marL="2286000" lvl="4" indent="-228600" algn="l" rtl="0">
              <a:lnSpc>
                <a:spcPct val="90000"/>
              </a:lnSpc>
              <a:spcBef>
                <a:spcPts val="500"/>
              </a:spcBef>
              <a:spcAft>
                <a:spcPts val="0"/>
              </a:spcAft>
              <a:buSzPts val="1600"/>
              <a:buNone/>
              <a:defRPr sz="1600" b="1"/>
            </a:lvl5pPr>
            <a:lvl6pPr marL="2743200" lvl="5" indent="-228600" algn="l" rtl="0">
              <a:lnSpc>
                <a:spcPct val="90000"/>
              </a:lnSpc>
              <a:spcBef>
                <a:spcPts val="500"/>
              </a:spcBef>
              <a:spcAft>
                <a:spcPts val="0"/>
              </a:spcAft>
              <a:buClr>
                <a:schemeClr val="dk1"/>
              </a:buClr>
              <a:buSzPts val="1600"/>
              <a:buNone/>
              <a:defRPr sz="1600" b="1"/>
            </a:lvl6pPr>
            <a:lvl7pPr marL="3200400" lvl="6" indent="-228600" algn="l" rtl="0">
              <a:lnSpc>
                <a:spcPct val="90000"/>
              </a:lnSpc>
              <a:spcBef>
                <a:spcPts val="500"/>
              </a:spcBef>
              <a:spcAft>
                <a:spcPts val="0"/>
              </a:spcAft>
              <a:buClr>
                <a:schemeClr val="dk1"/>
              </a:buClr>
              <a:buSzPts val="1600"/>
              <a:buNone/>
              <a:defRPr sz="1600" b="1"/>
            </a:lvl7pPr>
            <a:lvl8pPr marL="3657600" lvl="7" indent="-228600" algn="l" rtl="0">
              <a:lnSpc>
                <a:spcPct val="90000"/>
              </a:lnSpc>
              <a:spcBef>
                <a:spcPts val="500"/>
              </a:spcBef>
              <a:spcAft>
                <a:spcPts val="0"/>
              </a:spcAft>
              <a:buClr>
                <a:schemeClr val="dk1"/>
              </a:buClr>
              <a:buSzPts val="1600"/>
              <a:buNone/>
              <a:defRPr sz="1600" b="1"/>
            </a:lvl8pPr>
            <a:lvl9pPr marL="4114800" lvl="8" indent="-228600" algn="l" rtl="0">
              <a:lnSpc>
                <a:spcPct val="90000"/>
              </a:lnSpc>
              <a:spcBef>
                <a:spcPts val="500"/>
              </a:spcBef>
              <a:spcAft>
                <a:spcPts val="0"/>
              </a:spcAft>
              <a:buClr>
                <a:schemeClr val="dk1"/>
              </a:buClr>
              <a:buSzPts val="1600"/>
              <a:buNone/>
              <a:defRPr sz="1600" b="1"/>
            </a:lvl9pPr>
          </a:lstStyle>
          <a:p>
            <a:endParaRPr/>
          </a:p>
        </p:txBody>
      </p:sp>
      <p:sp>
        <p:nvSpPr>
          <p:cNvPr id="357" name="Google Shape;357;g1f0f6df444c_6_142"/>
          <p:cNvSpPr txBox="1">
            <a:spLocks noGrp="1"/>
          </p:cNvSpPr>
          <p:nvPr>
            <p:ph type="body" idx="2"/>
          </p:nvPr>
        </p:nvSpPr>
        <p:spPr>
          <a:xfrm>
            <a:off x="257432" y="2455756"/>
            <a:ext cx="5740200" cy="3018300"/>
          </a:xfrm>
          <a:prstGeom prst="rect">
            <a:avLst/>
          </a:prstGeom>
          <a:noFill/>
          <a:ln>
            <a:noFill/>
          </a:ln>
        </p:spPr>
        <p:txBody>
          <a:bodyPr spcFirstLastPara="1" wrap="square" lIns="91425" tIns="45700" rIns="91425" bIns="45700" anchor="t" anchorCtr="0">
            <a:normAutofit/>
          </a:bodyPr>
          <a:lstStyle>
            <a:lvl1pPr marL="457200" lvl="0" indent="-308610" algn="l" rtl="0">
              <a:lnSpc>
                <a:spcPct val="90000"/>
              </a:lnSpc>
              <a:spcBef>
                <a:spcPts val="1000"/>
              </a:spcBef>
              <a:spcAft>
                <a:spcPts val="0"/>
              </a:spcAft>
              <a:buSzPts val="1260"/>
              <a:buChar char="→"/>
              <a:defRPr/>
            </a:lvl1pPr>
            <a:lvl2pPr marL="914400" lvl="1" indent="-342900" algn="l" rtl="0">
              <a:lnSpc>
                <a:spcPct val="90000"/>
              </a:lnSpc>
              <a:spcBef>
                <a:spcPts val="500"/>
              </a:spcBef>
              <a:spcAft>
                <a:spcPts val="0"/>
              </a:spcAft>
              <a:buSzPts val="1800"/>
              <a:buChar char="•"/>
              <a:defRPr/>
            </a:lvl2pPr>
            <a:lvl3pPr marL="1371600" lvl="2" indent="-342900" algn="l" rtl="0">
              <a:lnSpc>
                <a:spcPct val="90000"/>
              </a:lnSpc>
              <a:spcBef>
                <a:spcPts val="500"/>
              </a:spcBef>
              <a:spcAft>
                <a:spcPts val="0"/>
              </a:spcAft>
              <a:buSzPts val="1800"/>
              <a:buChar char="o"/>
              <a:defRPr/>
            </a:lvl3pPr>
            <a:lvl4pPr marL="1828800" lvl="3" indent="-342900" algn="l" rtl="0">
              <a:lnSpc>
                <a:spcPct val="90000"/>
              </a:lnSpc>
              <a:spcBef>
                <a:spcPts val="500"/>
              </a:spcBef>
              <a:spcAft>
                <a:spcPts val="0"/>
              </a:spcAft>
              <a:buSzPts val="1800"/>
              <a:buChar char="▪"/>
              <a:defRPr/>
            </a:lvl4pPr>
            <a:lvl5pPr marL="2286000" lvl="4" indent="-342900" algn="l" rtl="0">
              <a:lnSpc>
                <a:spcPct val="90000"/>
              </a:lnSpc>
              <a:spcBef>
                <a:spcPts val="500"/>
              </a:spcBef>
              <a:spcAft>
                <a:spcPts val="0"/>
              </a:spcAft>
              <a:buSzPts val="1800"/>
              <a:buChar char="▪"/>
              <a:defRPr/>
            </a:lvl5pPr>
            <a:lvl6pPr marL="2743200" lvl="5" indent="-342900" algn="l" rtl="0">
              <a:lnSpc>
                <a:spcPct val="90000"/>
              </a:lnSpc>
              <a:spcBef>
                <a:spcPts val="50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a:endParaRPr/>
          </a:p>
        </p:txBody>
      </p:sp>
      <p:sp>
        <p:nvSpPr>
          <p:cNvPr id="358" name="Google Shape;358;g1f0f6df444c_6_142"/>
          <p:cNvSpPr txBox="1">
            <a:spLocks noGrp="1"/>
          </p:cNvSpPr>
          <p:nvPr>
            <p:ph type="body" idx="3"/>
          </p:nvPr>
        </p:nvSpPr>
        <p:spPr>
          <a:xfrm>
            <a:off x="6172200" y="2505075"/>
            <a:ext cx="5183100" cy="3018300"/>
          </a:xfrm>
          <a:prstGeom prst="rect">
            <a:avLst/>
          </a:prstGeom>
          <a:noFill/>
          <a:ln>
            <a:noFill/>
          </a:ln>
        </p:spPr>
        <p:txBody>
          <a:bodyPr spcFirstLastPara="1" wrap="square" lIns="91425" tIns="45700" rIns="91425" bIns="45700" anchor="t" anchorCtr="0">
            <a:normAutofit/>
          </a:bodyPr>
          <a:lstStyle>
            <a:lvl1pPr marL="457200" lvl="0" indent="-308610" algn="l" rtl="0">
              <a:lnSpc>
                <a:spcPct val="90000"/>
              </a:lnSpc>
              <a:spcBef>
                <a:spcPts val="1000"/>
              </a:spcBef>
              <a:spcAft>
                <a:spcPts val="0"/>
              </a:spcAft>
              <a:buSzPts val="1260"/>
              <a:buChar char="→"/>
              <a:defRPr/>
            </a:lvl1pPr>
            <a:lvl2pPr marL="914400" lvl="1" indent="-342900" algn="l" rtl="0">
              <a:lnSpc>
                <a:spcPct val="90000"/>
              </a:lnSpc>
              <a:spcBef>
                <a:spcPts val="500"/>
              </a:spcBef>
              <a:spcAft>
                <a:spcPts val="0"/>
              </a:spcAft>
              <a:buSzPts val="1800"/>
              <a:buChar char="•"/>
              <a:defRPr/>
            </a:lvl2pPr>
            <a:lvl3pPr marL="1371600" lvl="2" indent="-342900" algn="l" rtl="0">
              <a:lnSpc>
                <a:spcPct val="90000"/>
              </a:lnSpc>
              <a:spcBef>
                <a:spcPts val="500"/>
              </a:spcBef>
              <a:spcAft>
                <a:spcPts val="0"/>
              </a:spcAft>
              <a:buSzPts val="1800"/>
              <a:buChar char="o"/>
              <a:defRPr/>
            </a:lvl3pPr>
            <a:lvl4pPr marL="1828800" lvl="3" indent="-342900" algn="l" rtl="0">
              <a:lnSpc>
                <a:spcPct val="90000"/>
              </a:lnSpc>
              <a:spcBef>
                <a:spcPts val="500"/>
              </a:spcBef>
              <a:spcAft>
                <a:spcPts val="0"/>
              </a:spcAft>
              <a:buSzPts val="1800"/>
              <a:buChar char="▪"/>
              <a:defRPr/>
            </a:lvl4pPr>
            <a:lvl5pPr marL="2286000" lvl="4" indent="-342900" algn="l" rtl="0">
              <a:lnSpc>
                <a:spcPct val="90000"/>
              </a:lnSpc>
              <a:spcBef>
                <a:spcPts val="500"/>
              </a:spcBef>
              <a:spcAft>
                <a:spcPts val="0"/>
              </a:spcAft>
              <a:buSzPts val="1800"/>
              <a:buChar char="▪"/>
              <a:defRPr/>
            </a:lvl5pPr>
            <a:lvl6pPr marL="2743200" lvl="5" indent="-342900" algn="l" rtl="0">
              <a:lnSpc>
                <a:spcPct val="90000"/>
              </a:lnSpc>
              <a:spcBef>
                <a:spcPts val="50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a:endParaRPr/>
          </a:p>
        </p:txBody>
      </p:sp>
      <p:sp>
        <p:nvSpPr>
          <p:cNvPr id="359" name="Google Shape;359;g1f0f6df444c_6_142"/>
          <p:cNvSpPr txBox="1">
            <a:spLocks noGrp="1"/>
          </p:cNvSpPr>
          <p:nvPr>
            <p:ph type="title"/>
          </p:nvPr>
        </p:nvSpPr>
        <p:spPr>
          <a:xfrm>
            <a:off x="257432" y="365125"/>
            <a:ext cx="11568000" cy="1325700"/>
          </a:xfrm>
          <a:prstGeom prst="rect">
            <a:avLst/>
          </a:prstGeom>
          <a:noFill/>
          <a:ln>
            <a:noFill/>
          </a:ln>
        </p:spPr>
        <p:txBody>
          <a:bodyPr spcFirstLastPara="1" wrap="square" lIns="91425" tIns="45700" rIns="91425" bIns="45700" anchor="ctr" anchorCtr="0">
            <a:normAutofit/>
          </a:bodyPr>
          <a:lstStyle>
            <a:lvl1pPr lvl="0" algn="l" rtl="0">
              <a:lnSpc>
                <a:spcPct val="90000"/>
              </a:lnSpc>
              <a:spcBef>
                <a:spcPts val="0"/>
              </a:spcBef>
              <a:spcAft>
                <a:spcPts val="0"/>
              </a:spcAft>
              <a:buClr>
                <a:schemeClr val="dk2"/>
              </a:buClr>
              <a:buSzPts val="1800"/>
              <a:buFont typeface="Helvetica Neue"/>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pic>
        <p:nvPicPr>
          <p:cNvPr id="360" name="Google Shape;360;g1f0f6df444c_6_142" descr="Text&#10;&#10;Description automatically generated"/>
          <p:cNvPicPr preferRelativeResize="0"/>
          <p:nvPr/>
        </p:nvPicPr>
        <p:blipFill rotWithShape="1">
          <a:blip r:embed="rId2">
            <a:alphaModFix/>
          </a:blip>
          <a:srcRect/>
          <a:stretch/>
        </p:blipFill>
        <p:spPr>
          <a:xfrm>
            <a:off x="311254" y="5693273"/>
            <a:ext cx="2452266" cy="1379399"/>
          </a:xfrm>
          <a:prstGeom prst="rect">
            <a:avLst/>
          </a:prstGeom>
          <a:noFill/>
          <a:ln>
            <a:noFill/>
          </a:ln>
        </p:spPr>
      </p:pic>
    </p:spTree>
    <p:extLst>
      <p:ext uri="{BB962C8B-B14F-4D97-AF65-F5344CB8AC3E}">
        <p14:creationId xmlns:p14="http://schemas.microsoft.com/office/powerpoint/2010/main" val="39668081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Title, Text, and Content" type="txAndObj">
  <p:cSld name="Title, Text, and Content">
    <p:spTree>
      <p:nvGrpSpPr>
        <p:cNvPr id="1" name="Shape 361"/>
        <p:cNvGrpSpPr/>
        <p:nvPr/>
      </p:nvGrpSpPr>
      <p:grpSpPr>
        <a:xfrm>
          <a:off x="0" y="0"/>
          <a:ext cx="0" cy="0"/>
          <a:chOff x="0" y="0"/>
          <a:chExt cx="0" cy="0"/>
        </a:xfrm>
      </p:grpSpPr>
      <p:sp>
        <p:nvSpPr>
          <p:cNvPr id="362" name="Google Shape;362;g1f0f6df444c_6_148"/>
          <p:cNvSpPr txBox="1">
            <a:spLocks noGrp="1"/>
          </p:cNvSpPr>
          <p:nvPr>
            <p:ph type="title"/>
          </p:nvPr>
        </p:nvSpPr>
        <p:spPr>
          <a:xfrm>
            <a:off x="609600" y="218872"/>
            <a:ext cx="10972800" cy="855900"/>
          </a:xfrm>
          <a:prstGeom prst="rect">
            <a:avLst/>
          </a:prstGeom>
          <a:noFill/>
          <a:ln>
            <a:noFill/>
          </a:ln>
        </p:spPr>
        <p:txBody>
          <a:bodyPr spcFirstLastPara="1" wrap="square" lIns="91425" tIns="45700" rIns="91425" bIns="45700" anchor="ctr" anchorCtr="0">
            <a:normAutofit/>
          </a:bodyPr>
          <a:lstStyle>
            <a:lvl1pPr lvl="0" algn="l" rtl="0">
              <a:lnSpc>
                <a:spcPct val="90000"/>
              </a:lnSpc>
              <a:spcBef>
                <a:spcPts val="0"/>
              </a:spcBef>
              <a:spcAft>
                <a:spcPts val="0"/>
              </a:spcAft>
              <a:buSzPts val="36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363" name="Google Shape;363;g1f0f6df444c_6_148"/>
          <p:cNvSpPr txBox="1">
            <a:spLocks noGrp="1"/>
          </p:cNvSpPr>
          <p:nvPr>
            <p:ph type="body" idx="1"/>
          </p:nvPr>
        </p:nvSpPr>
        <p:spPr>
          <a:xfrm>
            <a:off x="609600" y="1371600"/>
            <a:ext cx="5384700" cy="5257800"/>
          </a:xfrm>
          <a:prstGeom prst="rect">
            <a:avLst/>
          </a:prstGeom>
          <a:noFill/>
          <a:ln>
            <a:noFill/>
          </a:ln>
        </p:spPr>
        <p:txBody>
          <a:bodyPr spcFirstLastPara="1" wrap="square" lIns="91425" tIns="45700" rIns="91425" bIns="45700" anchor="t" anchorCtr="0">
            <a:normAutofit/>
          </a:bodyPr>
          <a:lstStyle>
            <a:lvl1pPr marL="457200" lvl="0" indent="-353060" algn="l" rtl="0">
              <a:lnSpc>
                <a:spcPct val="100000"/>
              </a:lnSpc>
              <a:spcBef>
                <a:spcPts val="1000"/>
              </a:spcBef>
              <a:spcAft>
                <a:spcPts val="0"/>
              </a:spcAft>
              <a:buSzPts val="1960"/>
              <a:buChar char="→"/>
              <a:defRPr/>
            </a:lvl1pPr>
            <a:lvl2pPr marL="914400" lvl="1" indent="-381000" algn="l" rtl="0">
              <a:lnSpc>
                <a:spcPct val="100000"/>
              </a:lnSpc>
              <a:spcBef>
                <a:spcPts val="500"/>
              </a:spcBef>
              <a:spcAft>
                <a:spcPts val="0"/>
              </a:spcAft>
              <a:buSzPts val="2400"/>
              <a:buChar char="•"/>
              <a:defRPr/>
            </a:lvl2pPr>
            <a:lvl3pPr marL="1371600" lvl="2" indent="-355600" algn="l" rtl="0">
              <a:lnSpc>
                <a:spcPct val="100000"/>
              </a:lnSpc>
              <a:spcBef>
                <a:spcPts val="500"/>
              </a:spcBef>
              <a:spcAft>
                <a:spcPts val="0"/>
              </a:spcAft>
              <a:buSzPts val="2000"/>
              <a:buChar char="o"/>
              <a:defRPr/>
            </a:lvl3pPr>
            <a:lvl4pPr marL="1828800" lvl="3" indent="-342900" algn="l" rtl="0">
              <a:lnSpc>
                <a:spcPct val="100000"/>
              </a:lnSpc>
              <a:spcBef>
                <a:spcPts val="500"/>
              </a:spcBef>
              <a:spcAft>
                <a:spcPts val="0"/>
              </a:spcAft>
              <a:buSzPts val="1800"/>
              <a:buChar char="▪"/>
              <a:defRPr/>
            </a:lvl4pPr>
            <a:lvl5pPr marL="2286000" lvl="4" indent="-342900" algn="l" rtl="0">
              <a:lnSpc>
                <a:spcPct val="100000"/>
              </a:lnSpc>
              <a:spcBef>
                <a:spcPts val="500"/>
              </a:spcBef>
              <a:spcAft>
                <a:spcPts val="0"/>
              </a:spcAft>
              <a:buSzPts val="1800"/>
              <a:buChar char="▪"/>
              <a:defRPr/>
            </a:lvl5pPr>
            <a:lvl6pPr marL="2743200" lvl="5" indent="-342900" algn="l" rtl="0">
              <a:lnSpc>
                <a:spcPct val="90000"/>
              </a:lnSpc>
              <a:spcBef>
                <a:spcPts val="500"/>
              </a:spcBef>
              <a:spcAft>
                <a:spcPts val="0"/>
              </a:spcAft>
              <a:buSzPts val="1800"/>
              <a:buChar char="•"/>
              <a:defRPr/>
            </a:lvl6pPr>
            <a:lvl7pPr marL="3200400" lvl="6" indent="-342900" algn="l" rtl="0">
              <a:lnSpc>
                <a:spcPct val="90000"/>
              </a:lnSpc>
              <a:spcBef>
                <a:spcPts val="500"/>
              </a:spcBef>
              <a:spcAft>
                <a:spcPts val="0"/>
              </a:spcAft>
              <a:buSzPts val="1800"/>
              <a:buChar char="•"/>
              <a:defRPr/>
            </a:lvl7pPr>
            <a:lvl8pPr marL="3657600" lvl="7" indent="-342900" algn="l" rtl="0">
              <a:lnSpc>
                <a:spcPct val="90000"/>
              </a:lnSpc>
              <a:spcBef>
                <a:spcPts val="500"/>
              </a:spcBef>
              <a:spcAft>
                <a:spcPts val="0"/>
              </a:spcAft>
              <a:buSzPts val="1800"/>
              <a:buChar char="•"/>
              <a:defRPr/>
            </a:lvl8pPr>
            <a:lvl9pPr marL="4114800" lvl="8" indent="-342900" algn="l" rtl="0">
              <a:lnSpc>
                <a:spcPct val="90000"/>
              </a:lnSpc>
              <a:spcBef>
                <a:spcPts val="500"/>
              </a:spcBef>
              <a:spcAft>
                <a:spcPts val="0"/>
              </a:spcAft>
              <a:buSzPts val="1800"/>
              <a:buChar char="•"/>
              <a:defRPr/>
            </a:lvl9pPr>
          </a:lstStyle>
          <a:p>
            <a:endParaRPr/>
          </a:p>
        </p:txBody>
      </p:sp>
      <p:sp>
        <p:nvSpPr>
          <p:cNvPr id="364" name="Google Shape;364;g1f0f6df444c_6_148"/>
          <p:cNvSpPr txBox="1">
            <a:spLocks noGrp="1"/>
          </p:cNvSpPr>
          <p:nvPr>
            <p:ph type="body" idx="2"/>
          </p:nvPr>
        </p:nvSpPr>
        <p:spPr>
          <a:xfrm>
            <a:off x="6197600" y="1371600"/>
            <a:ext cx="5384700" cy="5257800"/>
          </a:xfrm>
          <a:prstGeom prst="rect">
            <a:avLst/>
          </a:prstGeom>
          <a:noFill/>
          <a:ln>
            <a:noFill/>
          </a:ln>
        </p:spPr>
        <p:txBody>
          <a:bodyPr spcFirstLastPara="1" wrap="square" lIns="91425" tIns="45700" rIns="91425" bIns="45700" anchor="t" anchorCtr="0">
            <a:normAutofit/>
          </a:bodyPr>
          <a:lstStyle>
            <a:lvl1pPr marL="457200" lvl="0" indent="-353060" algn="l" rtl="0">
              <a:lnSpc>
                <a:spcPct val="100000"/>
              </a:lnSpc>
              <a:spcBef>
                <a:spcPts val="1000"/>
              </a:spcBef>
              <a:spcAft>
                <a:spcPts val="0"/>
              </a:spcAft>
              <a:buSzPts val="1960"/>
              <a:buChar char="→"/>
              <a:defRPr/>
            </a:lvl1pPr>
            <a:lvl2pPr marL="914400" lvl="1" indent="-381000" algn="l" rtl="0">
              <a:lnSpc>
                <a:spcPct val="100000"/>
              </a:lnSpc>
              <a:spcBef>
                <a:spcPts val="500"/>
              </a:spcBef>
              <a:spcAft>
                <a:spcPts val="0"/>
              </a:spcAft>
              <a:buSzPts val="2400"/>
              <a:buChar char="•"/>
              <a:defRPr/>
            </a:lvl2pPr>
            <a:lvl3pPr marL="1371600" lvl="2" indent="-355600" algn="l" rtl="0">
              <a:lnSpc>
                <a:spcPct val="100000"/>
              </a:lnSpc>
              <a:spcBef>
                <a:spcPts val="500"/>
              </a:spcBef>
              <a:spcAft>
                <a:spcPts val="0"/>
              </a:spcAft>
              <a:buSzPts val="2000"/>
              <a:buChar char="o"/>
              <a:defRPr/>
            </a:lvl3pPr>
            <a:lvl4pPr marL="1828800" lvl="3" indent="-342900" algn="l" rtl="0">
              <a:lnSpc>
                <a:spcPct val="100000"/>
              </a:lnSpc>
              <a:spcBef>
                <a:spcPts val="500"/>
              </a:spcBef>
              <a:spcAft>
                <a:spcPts val="0"/>
              </a:spcAft>
              <a:buSzPts val="1800"/>
              <a:buChar char="▪"/>
              <a:defRPr/>
            </a:lvl4pPr>
            <a:lvl5pPr marL="2286000" lvl="4" indent="-342900" algn="l" rtl="0">
              <a:lnSpc>
                <a:spcPct val="100000"/>
              </a:lnSpc>
              <a:spcBef>
                <a:spcPts val="500"/>
              </a:spcBef>
              <a:spcAft>
                <a:spcPts val="0"/>
              </a:spcAft>
              <a:buSzPts val="1800"/>
              <a:buChar char="▪"/>
              <a:defRPr/>
            </a:lvl5pPr>
            <a:lvl6pPr marL="2743200" lvl="5" indent="-342900" algn="l" rtl="0">
              <a:lnSpc>
                <a:spcPct val="90000"/>
              </a:lnSpc>
              <a:spcBef>
                <a:spcPts val="500"/>
              </a:spcBef>
              <a:spcAft>
                <a:spcPts val="0"/>
              </a:spcAft>
              <a:buSzPts val="1800"/>
              <a:buChar char="•"/>
              <a:defRPr/>
            </a:lvl6pPr>
            <a:lvl7pPr marL="3200400" lvl="6" indent="-342900" algn="l" rtl="0">
              <a:lnSpc>
                <a:spcPct val="90000"/>
              </a:lnSpc>
              <a:spcBef>
                <a:spcPts val="500"/>
              </a:spcBef>
              <a:spcAft>
                <a:spcPts val="0"/>
              </a:spcAft>
              <a:buSzPts val="1800"/>
              <a:buChar char="•"/>
              <a:defRPr/>
            </a:lvl7pPr>
            <a:lvl8pPr marL="3657600" lvl="7" indent="-342900" algn="l" rtl="0">
              <a:lnSpc>
                <a:spcPct val="90000"/>
              </a:lnSpc>
              <a:spcBef>
                <a:spcPts val="500"/>
              </a:spcBef>
              <a:spcAft>
                <a:spcPts val="0"/>
              </a:spcAft>
              <a:buSzPts val="1800"/>
              <a:buChar char="•"/>
              <a:defRPr/>
            </a:lvl8pPr>
            <a:lvl9pPr marL="4114800" lvl="8" indent="-342900" algn="l" rtl="0">
              <a:lnSpc>
                <a:spcPct val="90000"/>
              </a:lnSpc>
              <a:spcBef>
                <a:spcPts val="500"/>
              </a:spcBef>
              <a:spcAft>
                <a:spcPts val="0"/>
              </a:spcAft>
              <a:buSzPts val="1800"/>
              <a:buChar char="•"/>
              <a:defRPr/>
            </a:lvl9pPr>
          </a:lstStyle>
          <a:p>
            <a:endParaRPr/>
          </a:p>
        </p:txBody>
      </p:sp>
    </p:spTree>
    <p:extLst>
      <p:ext uri="{BB962C8B-B14F-4D97-AF65-F5344CB8AC3E}">
        <p14:creationId xmlns:p14="http://schemas.microsoft.com/office/powerpoint/2010/main" val="161635616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1_Title Only" type="titleOnly">
  <p:cSld name="1_Title Only">
    <p:spTree>
      <p:nvGrpSpPr>
        <p:cNvPr id="1" name="Shape 365"/>
        <p:cNvGrpSpPr/>
        <p:nvPr/>
      </p:nvGrpSpPr>
      <p:grpSpPr>
        <a:xfrm>
          <a:off x="0" y="0"/>
          <a:ext cx="0" cy="0"/>
          <a:chOff x="0" y="0"/>
          <a:chExt cx="0" cy="0"/>
        </a:xfrm>
      </p:grpSpPr>
      <p:sp>
        <p:nvSpPr>
          <p:cNvPr id="366" name="Google Shape;366;g1f0f6df444c_6_152"/>
          <p:cNvSpPr txBox="1">
            <a:spLocks noGrp="1"/>
          </p:cNvSpPr>
          <p:nvPr>
            <p:ph type="title"/>
          </p:nvPr>
        </p:nvSpPr>
        <p:spPr>
          <a:xfrm>
            <a:off x="257432" y="365125"/>
            <a:ext cx="11568000" cy="1325700"/>
          </a:xfrm>
          <a:prstGeom prst="rect">
            <a:avLst/>
          </a:prstGeom>
          <a:noFill/>
          <a:ln>
            <a:noFill/>
          </a:ln>
        </p:spPr>
        <p:txBody>
          <a:bodyPr spcFirstLastPara="1" wrap="square" lIns="91425" tIns="45700" rIns="91425" bIns="45700" anchor="ctr" anchorCtr="0">
            <a:normAutofit/>
          </a:bodyPr>
          <a:lstStyle>
            <a:lvl1pPr lvl="0" algn="l" rtl="0">
              <a:lnSpc>
                <a:spcPct val="90000"/>
              </a:lnSpc>
              <a:spcBef>
                <a:spcPts val="0"/>
              </a:spcBef>
              <a:spcAft>
                <a:spcPts val="0"/>
              </a:spcAft>
              <a:buSzPts val="36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Tree>
    <p:extLst>
      <p:ext uri="{BB962C8B-B14F-4D97-AF65-F5344CB8AC3E}">
        <p14:creationId xmlns:p14="http://schemas.microsoft.com/office/powerpoint/2010/main" val="86308005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1_Title and Content">
  <p:cSld name="1_Title and Content">
    <p:spTree>
      <p:nvGrpSpPr>
        <p:cNvPr id="1" name="Shape 367"/>
        <p:cNvGrpSpPr/>
        <p:nvPr/>
      </p:nvGrpSpPr>
      <p:grpSpPr>
        <a:xfrm>
          <a:off x="0" y="0"/>
          <a:ext cx="0" cy="0"/>
          <a:chOff x="0" y="0"/>
          <a:chExt cx="0" cy="0"/>
        </a:xfrm>
      </p:grpSpPr>
      <p:sp>
        <p:nvSpPr>
          <p:cNvPr id="368" name="Google Shape;368;g1f0f6df444c_6_154"/>
          <p:cNvSpPr/>
          <p:nvPr/>
        </p:nvSpPr>
        <p:spPr>
          <a:xfrm>
            <a:off x="0" y="0"/>
            <a:ext cx="12192000" cy="6858000"/>
          </a:xfrm>
          <a:prstGeom prst="rect">
            <a:avLst/>
          </a:prstGeom>
          <a:solidFill>
            <a:schemeClr val="dk2"/>
          </a:solidFill>
          <a:ln w="12700" cap="flat" cmpd="sng">
            <a:solidFill>
              <a:srgbClr val="004B8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1800"/>
              <a:buFont typeface="Arial"/>
              <a:buNone/>
            </a:pPr>
            <a:endParaRPr sz="1800" b="0" i="0" u="none" strike="noStrike" cap="none">
              <a:solidFill>
                <a:schemeClr val="dk2"/>
              </a:solidFill>
              <a:latin typeface="Calibri"/>
              <a:ea typeface="Calibri"/>
              <a:cs typeface="Calibri"/>
              <a:sym typeface="Calibri"/>
            </a:endParaRPr>
          </a:p>
        </p:txBody>
      </p:sp>
      <p:sp>
        <p:nvSpPr>
          <p:cNvPr id="369" name="Google Shape;369;g1f0f6df444c_6_154"/>
          <p:cNvSpPr txBox="1">
            <a:spLocks noGrp="1"/>
          </p:cNvSpPr>
          <p:nvPr>
            <p:ph type="title"/>
          </p:nvPr>
        </p:nvSpPr>
        <p:spPr>
          <a:xfrm>
            <a:off x="257432" y="365125"/>
            <a:ext cx="11568000" cy="1325700"/>
          </a:xfrm>
          <a:prstGeom prst="rect">
            <a:avLst/>
          </a:prstGeom>
          <a:noFill/>
          <a:ln>
            <a:noFill/>
          </a:ln>
        </p:spPr>
        <p:txBody>
          <a:bodyPr spcFirstLastPara="1" wrap="square" lIns="91425" tIns="45700" rIns="91425" bIns="45700" anchor="ctr" anchorCtr="0">
            <a:normAutofit/>
          </a:bodyPr>
          <a:lstStyle>
            <a:lvl1pPr lvl="0" algn="l" rtl="0">
              <a:lnSpc>
                <a:spcPct val="90000"/>
              </a:lnSpc>
              <a:spcBef>
                <a:spcPts val="0"/>
              </a:spcBef>
              <a:spcAft>
                <a:spcPts val="0"/>
              </a:spcAft>
              <a:buClr>
                <a:schemeClr val="lt1"/>
              </a:buClr>
              <a:buSzPts val="3600"/>
              <a:buFont typeface="Helvetica Neue"/>
              <a:buNone/>
              <a:defRPr>
                <a:solidFill>
                  <a:schemeClr val="lt1"/>
                </a:solidFill>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370" name="Google Shape;370;g1f0f6df444c_6_154"/>
          <p:cNvSpPr txBox="1">
            <a:spLocks noGrp="1"/>
          </p:cNvSpPr>
          <p:nvPr>
            <p:ph type="body" idx="1"/>
          </p:nvPr>
        </p:nvSpPr>
        <p:spPr>
          <a:xfrm>
            <a:off x="257432" y="1825625"/>
            <a:ext cx="11568000" cy="3825000"/>
          </a:xfrm>
          <a:prstGeom prst="rect">
            <a:avLst/>
          </a:prstGeom>
          <a:noFill/>
          <a:ln>
            <a:noFill/>
          </a:ln>
        </p:spPr>
        <p:txBody>
          <a:bodyPr spcFirstLastPara="1" wrap="square" lIns="91425" tIns="45700" rIns="91425" bIns="45700" anchor="t" anchorCtr="0">
            <a:normAutofit/>
          </a:bodyPr>
          <a:lstStyle>
            <a:lvl1pPr marL="457200" lvl="0" indent="-353060" algn="l" rtl="0">
              <a:lnSpc>
                <a:spcPct val="90000"/>
              </a:lnSpc>
              <a:spcBef>
                <a:spcPts val="1000"/>
              </a:spcBef>
              <a:spcAft>
                <a:spcPts val="0"/>
              </a:spcAft>
              <a:buClr>
                <a:schemeClr val="accent4"/>
              </a:buClr>
              <a:buSzPts val="1960"/>
              <a:buChar char="→"/>
              <a:defRPr>
                <a:solidFill>
                  <a:schemeClr val="lt1"/>
                </a:solidFill>
              </a:defRPr>
            </a:lvl1pPr>
            <a:lvl2pPr marL="914400" lvl="1" indent="-381000" algn="l" rtl="0">
              <a:lnSpc>
                <a:spcPct val="90000"/>
              </a:lnSpc>
              <a:spcBef>
                <a:spcPts val="500"/>
              </a:spcBef>
              <a:spcAft>
                <a:spcPts val="0"/>
              </a:spcAft>
              <a:buSzPts val="2400"/>
              <a:buChar char="•"/>
              <a:defRPr>
                <a:solidFill>
                  <a:schemeClr val="lt1"/>
                </a:solidFill>
              </a:defRPr>
            </a:lvl2pPr>
            <a:lvl3pPr marL="1371600" lvl="2" indent="-355600" algn="l" rtl="0">
              <a:lnSpc>
                <a:spcPct val="90000"/>
              </a:lnSpc>
              <a:spcBef>
                <a:spcPts val="500"/>
              </a:spcBef>
              <a:spcAft>
                <a:spcPts val="0"/>
              </a:spcAft>
              <a:buSzPts val="2000"/>
              <a:buChar char="o"/>
              <a:defRPr>
                <a:solidFill>
                  <a:schemeClr val="lt1"/>
                </a:solidFill>
              </a:defRPr>
            </a:lvl3pPr>
            <a:lvl4pPr marL="1828800" lvl="3" indent="-342900" algn="l" rtl="0">
              <a:lnSpc>
                <a:spcPct val="90000"/>
              </a:lnSpc>
              <a:spcBef>
                <a:spcPts val="500"/>
              </a:spcBef>
              <a:spcAft>
                <a:spcPts val="0"/>
              </a:spcAft>
              <a:buSzPts val="1800"/>
              <a:buChar char="▪"/>
              <a:defRPr>
                <a:solidFill>
                  <a:schemeClr val="lt1"/>
                </a:solidFill>
              </a:defRPr>
            </a:lvl4pPr>
            <a:lvl5pPr marL="2286000" lvl="4" indent="-342900" algn="l" rtl="0">
              <a:lnSpc>
                <a:spcPct val="90000"/>
              </a:lnSpc>
              <a:spcBef>
                <a:spcPts val="500"/>
              </a:spcBef>
              <a:spcAft>
                <a:spcPts val="0"/>
              </a:spcAft>
              <a:buSzPts val="1800"/>
              <a:buChar char="▪"/>
              <a:defRPr>
                <a:solidFill>
                  <a:schemeClr val="lt1"/>
                </a:solidFill>
              </a:defRPr>
            </a:lvl5pPr>
            <a:lvl6pPr marL="2743200" lvl="5" indent="-342900" algn="l" rtl="0">
              <a:lnSpc>
                <a:spcPct val="90000"/>
              </a:lnSpc>
              <a:spcBef>
                <a:spcPts val="50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a:endParaRPr/>
          </a:p>
        </p:txBody>
      </p:sp>
      <p:sp>
        <p:nvSpPr>
          <p:cNvPr id="371" name="Google Shape;371;g1f0f6df444c_6_154"/>
          <p:cNvSpPr/>
          <p:nvPr/>
        </p:nvSpPr>
        <p:spPr>
          <a:xfrm>
            <a:off x="11392930" y="6227805"/>
            <a:ext cx="432600" cy="432600"/>
          </a:xfrm>
          <a:prstGeom prst="ellipse">
            <a:avLst/>
          </a:pr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900"/>
              <a:buFont typeface="Arial"/>
              <a:buNone/>
            </a:pPr>
            <a:endParaRPr sz="900" b="0" i="0" u="none" strike="noStrike" cap="none">
              <a:solidFill>
                <a:schemeClr val="lt1"/>
              </a:solidFill>
              <a:latin typeface="Helvetica Neue"/>
              <a:ea typeface="Helvetica Neue"/>
              <a:cs typeface="Helvetica Neue"/>
              <a:sym typeface="Helvetica Neue"/>
            </a:endParaRPr>
          </a:p>
        </p:txBody>
      </p:sp>
      <p:pic>
        <p:nvPicPr>
          <p:cNvPr id="372" name="Google Shape;372;g1f0f6df444c_6_154"/>
          <p:cNvPicPr preferRelativeResize="0"/>
          <p:nvPr/>
        </p:nvPicPr>
        <p:blipFill rotWithShape="1">
          <a:blip r:embed="rId2">
            <a:alphaModFix/>
          </a:blip>
          <a:srcRect/>
          <a:stretch/>
        </p:blipFill>
        <p:spPr>
          <a:xfrm>
            <a:off x="188346" y="5037386"/>
            <a:ext cx="2690649" cy="2690649"/>
          </a:xfrm>
          <a:prstGeom prst="rect">
            <a:avLst/>
          </a:prstGeom>
          <a:noFill/>
          <a:ln>
            <a:noFill/>
          </a:ln>
        </p:spPr>
      </p:pic>
      <p:sp>
        <p:nvSpPr>
          <p:cNvPr id="373" name="Google Shape;373;g1f0f6df444c_6_154"/>
          <p:cNvSpPr txBox="1"/>
          <p:nvPr/>
        </p:nvSpPr>
        <p:spPr>
          <a:xfrm>
            <a:off x="11292650" y="6321648"/>
            <a:ext cx="633000" cy="4002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chemeClr val="lt1"/>
              </a:buClr>
              <a:buSzPts val="1000"/>
              <a:buFont typeface="Helvetica Neue"/>
              <a:buNone/>
            </a:pPr>
            <a:fld id="{00000000-1234-1234-1234-123412341234}" type="slidenum">
              <a:rPr lang="en-US" sz="1000" b="0" i="0" u="none" strike="noStrike" cap="none">
                <a:solidFill>
                  <a:schemeClr val="lt1"/>
                </a:solidFill>
                <a:latin typeface="Helvetica Neue"/>
                <a:ea typeface="Helvetica Neue"/>
                <a:cs typeface="Helvetica Neue"/>
                <a:sym typeface="Helvetica Neue"/>
              </a:rPr>
              <a:t>‹#›</a:t>
            </a:fld>
            <a:endParaRPr sz="1000" b="0" i="0" u="none" strike="noStrike" cap="none">
              <a:solidFill>
                <a:schemeClr val="lt1"/>
              </a:solidFill>
              <a:latin typeface="Helvetica Neue"/>
              <a:ea typeface="Helvetica Neue"/>
              <a:cs typeface="Helvetica Neue"/>
              <a:sym typeface="Helvetica Neue"/>
            </a:endParaRPr>
          </a:p>
          <a:p>
            <a:pPr marL="0" marR="0" lvl="0" indent="0" algn="ctr" rtl="0">
              <a:lnSpc>
                <a:spcPct val="100000"/>
              </a:lnSpc>
              <a:spcBef>
                <a:spcPts val="0"/>
              </a:spcBef>
              <a:spcAft>
                <a:spcPts val="0"/>
              </a:spcAft>
              <a:buClr>
                <a:schemeClr val="dk1"/>
              </a:buClr>
              <a:buSzPts val="1000"/>
              <a:buFont typeface="Arial"/>
              <a:buNone/>
            </a:pPr>
            <a:endParaRPr sz="10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65595237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2_Title Slide">
  <p:cSld name="2_Title Slide">
    <p:spTree>
      <p:nvGrpSpPr>
        <p:cNvPr id="1" name="Shape 374"/>
        <p:cNvGrpSpPr/>
        <p:nvPr/>
      </p:nvGrpSpPr>
      <p:grpSpPr>
        <a:xfrm>
          <a:off x="0" y="0"/>
          <a:ext cx="0" cy="0"/>
          <a:chOff x="0" y="0"/>
          <a:chExt cx="0" cy="0"/>
        </a:xfrm>
      </p:grpSpPr>
      <p:sp>
        <p:nvSpPr>
          <p:cNvPr id="375" name="Google Shape;375;g1f0f6df444c_6_161"/>
          <p:cNvSpPr/>
          <p:nvPr/>
        </p:nvSpPr>
        <p:spPr>
          <a:xfrm>
            <a:off x="0" y="0"/>
            <a:ext cx="12192000" cy="6858000"/>
          </a:xfrm>
          <a:prstGeom prst="rect">
            <a:avLst/>
          </a:prstGeom>
          <a:solidFill>
            <a:schemeClr val="dk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376" name="Google Shape;376;g1f0f6df444c_6_161"/>
          <p:cNvPicPr preferRelativeResize="0"/>
          <p:nvPr/>
        </p:nvPicPr>
        <p:blipFill rotWithShape="1">
          <a:blip r:embed="rId2">
            <a:alphaModFix/>
          </a:blip>
          <a:srcRect/>
          <a:stretch/>
        </p:blipFill>
        <p:spPr>
          <a:xfrm>
            <a:off x="1132702" y="568411"/>
            <a:ext cx="11178656" cy="6287994"/>
          </a:xfrm>
          <a:prstGeom prst="rect">
            <a:avLst/>
          </a:prstGeom>
          <a:noFill/>
          <a:ln>
            <a:noFill/>
          </a:ln>
        </p:spPr>
      </p:pic>
      <p:sp>
        <p:nvSpPr>
          <p:cNvPr id="377" name="Google Shape;377;g1f0f6df444c_6_161"/>
          <p:cNvSpPr txBox="1">
            <a:spLocks noGrp="1"/>
          </p:cNvSpPr>
          <p:nvPr>
            <p:ph type="ctrTitle"/>
          </p:nvPr>
        </p:nvSpPr>
        <p:spPr>
          <a:xfrm>
            <a:off x="375845" y="566816"/>
            <a:ext cx="9144000" cy="3049500"/>
          </a:xfrm>
          <a:prstGeom prst="rect">
            <a:avLst/>
          </a:prstGeom>
          <a:noFill/>
          <a:ln>
            <a:noFill/>
          </a:ln>
        </p:spPr>
        <p:txBody>
          <a:bodyPr spcFirstLastPara="1" wrap="square" lIns="91425" tIns="45700" rIns="91425" bIns="45700" anchor="t" anchorCtr="0">
            <a:normAutofit/>
          </a:bodyPr>
          <a:lstStyle>
            <a:lvl1pPr lvl="0" algn="l" rtl="0">
              <a:lnSpc>
                <a:spcPct val="90000"/>
              </a:lnSpc>
              <a:spcBef>
                <a:spcPts val="0"/>
              </a:spcBef>
              <a:spcAft>
                <a:spcPts val="0"/>
              </a:spcAft>
              <a:buClr>
                <a:schemeClr val="lt1"/>
              </a:buClr>
              <a:buSzPts val="6000"/>
              <a:buFont typeface="Helvetica Neue"/>
              <a:buNone/>
              <a:defRPr sz="6000" b="1">
                <a:solidFill>
                  <a:schemeClr val="lt1"/>
                </a:solidFill>
                <a:latin typeface="Helvetica Neue"/>
                <a:ea typeface="Helvetica Neue"/>
                <a:cs typeface="Helvetica Neue"/>
                <a:sym typeface="Helvetica Neu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pic>
        <p:nvPicPr>
          <p:cNvPr id="378" name="Google Shape;378;g1f0f6df444c_6_161"/>
          <p:cNvPicPr preferRelativeResize="0"/>
          <p:nvPr/>
        </p:nvPicPr>
        <p:blipFill rotWithShape="1">
          <a:blip r:embed="rId3">
            <a:alphaModFix/>
          </a:blip>
          <a:srcRect/>
          <a:stretch/>
        </p:blipFill>
        <p:spPr>
          <a:xfrm>
            <a:off x="188346" y="5037386"/>
            <a:ext cx="2690649" cy="2690649"/>
          </a:xfrm>
          <a:prstGeom prst="rect">
            <a:avLst/>
          </a:prstGeom>
          <a:noFill/>
          <a:ln>
            <a:noFill/>
          </a:ln>
        </p:spPr>
      </p:pic>
    </p:spTree>
    <p:extLst>
      <p:ext uri="{BB962C8B-B14F-4D97-AF65-F5344CB8AC3E}">
        <p14:creationId xmlns:p14="http://schemas.microsoft.com/office/powerpoint/2010/main" val="400561820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Two Content">
  <p:cSld name="Two Content">
    <p:spTree>
      <p:nvGrpSpPr>
        <p:cNvPr id="1" name="Shape 383"/>
        <p:cNvGrpSpPr/>
        <p:nvPr/>
      </p:nvGrpSpPr>
      <p:grpSpPr>
        <a:xfrm>
          <a:off x="0" y="0"/>
          <a:ext cx="0" cy="0"/>
          <a:chOff x="0" y="0"/>
          <a:chExt cx="0" cy="0"/>
        </a:xfrm>
      </p:grpSpPr>
      <p:sp>
        <p:nvSpPr>
          <p:cNvPr id="384" name="Google Shape;384;g1f0f6df444c_6_170"/>
          <p:cNvSpPr txBox="1">
            <a:spLocks noGrp="1"/>
          </p:cNvSpPr>
          <p:nvPr>
            <p:ph type="title"/>
          </p:nvPr>
        </p:nvSpPr>
        <p:spPr>
          <a:xfrm>
            <a:off x="257432" y="365125"/>
            <a:ext cx="11568000" cy="1325700"/>
          </a:xfrm>
          <a:prstGeom prst="rect">
            <a:avLst/>
          </a:prstGeom>
          <a:noFill/>
          <a:ln>
            <a:noFill/>
          </a:ln>
        </p:spPr>
        <p:txBody>
          <a:bodyPr spcFirstLastPara="1" wrap="square" lIns="91425" tIns="45700" rIns="91425" bIns="45700" anchor="ctr" anchorCtr="0">
            <a:normAutofit/>
          </a:bodyPr>
          <a:lstStyle>
            <a:lvl1pPr lvl="0" algn="ctr" rtl="0">
              <a:lnSpc>
                <a:spcPct val="90000"/>
              </a:lnSpc>
              <a:spcBef>
                <a:spcPts val="0"/>
              </a:spcBef>
              <a:spcAft>
                <a:spcPts val="0"/>
              </a:spcAft>
              <a:buClr>
                <a:schemeClr val="dk2"/>
              </a:buClr>
              <a:buSzPts val="3600"/>
              <a:buFont typeface="Helvetica Neue"/>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385" name="Google Shape;385;g1f0f6df444c_6_170"/>
          <p:cNvSpPr txBox="1">
            <a:spLocks noGrp="1"/>
          </p:cNvSpPr>
          <p:nvPr>
            <p:ph type="body" idx="1"/>
          </p:nvPr>
        </p:nvSpPr>
        <p:spPr>
          <a:xfrm>
            <a:off x="450231" y="4030490"/>
            <a:ext cx="2613600" cy="1844400"/>
          </a:xfrm>
          <a:prstGeom prst="rect">
            <a:avLst/>
          </a:prstGeom>
          <a:noFill/>
          <a:ln>
            <a:noFill/>
          </a:ln>
        </p:spPr>
        <p:txBody>
          <a:bodyPr spcFirstLastPara="1" wrap="square" lIns="91425" tIns="45700" rIns="91425" bIns="45700" anchor="t" anchorCtr="0">
            <a:normAutofit/>
          </a:bodyPr>
          <a:lstStyle>
            <a:lvl1pPr marL="457200" lvl="0" indent="-228600" algn="ctr" rtl="0">
              <a:lnSpc>
                <a:spcPct val="90000"/>
              </a:lnSpc>
              <a:spcBef>
                <a:spcPts val="1000"/>
              </a:spcBef>
              <a:spcAft>
                <a:spcPts val="0"/>
              </a:spcAft>
              <a:buSzPts val="1400"/>
              <a:buNone/>
              <a:defRPr sz="2000" b="1">
                <a:solidFill>
                  <a:schemeClr val="accent2"/>
                </a:solidFill>
              </a:defRPr>
            </a:lvl1pPr>
            <a:lvl2pPr marL="914400" lvl="1" indent="-228600" algn="l" rtl="0">
              <a:lnSpc>
                <a:spcPct val="90000"/>
              </a:lnSpc>
              <a:spcBef>
                <a:spcPts val="500"/>
              </a:spcBef>
              <a:spcAft>
                <a:spcPts val="0"/>
              </a:spcAft>
              <a:buSzPts val="2400"/>
              <a:buNone/>
              <a:defRPr/>
            </a:lvl2pPr>
            <a:lvl3pPr marL="1371600" lvl="2" indent="-228600" algn="l" rtl="0">
              <a:lnSpc>
                <a:spcPct val="90000"/>
              </a:lnSpc>
              <a:spcBef>
                <a:spcPts val="500"/>
              </a:spcBef>
              <a:spcAft>
                <a:spcPts val="0"/>
              </a:spcAft>
              <a:buSzPts val="2000"/>
              <a:buNone/>
              <a:defRPr/>
            </a:lvl3pPr>
            <a:lvl4pPr marL="1828800" lvl="3" indent="-228600" algn="l" rtl="0">
              <a:lnSpc>
                <a:spcPct val="90000"/>
              </a:lnSpc>
              <a:spcBef>
                <a:spcPts val="500"/>
              </a:spcBef>
              <a:spcAft>
                <a:spcPts val="0"/>
              </a:spcAft>
              <a:buSzPts val="1800"/>
              <a:buNone/>
              <a:defRPr/>
            </a:lvl4pPr>
            <a:lvl5pPr marL="2286000" lvl="4" indent="-228600" algn="l" rtl="0">
              <a:lnSpc>
                <a:spcPct val="90000"/>
              </a:lnSpc>
              <a:spcBef>
                <a:spcPts val="500"/>
              </a:spcBef>
              <a:spcAft>
                <a:spcPts val="0"/>
              </a:spcAft>
              <a:buSzPts val="1800"/>
              <a:buNone/>
              <a:defRPr/>
            </a:lvl5pPr>
            <a:lvl6pPr marL="2743200" lvl="5" indent="-342900" algn="l" rtl="0">
              <a:lnSpc>
                <a:spcPct val="90000"/>
              </a:lnSpc>
              <a:spcBef>
                <a:spcPts val="50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a:endParaRPr/>
          </a:p>
        </p:txBody>
      </p:sp>
      <p:sp>
        <p:nvSpPr>
          <p:cNvPr id="386" name="Google Shape;386;g1f0f6df444c_6_170"/>
          <p:cNvSpPr txBox="1">
            <a:spLocks noGrp="1"/>
          </p:cNvSpPr>
          <p:nvPr>
            <p:ph type="body" idx="2"/>
          </p:nvPr>
        </p:nvSpPr>
        <p:spPr>
          <a:xfrm>
            <a:off x="3456172" y="4030490"/>
            <a:ext cx="2463000" cy="1844400"/>
          </a:xfrm>
          <a:prstGeom prst="rect">
            <a:avLst/>
          </a:prstGeom>
          <a:noFill/>
          <a:ln>
            <a:noFill/>
          </a:ln>
        </p:spPr>
        <p:txBody>
          <a:bodyPr spcFirstLastPara="1" wrap="square" lIns="91425" tIns="45700" rIns="91425" bIns="45700" anchor="t" anchorCtr="0">
            <a:normAutofit/>
          </a:bodyPr>
          <a:lstStyle>
            <a:lvl1pPr marL="457200" lvl="0" indent="-228600" algn="ctr" rtl="0">
              <a:lnSpc>
                <a:spcPct val="90000"/>
              </a:lnSpc>
              <a:spcBef>
                <a:spcPts val="1000"/>
              </a:spcBef>
              <a:spcAft>
                <a:spcPts val="0"/>
              </a:spcAft>
              <a:buSzPts val="1400"/>
              <a:buNone/>
              <a:defRPr sz="2000" b="1">
                <a:solidFill>
                  <a:schemeClr val="accent2"/>
                </a:solidFill>
              </a:defRPr>
            </a:lvl1pPr>
            <a:lvl2pPr marL="914400" lvl="1" indent="-228600" algn="l" rtl="0">
              <a:lnSpc>
                <a:spcPct val="90000"/>
              </a:lnSpc>
              <a:spcBef>
                <a:spcPts val="500"/>
              </a:spcBef>
              <a:spcAft>
                <a:spcPts val="0"/>
              </a:spcAft>
              <a:buSzPts val="2400"/>
              <a:buNone/>
              <a:defRPr/>
            </a:lvl2pPr>
            <a:lvl3pPr marL="1371600" lvl="2" indent="-228600" algn="l" rtl="0">
              <a:lnSpc>
                <a:spcPct val="90000"/>
              </a:lnSpc>
              <a:spcBef>
                <a:spcPts val="500"/>
              </a:spcBef>
              <a:spcAft>
                <a:spcPts val="0"/>
              </a:spcAft>
              <a:buSzPts val="2000"/>
              <a:buNone/>
              <a:defRPr/>
            </a:lvl3pPr>
            <a:lvl4pPr marL="1828800" lvl="3" indent="-228600" algn="l" rtl="0">
              <a:lnSpc>
                <a:spcPct val="90000"/>
              </a:lnSpc>
              <a:spcBef>
                <a:spcPts val="500"/>
              </a:spcBef>
              <a:spcAft>
                <a:spcPts val="0"/>
              </a:spcAft>
              <a:buSzPts val="1800"/>
              <a:buNone/>
              <a:defRPr/>
            </a:lvl4pPr>
            <a:lvl5pPr marL="2286000" lvl="4" indent="-228600" algn="l" rtl="0">
              <a:lnSpc>
                <a:spcPct val="90000"/>
              </a:lnSpc>
              <a:spcBef>
                <a:spcPts val="500"/>
              </a:spcBef>
              <a:spcAft>
                <a:spcPts val="0"/>
              </a:spcAft>
              <a:buSzPts val="1800"/>
              <a:buNone/>
              <a:defRPr/>
            </a:lvl5pPr>
            <a:lvl6pPr marL="2743200" lvl="5" indent="-342900" algn="l" rtl="0">
              <a:lnSpc>
                <a:spcPct val="90000"/>
              </a:lnSpc>
              <a:spcBef>
                <a:spcPts val="50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a:endParaRPr/>
          </a:p>
        </p:txBody>
      </p:sp>
      <p:sp>
        <p:nvSpPr>
          <p:cNvPr id="387" name="Google Shape;387;g1f0f6df444c_6_170"/>
          <p:cNvSpPr txBox="1">
            <a:spLocks noGrp="1"/>
          </p:cNvSpPr>
          <p:nvPr>
            <p:ph type="body" idx="3"/>
          </p:nvPr>
        </p:nvSpPr>
        <p:spPr>
          <a:xfrm>
            <a:off x="6311608" y="4030490"/>
            <a:ext cx="2463000" cy="1844400"/>
          </a:xfrm>
          <a:prstGeom prst="rect">
            <a:avLst/>
          </a:prstGeom>
          <a:noFill/>
          <a:ln>
            <a:noFill/>
          </a:ln>
        </p:spPr>
        <p:txBody>
          <a:bodyPr spcFirstLastPara="1" wrap="square" lIns="91425" tIns="45700" rIns="91425" bIns="45700" anchor="t" anchorCtr="0">
            <a:normAutofit/>
          </a:bodyPr>
          <a:lstStyle>
            <a:lvl1pPr marL="457200" lvl="0" indent="-228600" algn="ctr" rtl="0">
              <a:lnSpc>
                <a:spcPct val="90000"/>
              </a:lnSpc>
              <a:spcBef>
                <a:spcPts val="1000"/>
              </a:spcBef>
              <a:spcAft>
                <a:spcPts val="0"/>
              </a:spcAft>
              <a:buSzPts val="1400"/>
              <a:buNone/>
              <a:defRPr sz="2000" b="1">
                <a:solidFill>
                  <a:schemeClr val="accent2"/>
                </a:solidFill>
              </a:defRPr>
            </a:lvl1pPr>
            <a:lvl2pPr marL="914400" lvl="1" indent="-228600" algn="l" rtl="0">
              <a:lnSpc>
                <a:spcPct val="90000"/>
              </a:lnSpc>
              <a:spcBef>
                <a:spcPts val="500"/>
              </a:spcBef>
              <a:spcAft>
                <a:spcPts val="0"/>
              </a:spcAft>
              <a:buSzPts val="2400"/>
              <a:buNone/>
              <a:defRPr/>
            </a:lvl2pPr>
            <a:lvl3pPr marL="1371600" lvl="2" indent="-228600" algn="l" rtl="0">
              <a:lnSpc>
                <a:spcPct val="90000"/>
              </a:lnSpc>
              <a:spcBef>
                <a:spcPts val="500"/>
              </a:spcBef>
              <a:spcAft>
                <a:spcPts val="0"/>
              </a:spcAft>
              <a:buSzPts val="2000"/>
              <a:buNone/>
              <a:defRPr/>
            </a:lvl3pPr>
            <a:lvl4pPr marL="1828800" lvl="3" indent="-228600" algn="l" rtl="0">
              <a:lnSpc>
                <a:spcPct val="90000"/>
              </a:lnSpc>
              <a:spcBef>
                <a:spcPts val="500"/>
              </a:spcBef>
              <a:spcAft>
                <a:spcPts val="0"/>
              </a:spcAft>
              <a:buSzPts val="1800"/>
              <a:buNone/>
              <a:defRPr/>
            </a:lvl4pPr>
            <a:lvl5pPr marL="2286000" lvl="4" indent="-228600" algn="l" rtl="0">
              <a:lnSpc>
                <a:spcPct val="90000"/>
              </a:lnSpc>
              <a:spcBef>
                <a:spcPts val="500"/>
              </a:spcBef>
              <a:spcAft>
                <a:spcPts val="0"/>
              </a:spcAft>
              <a:buSzPts val="1800"/>
              <a:buNone/>
              <a:defRPr/>
            </a:lvl5pPr>
            <a:lvl6pPr marL="2743200" lvl="5" indent="-342900" algn="l" rtl="0">
              <a:lnSpc>
                <a:spcPct val="90000"/>
              </a:lnSpc>
              <a:spcBef>
                <a:spcPts val="50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a:endParaRPr/>
          </a:p>
        </p:txBody>
      </p:sp>
      <p:sp>
        <p:nvSpPr>
          <p:cNvPr id="388" name="Google Shape;388;g1f0f6df444c_6_170"/>
          <p:cNvSpPr/>
          <p:nvPr/>
        </p:nvSpPr>
        <p:spPr>
          <a:xfrm>
            <a:off x="870679" y="1964724"/>
            <a:ext cx="1791600" cy="1791600"/>
          </a:xfrm>
          <a:prstGeom prst="ellipse">
            <a:avLst/>
          </a:prstGeom>
          <a:gradFill>
            <a:gsLst>
              <a:gs pos="0">
                <a:schemeClr val="dk2"/>
              </a:gs>
              <a:gs pos="21000">
                <a:schemeClr val="dk2"/>
              </a:gs>
              <a:gs pos="100000">
                <a:schemeClr val="accent1"/>
              </a:gs>
            </a:gsLst>
            <a:lin ang="16200038"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389" name="Google Shape;389;g1f0f6df444c_6_170"/>
          <p:cNvSpPr/>
          <p:nvPr/>
        </p:nvSpPr>
        <p:spPr>
          <a:xfrm>
            <a:off x="3791864" y="1964724"/>
            <a:ext cx="1791600" cy="1791600"/>
          </a:xfrm>
          <a:prstGeom prst="ellipse">
            <a:avLst/>
          </a:prstGeom>
          <a:gradFill>
            <a:gsLst>
              <a:gs pos="0">
                <a:schemeClr val="dk2"/>
              </a:gs>
              <a:gs pos="21000">
                <a:schemeClr val="dk2"/>
              </a:gs>
              <a:gs pos="100000">
                <a:schemeClr val="accent1"/>
              </a:gs>
            </a:gsLst>
            <a:lin ang="16200038"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390" name="Google Shape;390;g1f0f6df444c_6_170"/>
          <p:cNvSpPr/>
          <p:nvPr/>
        </p:nvSpPr>
        <p:spPr>
          <a:xfrm>
            <a:off x="6603183" y="1964724"/>
            <a:ext cx="1791600" cy="1791600"/>
          </a:xfrm>
          <a:prstGeom prst="ellipse">
            <a:avLst/>
          </a:prstGeom>
          <a:gradFill>
            <a:gsLst>
              <a:gs pos="0">
                <a:schemeClr val="dk2"/>
              </a:gs>
              <a:gs pos="21000">
                <a:schemeClr val="dk2"/>
              </a:gs>
              <a:gs pos="100000">
                <a:schemeClr val="accent1"/>
              </a:gs>
            </a:gsLst>
            <a:lin ang="16200038"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391" name="Google Shape;391;g1f0f6df444c_6_170"/>
          <p:cNvSpPr txBox="1">
            <a:spLocks noGrp="1"/>
          </p:cNvSpPr>
          <p:nvPr>
            <p:ph type="body" idx="4"/>
          </p:nvPr>
        </p:nvSpPr>
        <p:spPr>
          <a:xfrm>
            <a:off x="9193899" y="4030490"/>
            <a:ext cx="2463000" cy="1844400"/>
          </a:xfrm>
          <a:prstGeom prst="rect">
            <a:avLst/>
          </a:prstGeom>
          <a:noFill/>
          <a:ln>
            <a:noFill/>
          </a:ln>
        </p:spPr>
        <p:txBody>
          <a:bodyPr spcFirstLastPara="1" wrap="square" lIns="91425" tIns="45700" rIns="91425" bIns="45700" anchor="t" anchorCtr="0">
            <a:normAutofit/>
          </a:bodyPr>
          <a:lstStyle>
            <a:lvl1pPr marL="457200" lvl="0" indent="-228600" algn="ctr" rtl="0">
              <a:lnSpc>
                <a:spcPct val="90000"/>
              </a:lnSpc>
              <a:spcBef>
                <a:spcPts val="1000"/>
              </a:spcBef>
              <a:spcAft>
                <a:spcPts val="0"/>
              </a:spcAft>
              <a:buSzPts val="1400"/>
              <a:buNone/>
              <a:defRPr sz="2000" b="1">
                <a:solidFill>
                  <a:schemeClr val="accent2"/>
                </a:solidFill>
              </a:defRPr>
            </a:lvl1pPr>
            <a:lvl2pPr marL="914400" lvl="1" indent="-228600" algn="l" rtl="0">
              <a:lnSpc>
                <a:spcPct val="90000"/>
              </a:lnSpc>
              <a:spcBef>
                <a:spcPts val="500"/>
              </a:spcBef>
              <a:spcAft>
                <a:spcPts val="0"/>
              </a:spcAft>
              <a:buSzPts val="2400"/>
              <a:buNone/>
              <a:defRPr/>
            </a:lvl2pPr>
            <a:lvl3pPr marL="1371600" lvl="2" indent="-228600" algn="l" rtl="0">
              <a:lnSpc>
                <a:spcPct val="90000"/>
              </a:lnSpc>
              <a:spcBef>
                <a:spcPts val="500"/>
              </a:spcBef>
              <a:spcAft>
                <a:spcPts val="0"/>
              </a:spcAft>
              <a:buSzPts val="2000"/>
              <a:buNone/>
              <a:defRPr/>
            </a:lvl3pPr>
            <a:lvl4pPr marL="1828800" lvl="3" indent="-228600" algn="l" rtl="0">
              <a:lnSpc>
                <a:spcPct val="90000"/>
              </a:lnSpc>
              <a:spcBef>
                <a:spcPts val="500"/>
              </a:spcBef>
              <a:spcAft>
                <a:spcPts val="0"/>
              </a:spcAft>
              <a:buSzPts val="1800"/>
              <a:buNone/>
              <a:defRPr/>
            </a:lvl4pPr>
            <a:lvl5pPr marL="2286000" lvl="4" indent="-228600" algn="l" rtl="0">
              <a:lnSpc>
                <a:spcPct val="90000"/>
              </a:lnSpc>
              <a:spcBef>
                <a:spcPts val="500"/>
              </a:spcBef>
              <a:spcAft>
                <a:spcPts val="0"/>
              </a:spcAft>
              <a:buSzPts val="1800"/>
              <a:buNone/>
              <a:defRPr/>
            </a:lvl5pPr>
            <a:lvl6pPr marL="2743200" lvl="5" indent="-342900" algn="l" rtl="0">
              <a:lnSpc>
                <a:spcPct val="90000"/>
              </a:lnSpc>
              <a:spcBef>
                <a:spcPts val="50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a:endParaRPr/>
          </a:p>
        </p:txBody>
      </p:sp>
      <p:sp>
        <p:nvSpPr>
          <p:cNvPr id="392" name="Google Shape;392;g1f0f6df444c_6_170"/>
          <p:cNvSpPr/>
          <p:nvPr/>
        </p:nvSpPr>
        <p:spPr>
          <a:xfrm>
            <a:off x="9529591" y="1964724"/>
            <a:ext cx="1791600" cy="1791600"/>
          </a:xfrm>
          <a:prstGeom prst="ellipse">
            <a:avLst/>
          </a:prstGeom>
          <a:gradFill>
            <a:gsLst>
              <a:gs pos="0">
                <a:schemeClr val="dk2"/>
              </a:gs>
              <a:gs pos="21000">
                <a:schemeClr val="dk2"/>
              </a:gs>
              <a:gs pos="100000">
                <a:schemeClr val="accent1"/>
              </a:gs>
            </a:gsLst>
            <a:lin ang="16200038"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393" name="Google Shape;393;g1f0f6df444c_6_170" descr="Text&#10;&#10;Description automatically generated"/>
          <p:cNvPicPr preferRelativeResize="0"/>
          <p:nvPr/>
        </p:nvPicPr>
        <p:blipFill rotWithShape="1">
          <a:blip r:embed="rId2">
            <a:alphaModFix/>
          </a:blip>
          <a:srcRect/>
          <a:stretch/>
        </p:blipFill>
        <p:spPr>
          <a:xfrm>
            <a:off x="311254" y="5693273"/>
            <a:ext cx="2452266" cy="1379399"/>
          </a:xfrm>
          <a:prstGeom prst="rect">
            <a:avLst/>
          </a:prstGeom>
          <a:noFill/>
          <a:ln>
            <a:noFill/>
          </a:ln>
        </p:spPr>
      </p:pic>
    </p:spTree>
    <p:extLst>
      <p:ext uri="{BB962C8B-B14F-4D97-AF65-F5344CB8AC3E}">
        <p14:creationId xmlns:p14="http://schemas.microsoft.com/office/powerpoint/2010/main" val="384037006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2_Two Content">
  <p:cSld name="2_Two Content">
    <p:spTree>
      <p:nvGrpSpPr>
        <p:cNvPr id="1" name="Shape 394"/>
        <p:cNvGrpSpPr/>
        <p:nvPr/>
      </p:nvGrpSpPr>
      <p:grpSpPr>
        <a:xfrm>
          <a:off x="0" y="0"/>
          <a:ext cx="0" cy="0"/>
          <a:chOff x="0" y="0"/>
          <a:chExt cx="0" cy="0"/>
        </a:xfrm>
      </p:grpSpPr>
      <p:sp>
        <p:nvSpPr>
          <p:cNvPr id="395" name="Google Shape;395;g1f0f6df444c_6_181"/>
          <p:cNvSpPr/>
          <p:nvPr/>
        </p:nvSpPr>
        <p:spPr>
          <a:xfrm>
            <a:off x="0" y="0"/>
            <a:ext cx="12192000" cy="6858000"/>
          </a:xfrm>
          <a:prstGeom prst="rect">
            <a:avLst/>
          </a:prstGeom>
          <a:solidFill>
            <a:schemeClr val="dk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396" name="Google Shape;396;g1f0f6df444c_6_181"/>
          <p:cNvSpPr txBox="1">
            <a:spLocks noGrp="1"/>
          </p:cNvSpPr>
          <p:nvPr>
            <p:ph type="title"/>
          </p:nvPr>
        </p:nvSpPr>
        <p:spPr>
          <a:xfrm>
            <a:off x="257432" y="365125"/>
            <a:ext cx="11568000" cy="1325700"/>
          </a:xfrm>
          <a:prstGeom prst="rect">
            <a:avLst/>
          </a:prstGeom>
          <a:noFill/>
          <a:ln>
            <a:noFill/>
          </a:ln>
        </p:spPr>
        <p:txBody>
          <a:bodyPr spcFirstLastPara="1" wrap="square" lIns="91425" tIns="45700" rIns="91425" bIns="45700" anchor="ctr" anchorCtr="0">
            <a:normAutofit/>
          </a:bodyPr>
          <a:lstStyle>
            <a:lvl1pPr lvl="0" algn="ctr" rtl="0">
              <a:lnSpc>
                <a:spcPct val="90000"/>
              </a:lnSpc>
              <a:spcBef>
                <a:spcPts val="0"/>
              </a:spcBef>
              <a:spcAft>
                <a:spcPts val="0"/>
              </a:spcAft>
              <a:buClr>
                <a:schemeClr val="lt1"/>
              </a:buClr>
              <a:buSzPts val="3600"/>
              <a:buFont typeface="Helvetica Neue"/>
              <a:buNone/>
              <a:defRPr>
                <a:solidFill>
                  <a:schemeClr val="lt1"/>
                </a:solidFill>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397" name="Google Shape;397;g1f0f6df444c_6_181"/>
          <p:cNvSpPr txBox="1">
            <a:spLocks noGrp="1"/>
          </p:cNvSpPr>
          <p:nvPr>
            <p:ph type="body" idx="1"/>
          </p:nvPr>
        </p:nvSpPr>
        <p:spPr>
          <a:xfrm>
            <a:off x="450231" y="4030490"/>
            <a:ext cx="2613600" cy="1844400"/>
          </a:xfrm>
          <a:prstGeom prst="rect">
            <a:avLst/>
          </a:prstGeom>
          <a:noFill/>
          <a:ln>
            <a:noFill/>
          </a:ln>
        </p:spPr>
        <p:txBody>
          <a:bodyPr spcFirstLastPara="1" wrap="square" lIns="91425" tIns="45700" rIns="91425" bIns="45700" anchor="t" anchorCtr="0">
            <a:normAutofit/>
          </a:bodyPr>
          <a:lstStyle>
            <a:lvl1pPr marL="457200" lvl="0" indent="-228600" algn="ctr" rtl="0">
              <a:lnSpc>
                <a:spcPct val="90000"/>
              </a:lnSpc>
              <a:spcBef>
                <a:spcPts val="1000"/>
              </a:spcBef>
              <a:spcAft>
                <a:spcPts val="0"/>
              </a:spcAft>
              <a:buSzPts val="1400"/>
              <a:buNone/>
              <a:defRPr sz="2000" b="1">
                <a:solidFill>
                  <a:schemeClr val="lt1"/>
                </a:solidFill>
              </a:defRPr>
            </a:lvl1pPr>
            <a:lvl2pPr marL="914400" lvl="1" indent="-228600" algn="l" rtl="0">
              <a:lnSpc>
                <a:spcPct val="90000"/>
              </a:lnSpc>
              <a:spcBef>
                <a:spcPts val="500"/>
              </a:spcBef>
              <a:spcAft>
                <a:spcPts val="0"/>
              </a:spcAft>
              <a:buSzPts val="2400"/>
              <a:buNone/>
              <a:defRPr/>
            </a:lvl2pPr>
            <a:lvl3pPr marL="1371600" lvl="2" indent="-228600" algn="l" rtl="0">
              <a:lnSpc>
                <a:spcPct val="90000"/>
              </a:lnSpc>
              <a:spcBef>
                <a:spcPts val="500"/>
              </a:spcBef>
              <a:spcAft>
                <a:spcPts val="0"/>
              </a:spcAft>
              <a:buSzPts val="2000"/>
              <a:buNone/>
              <a:defRPr/>
            </a:lvl3pPr>
            <a:lvl4pPr marL="1828800" lvl="3" indent="-228600" algn="l" rtl="0">
              <a:lnSpc>
                <a:spcPct val="90000"/>
              </a:lnSpc>
              <a:spcBef>
                <a:spcPts val="500"/>
              </a:spcBef>
              <a:spcAft>
                <a:spcPts val="0"/>
              </a:spcAft>
              <a:buSzPts val="1800"/>
              <a:buNone/>
              <a:defRPr/>
            </a:lvl4pPr>
            <a:lvl5pPr marL="2286000" lvl="4" indent="-228600" algn="l" rtl="0">
              <a:lnSpc>
                <a:spcPct val="90000"/>
              </a:lnSpc>
              <a:spcBef>
                <a:spcPts val="500"/>
              </a:spcBef>
              <a:spcAft>
                <a:spcPts val="0"/>
              </a:spcAft>
              <a:buSzPts val="1800"/>
              <a:buNone/>
              <a:defRPr/>
            </a:lvl5pPr>
            <a:lvl6pPr marL="2743200" lvl="5" indent="-342900" algn="l" rtl="0">
              <a:lnSpc>
                <a:spcPct val="90000"/>
              </a:lnSpc>
              <a:spcBef>
                <a:spcPts val="50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a:endParaRPr/>
          </a:p>
        </p:txBody>
      </p:sp>
      <p:sp>
        <p:nvSpPr>
          <p:cNvPr id="398" name="Google Shape;398;g1f0f6df444c_6_181"/>
          <p:cNvSpPr txBox="1">
            <a:spLocks noGrp="1"/>
          </p:cNvSpPr>
          <p:nvPr>
            <p:ph type="body" idx="2"/>
          </p:nvPr>
        </p:nvSpPr>
        <p:spPr>
          <a:xfrm>
            <a:off x="3456172" y="4030490"/>
            <a:ext cx="2463000" cy="1844400"/>
          </a:xfrm>
          <a:prstGeom prst="rect">
            <a:avLst/>
          </a:prstGeom>
          <a:noFill/>
          <a:ln>
            <a:noFill/>
          </a:ln>
        </p:spPr>
        <p:txBody>
          <a:bodyPr spcFirstLastPara="1" wrap="square" lIns="91425" tIns="45700" rIns="91425" bIns="45700" anchor="t" anchorCtr="0">
            <a:normAutofit/>
          </a:bodyPr>
          <a:lstStyle>
            <a:lvl1pPr marL="457200" lvl="0" indent="-228600" algn="ctr" rtl="0">
              <a:lnSpc>
                <a:spcPct val="90000"/>
              </a:lnSpc>
              <a:spcBef>
                <a:spcPts val="1000"/>
              </a:spcBef>
              <a:spcAft>
                <a:spcPts val="0"/>
              </a:spcAft>
              <a:buSzPts val="1400"/>
              <a:buNone/>
              <a:defRPr sz="2000" b="1">
                <a:solidFill>
                  <a:schemeClr val="lt1"/>
                </a:solidFill>
              </a:defRPr>
            </a:lvl1pPr>
            <a:lvl2pPr marL="914400" lvl="1" indent="-228600" algn="l" rtl="0">
              <a:lnSpc>
                <a:spcPct val="90000"/>
              </a:lnSpc>
              <a:spcBef>
                <a:spcPts val="500"/>
              </a:spcBef>
              <a:spcAft>
                <a:spcPts val="0"/>
              </a:spcAft>
              <a:buSzPts val="2400"/>
              <a:buNone/>
              <a:defRPr/>
            </a:lvl2pPr>
            <a:lvl3pPr marL="1371600" lvl="2" indent="-228600" algn="l" rtl="0">
              <a:lnSpc>
                <a:spcPct val="90000"/>
              </a:lnSpc>
              <a:spcBef>
                <a:spcPts val="500"/>
              </a:spcBef>
              <a:spcAft>
                <a:spcPts val="0"/>
              </a:spcAft>
              <a:buSzPts val="2000"/>
              <a:buNone/>
              <a:defRPr/>
            </a:lvl3pPr>
            <a:lvl4pPr marL="1828800" lvl="3" indent="-228600" algn="l" rtl="0">
              <a:lnSpc>
                <a:spcPct val="90000"/>
              </a:lnSpc>
              <a:spcBef>
                <a:spcPts val="500"/>
              </a:spcBef>
              <a:spcAft>
                <a:spcPts val="0"/>
              </a:spcAft>
              <a:buSzPts val="1800"/>
              <a:buNone/>
              <a:defRPr/>
            </a:lvl4pPr>
            <a:lvl5pPr marL="2286000" lvl="4" indent="-228600" algn="l" rtl="0">
              <a:lnSpc>
                <a:spcPct val="90000"/>
              </a:lnSpc>
              <a:spcBef>
                <a:spcPts val="500"/>
              </a:spcBef>
              <a:spcAft>
                <a:spcPts val="0"/>
              </a:spcAft>
              <a:buSzPts val="1800"/>
              <a:buNone/>
              <a:defRPr/>
            </a:lvl5pPr>
            <a:lvl6pPr marL="2743200" lvl="5" indent="-342900" algn="l" rtl="0">
              <a:lnSpc>
                <a:spcPct val="90000"/>
              </a:lnSpc>
              <a:spcBef>
                <a:spcPts val="50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a:endParaRPr/>
          </a:p>
        </p:txBody>
      </p:sp>
      <p:sp>
        <p:nvSpPr>
          <p:cNvPr id="399" name="Google Shape;399;g1f0f6df444c_6_181"/>
          <p:cNvSpPr txBox="1">
            <a:spLocks noGrp="1"/>
          </p:cNvSpPr>
          <p:nvPr>
            <p:ph type="body" idx="3"/>
          </p:nvPr>
        </p:nvSpPr>
        <p:spPr>
          <a:xfrm>
            <a:off x="6311608" y="4030490"/>
            <a:ext cx="2463000" cy="1844400"/>
          </a:xfrm>
          <a:prstGeom prst="rect">
            <a:avLst/>
          </a:prstGeom>
          <a:noFill/>
          <a:ln>
            <a:noFill/>
          </a:ln>
        </p:spPr>
        <p:txBody>
          <a:bodyPr spcFirstLastPara="1" wrap="square" lIns="91425" tIns="45700" rIns="91425" bIns="45700" anchor="t" anchorCtr="0">
            <a:normAutofit/>
          </a:bodyPr>
          <a:lstStyle>
            <a:lvl1pPr marL="457200" lvl="0" indent="-228600" algn="ctr" rtl="0">
              <a:lnSpc>
                <a:spcPct val="90000"/>
              </a:lnSpc>
              <a:spcBef>
                <a:spcPts val="1000"/>
              </a:spcBef>
              <a:spcAft>
                <a:spcPts val="0"/>
              </a:spcAft>
              <a:buSzPts val="1400"/>
              <a:buNone/>
              <a:defRPr sz="2000" b="1">
                <a:solidFill>
                  <a:schemeClr val="lt1"/>
                </a:solidFill>
              </a:defRPr>
            </a:lvl1pPr>
            <a:lvl2pPr marL="914400" lvl="1" indent="-228600" algn="l" rtl="0">
              <a:lnSpc>
                <a:spcPct val="90000"/>
              </a:lnSpc>
              <a:spcBef>
                <a:spcPts val="500"/>
              </a:spcBef>
              <a:spcAft>
                <a:spcPts val="0"/>
              </a:spcAft>
              <a:buSzPts val="2400"/>
              <a:buNone/>
              <a:defRPr/>
            </a:lvl2pPr>
            <a:lvl3pPr marL="1371600" lvl="2" indent="-228600" algn="l" rtl="0">
              <a:lnSpc>
                <a:spcPct val="90000"/>
              </a:lnSpc>
              <a:spcBef>
                <a:spcPts val="500"/>
              </a:spcBef>
              <a:spcAft>
                <a:spcPts val="0"/>
              </a:spcAft>
              <a:buSzPts val="2000"/>
              <a:buNone/>
              <a:defRPr/>
            </a:lvl3pPr>
            <a:lvl4pPr marL="1828800" lvl="3" indent="-228600" algn="l" rtl="0">
              <a:lnSpc>
                <a:spcPct val="90000"/>
              </a:lnSpc>
              <a:spcBef>
                <a:spcPts val="500"/>
              </a:spcBef>
              <a:spcAft>
                <a:spcPts val="0"/>
              </a:spcAft>
              <a:buSzPts val="1800"/>
              <a:buNone/>
              <a:defRPr/>
            </a:lvl4pPr>
            <a:lvl5pPr marL="2286000" lvl="4" indent="-228600" algn="l" rtl="0">
              <a:lnSpc>
                <a:spcPct val="90000"/>
              </a:lnSpc>
              <a:spcBef>
                <a:spcPts val="500"/>
              </a:spcBef>
              <a:spcAft>
                <a:spcPts val="0"/>
              </a:spcAft>
              <a:buSzPts val="1800"/>
              <a:buNone/>
              <a:defRPr/>
            </a:lvl5pPr>
            <a:lvl6pPr marL="2743200" lvl="5" indent="-342900" algn="l" rtl="0">
              <a:lnSpc>
                <a:spcPct val="90000"/>
              </a:lnSpc>
              <a:spcBef>
                <a:spcPts val="50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a:endParaRPr/>
          </a:p>
        </p:txBody>
      </p:sp>
      <p:sp>
        <p:nvSpPr>
          <p:cNvPr id="400" name="Google Shape;400;g1f0f6df444c_6_181"/>
          <p:cNvSpPr/>
          <p:nvPr/>
        </p:nvSpPr>
        <p:spPr>
          <a:xfrm>
            <a:off x="870679" y="1964724"/>
            <a:ext cx="1791600" cy="1791600"/>
          </a:xfrm>
          <a:prstGeom prst="ellipse">
            <a:avLst/>
          </a:pr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401" name="Google Shape;401;g1f0f6df444c_6_181"/>
          <p:cNvSpPr/>
          <p:nvPr/>
        </p:nvSpPr>
        <p:spPr>
          <a:xfrm>
            <a:off x="3791864" y="1964724"/>
            <a:ext cx="1791600" cy="1791600"/>
          </a:xfrm>
          <a:prstGeom prst="ellipse">
            <a:avLst/>
          </a:pr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402" name="Google Shape;402;g1f0f6df444c_6_181"/>
          <p:cNvSpPr/>
          <p:nvPr/>
        </p:nvSpPr>
        <p:spPr>
          <a:xfrm>
            <a:off x="6603183" y="1964724"/>
            <a:ext cx="1791600" cy="1791600"/>
          </a:xfrm>
          <a:prstGeom prst="ellipse">
            <a:avLst/>
          </a:pr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403" name="Google Shape;403;g1f0f6df444c_6_181"/>
          <p:cNvSpPr txBox="1">
            <a:spLocks noGrp="1"/>
          </p:cNvSpPr>
          <p:nvPr>
            <p:ph type="body" idx="4"/>
          </p:nvPr>
        </p:nvSpPr>
        <p:spPr>
          <a:xfrm>
            <a:off x="9193899" y="4030490"/>
            <a:ext cx="2463000" cy="1844400"/>
          </a:xfrm>
          <a:prstGeom prst="rect">
            <a:avLst/>
          </a:prstGeom>
          <a:noFill/>
          <a:ln>
            <a:noFill/>
          </a:ln>
        </p:spPr>
        <p:txBody>
          <a:bodyPr spcFirstLastPara="1" wrap="square" lIns="91425" tIns="45700" rIns="91425" bIns="45700" anchor="t" anchorCtr="0">
            <a:normAutofit/>
          </a:bodyPr>
          <a:lstStyle>
            <a:lvl1pPr marL="457200" lvl="0" indent="-228600" algn="ctr" rtl="0">
              <a:lnSpc>
                <a:spcPct val="90000"/>
              </a:lnSpc>
              <a:spcBef>
                <a:spcPts val="1000"/>
              </a:spcBef>
              <a:spcAft>
                <a:spcPts val="0"/>
              </a:spcAft>
              <a:buSzPts val="1400"/>
              <a:buNone/>
              <a:defRPr sz="2000" b="1">
                <a:solidFill>
                  <a:schemeClr val="lt1"/>
                </a:solidFill>
              </a:defRPr>
            </a:lvl1pPr>
            <a:lvl2pPr marL="914400" lvl="1" indent="-228600" algn="l" rtl="0">
              <a:lnSpc>
                <a:spcPct val="90000"/>
              </a:lnSpc>
              <a:spcBef>
                <a:spcPts val="500"/>
              </a:spcBef>
              <a:spcAft>
                <a:spcPts val="0"/>
              </a:spcAft>
              <a:buSzPts val="2400"/>
              <a:buNone/>
              <a:defRPr/>
            </a:lvl2pPr>
            <a:lvl3pPr marL="1371600" lvl="2" indent="-228600" algn="l" rtl="0">
              <a:lnSpc>
                <a:spcPct val="90000"/>
              </a:lnSpc>
              <a:spcBef>
                <a:spcPts val="500"/>
              </a:spcBef>
              <a:spcAft>
                <a:spcPts val="0"/>
              </a:spcAft>
              <a:buSzPts val="2000"/>
              <a:buNone/>
              <a:defRPr/>
            </a:lvl3pPr>
            <a:lvl4pPr marL="1828800" lvl="3" indent="-228600" algn="l" rtl="0">
              <a:lnSpc>
                <a:spcPct val="90000"/>
              </a:lnSpc>
              <a:spcBef>
                <a:spcPts val="500"/>
              </a:spcBef>
              <a:spcAft>
                <a:spcPts val="0"/>
              </a:spcAft>
              <a:buSzPts val="1800"/>
              <a:buNone/>
              <a:defRPr/>
            </a:lvl4pPr>
            <a:lvl5pPr marL="2286000" lvl="4" indent="-228600" algn="l" rtl="0">
              <a:lnSpc>
                <a:spcPct val="90000"/>
              </a:lnSpc>
              <a:spcBef>
                <a:spcPts val="500"/>
              </a:spcBef>
              <a:spcAft>
                <a:spcPts val="0"/>
              </a:spcAft>
              <a:buSzPts val="1800"/>
              <a:buNone/>
              <a:defRPr/>
            </a:lvl5pPr>
            <a:lvl6pPr marL="2743200" lvl="5" indent="-342900" algn="l" rtl="0">
              <a:lnSpc>
                <a:spcPct val="90000"/>
              </a:lnSpc>
              <a:spcBef>
                <a:spcPts val="50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a:endParaRPr/>
          </a:p>
        </p:txBody>
      </p:sp>
      <p:sp>
        <p:nvSpPr>
          <p:cNvPr id="404" name="Google Shape;404;g1f0f6df444c_6_181"/>
          <p:cNvSpPr/>
          <p:nvPr/>
        </p:nvSpPr>
        <p:spPr>
          <a:xfrm>
            <a:off x="9529591" y="1964724"/>
            <a:ext cx="1791600" cy="1791600"/>
          </a:xfrm>
          <a:prstGeom prst="ellipse">
            <a:avLst/>
          </a:pr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405" name="Google Shape;405;g1f0f6df444c_6_181"/>
          <p:cNvSpPr/>
          <p:nvPr/>
        </p:nvSpPr>
        <p:spPr>
          <a:xfrm>
            <a:off x="11392930" y="6227805"/>
            <a:ext cx="432600" cy="432600"/>
          </a:xfrm>
          <a:prstGeom prst="ellipse">
            <a:avLst/>
          </a:pr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900"/>
              <a:buFont typeface="Arial"/>
              <a:buNone/>
            </a:pPr>
            <a:endParaRPr sz="900" b="0" i="0" u="none" strike="noStrike" cap="none">
              <a:solidFill>
                <a:schemeClr val="lt1"/>
              </a:solidFill>
              <a:latin typeface="Helvetica Neue"/>
              <a:ea typeface="Helvetica Neue"/>
              <a:cs typeface="Helvetica Neue"/>
              <a:sym typeface="Helvetica Neue"/>
            </a:endParaRPr>
          </a:p>
        </p:txBody>
      </p:sp>
      <p:pic>
        <p:nvPicPr>
          <p:cNvPr id="406" name="Google Shape;406;g1f0f6df444c_6_181"/>
          <p:cNvPicPr preferRelativeResize="0"/>
          <p:nvPr/>
        </p:nvPicPr>
        <p:blipFill rotWithShape="1">
          <a:blip r:embed="rId2">
            <a:alphaModFix/>
          </a:blip>
          <a:srcRect/>
          <a:stretch/>
        </p:blipFill>
        <p:spPr>
          <a:xfrm>
            <a:off x="188346" y="5037386"/>
            <a:ext cx="2690649" cy="2690649"/>
          </a:xfrm>
          <a:prstGeom prst="rect">
            <a:avLst/>
          </a:prstGeom>
          <a:noFill/>
          <a:ln>
            <a:noFill/>
          </a:ln>
        </p:spPr>
      </p:pic>
      <p:sp>
        <p:nvSpPr>
          <p:cNvPr id="407" name="Google Shape;407;g1f0f6df444c_6_181"/>
          <p:cNvSpPr txBox="1"/>
          <p:nvPr/>
        </p:nvSpPr>
        <p:spPr>
          <a:xfrm>
            <a:off x="11292650" y="6321648"/>
            <a:ext cx="633000" cy="4002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chemeClr val="lt1"/>
              </a:buClr>
              <a:buSzPts val="1000"/>
              <a:buFont typeface="Helvetica Neue"/>
              <a:buNone/>
            </a:pPr>
            <a:fld id="{00000000-1234-1234-1234-123412341234}" type="slidenum">
              <a:rPr lang="en-US" sz="1000" b="0" i="0" u="none" strike="noStrike" cap="none">
                <a:solidFill>
                  <a:schemeClr val="lt1"/>
                </a:solidFill>
                <a:latin typeface="Helvetica Neue"/>
                <a:ea typeface="Helvetica Neue"/>
                <a:cs typeface="Helvetica Neue"/>
                <a:sym typeface="Helvetica Neue"/>
              </a:rPr>
              <a:t>‹#›</a:t>
            </a:fld>
            <a:endParaRPr sz="1000" b="0" i="0" u="none" strike="noStrike" cap="none">
              <a:solidFill>
                <a:schemeClr val="lt1"/>
              </a:solidFill>
              <a:latin typeface="Helvetica Neue"/>
              <a:ea typeface="Helvetica Neue"/>
              <a:cs typeface="Helvetica Neue"/>
              <a:sym typeface="Helvetica Neue"/>
            </a:endParaRPr>
          </a:p>
          <a:p>
            <a:pPr marL="0" marR="0" lvl="0" indent="0" algn="ctr" rtl="0">
              <a:lnSpc>
                <a:spcPct val="100000"/>
              </a:lnSpc>
              <a:spcBef>
                <a:spcPts val="0"/>
              </a:spcBef>
              <a:spcAft>
                <a:spcPts val="0"/>
              </a:spcAft>
              <a:buClr>
                <a:schemeClr val="dk1"/>
              </a:buClr>
              <a:buSzPts val="1000"/>
              <a:buFont typeface="Arial"/>
              <a:buNone/>
            </a:pPr>
            <a:endParaRPr sz="10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5470571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Comparison">
  <p:cSld name="2_Comparison">
    <p:spTree>
      <p:nvGrpSpPr>
        <p:cNvPr id="1" name="Shape 34"/>
        <p:cNvGrpSpPr/>
        <p:nvPr/>
      </p:nvGrpSpPr>
      <p:grpSpPr>
        <a:xfrm>
          <a:off x="0" y="0"/>
          <a:ext cx="0" cy="0"/>
          <a:chOff x="0" y="0"/>
          <a:chExt cx="0" cy="0"/>
        </a:xfrm>
      </p:grpSpPr>
      <p:sp>
        <p:nvSpPr>
          <p:cNvPr id="35" name="Google Shape;35;p56"/>
          <p:cNvSpPr txBox="1">
            <a:spLocks noGrp="1"/>
          </p:cNvSpPr>
          <p:nvPr>
            <p:ph type="body" idx="1"/>
          </p:nvPr>
        </p:nvSpPr>
        <p:spPr>
          <a:xfrm>
            <a:off x="257432" y="1681163"/>
            <a:ext cx="5740143"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SzPts val="1680"/>
              <a:buNone/>
              <a:defRPr sz="2400" b="1">
                <a:latin typeface="Arial"/>
                <a:ea typeface="Arial"/>
                <a:cs typeface="Arial"/>
                <a:sym typeface="Arial"/>
              </a:defRPr>
            </a:lvl1pPr>
            <a:lvl2pPr marL="914400" lvl="1" indent="-228600" algn="l">
              <a:lnSpc>
                <a:spcPct val="90000"/>
              </a:lnSpc>
              <a:spcBef>
                <a:spcPts val="500"/>
              </a:spcBef>
              <a:spcAft>
                <a:spcPts val="0"/>
              </a:spcAft>
              <a:buSzPts val="2000"/>
              <a:buNone/>
              <a:defRPr sz="2000" b="1"/>
            </a:lvl2pPr>
            <a:lvl3pPr marL="1371600" lvl="2" indent="-228600" algn="l">
              <a:lnSpc>
                <a:spcPct val="90000"/>
              </a:lnSpc>
              <a:spcBef>
                <a:spcPts val="500"/>
              </a:spcBef>
              <a:spcAft>
                <a:spcPts val="0"/>
              </a:spcAft>
              <a:buSzPts val="1800"/>
              <a:buNone/>
              <a:defRPr sz="1800" b="1"/>
            </a:lvl3pPr>
            <a:lvl4pPr marL="1828800" lvl="3" indent="-228600" algn="l">
              <a:lnSpc>
                <a:spcPct val="90000"/>
              </a:lnSpc>
              <a:spcBef>
                <a:spcPts val="500"/>
              </a:spcBef>
              <a:spcAft>
                <a:spcPts val="0"/>
              </a:spcAft>
              <a:buSzPts val="1600"/>
              <a:buNone/>
              <a:defRPr sz="1600" b="1"/>
            </a:lvl4pPr>
            <a:lvl5pPr marL="2286000" lvl="4" indent="-228600" algn="l">
              <a:lnSpc>
                <a:spcPct val="90000"/>
              </a:lnSpc>
              <a:spcBef>
                <a:spcPts val="500"/>
              </a:spcBef>
              <a:spcAft>
                <a:spcPts val="0"/>
              </a:spcAft>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36" name="Google Shape;36;p56"/>
          <p:cNvSpPr txBox="1">
            <a:spLocks noGrp="1"/>
          </p:cNvSpPr>
          <p:nvPr>
            <p:ph type="body" idx="2"/>
          </p:nvPr>
        </p:nvSpPr>
        <p:spPr>
          <a:xfrm>
            <a:off x="257432" y="2455756"/>
            <a:ext cx="5740143" cy="3018395"/>
          </a:xfrm>
          <a:prstGeom prst="rect">
            <a:avLst/>
          </a:prstGeom>
          <a:noFill/>
          <a:ln>
            <a:noFill/>
          </a:ln>
        </p:spPr>
        <p:txBody>
          <a:bodyPr spcFirstLastPara="1" wrap="square" lIns="91425" tIns="45700" rIns="91425" bIns="45700" anchor="t" anchorCtr="0">
            <a:normAutofit/>
          </a:bodyPr>
          <a:lstStyle>
            <a:lvl1pPr marL="457200" lvl="0" indent="-308610" algn="l">
              <a:lnSpc>
                <a:spcPct val="90000"/>
              </a:lnSpc>
              <a:spcBef>
                <a:spcPts val="1000"/>
              </a:spcBef>
              <a:spcAft>
                <a:spcPts val="0"/>
              </a:spcAft>
              <a:buSzPts val="1260"/>
              <a:buChar char="→"/>
              <a:defRPr>
                <a:latin typeface="Arial"/>
                <a:ea typeface="Arial"/>
                <a:cs typeface="Arial"/>
                <a:sym typeface="Arial"/>
              </a:defRPr>
            </a:lvl1pPr>
            <a:lvl2pPr marL="914400" lvl="1" indent="-342900" algn="l">
              <a:lnSpc>
                <a:spcPct val="90000"/>
              </a:lnSpc>
              <a:spcBef>
                <a:spcPts val="500"/>
              </a:spcBef>
              <a:spcAft>
                <a:spcPts val="0"/>
              </a:spcAft>
              <a:buSzPts val="1800"/>
              <a:buChar char="•"/>
              <a:defRPr/>
            </a:lvl2pPr>
            <a:lvl3pPr marL="1371600" lvl="2" indent="-342900" algn="l">
              <a:lnSpc>
                <a:spcPct val="90000"/>
              </a:lnSpc>
              <a:spcBef>
                <a:spcPts val="500"/>
              </a:spcBef>
              <a:spcAft>
                <a:spcPts val="0"/>
              </a:spcAft>
              <a:buSzPts val="1800"/>
              <a:buChar char="o"/>
              <a:defRPr/>
            </a:lvl3pPr>
            <a:lvl4pPr marL="1828800" lvl="3" indent="-342900" algn="l">
              <a:lnSpc>
                <a:spcPct val="90000"/>
              </a:lnSpc>
              <a:spcBef>
                <a:spcPts val="500"/>
              </a:spcBef>
              <a:spcAft>
                <a:spcPts val="0"/>
              </a:spcAft>
              <a:buSzPts val="1800"/>
              <a:buChar char="▪"/>
              <a:defRPr/>
            </a:lvl4pPr>
            <a:lvl5pPr marL="2286000" lvl="4" indent="-342900" algn="l">
              <a:lnSpc>
                <a:spcPct val="90000"/>
              </a:lnSpc>
              <a:spcBef>
                <a:spcPts val="500"/>
              </a:spcBef>
              <a:spcAft>
                <a:spcPts val="0"/>
              </a:spcAft>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7" name="Google Shape;37;p56"/>
          <p:cNvSpPr txBox="1">
            <a:spLocks noGrp="1"/>
          </p:cNvSpPr>
          <p:nvPr>
            <p:ph type="body" idx="3"/>
          </p:nvPr>
        </p:nvSpPr>
        <p:spPr>
          <a:xfrm>
            <a:off x="6172200" y="2505075"/>
            <a:ext cx="5183188" cy="3018395"/>
          </a:xfrm>
          <a:prstGeom prst="rect">
            <a:avLst/>
          </a:prstGeom>
          <a:noFill/>
          <a:ln>
            <a:noFill/>
          </a:ln>
        </p:spPr>
        <p:txBody>
          <a:bodyPr spcFirstLastPara="1" wrap="square" lIns="91425" tIns="45700" rIns="91425" bIns="45700" anchor="t" anchorCtr="0">
            <a:normAutofit/>
          </a:bodyPr>
          <a:lstStyle>
            <a:lvl1pPr marL="457200" lvl="0" indent="-308610" algn="l">
              <a:lnSpc>
                <a:spcPct val="90000"/>
              </a:lnSpc>
              <a:spcBef>
                <a:spcPts val="1000"/>
              </a:spcBef>
              <a:spcAft>
                <a:spcPts val="0"/>
              </a:spcAft>
              <a:buSzPts val="1260"/>
              <a:buChar char="→"/>
              <a:defRPr>
                <a:latin typeface="Arial"/>
                <a:ea typeface="Arial"/>
                <a:cs typeface="Arial"/>
                <a:sym typeface="Arial"/>
              </a:defRPr>
            </a:lvl1pPr>
            <a:lvl2pPr marL="914400" lvl="1" indent="-342900" algn="l">
              <a:lnSpc>
                <a:spcPct val="90000"/>
              </a:lnSpc>
              <a:spcBef>
                <a:spcPts val="500"/>
              </a:spcBef>
              <a:spcAft>
                <a:spcPts val="0"/>
              </a:spcAft>
              <a:buSzPts val="1800"/>
              <a:buChar char="•"/>
              <a:defRPr/>
            </a:lvl2pPr>
            <a:lvl3pPr marL="1371600" lvl="2" indent="-342900" algn="l">
              <a:lnSpc>
                <a:spcPct val="90000"/>
              </a:lnSpc>
              <a:spcBef>
                <a:spcPts val="500"/>
              </a:spcBef>
              <a:spcAft>
                <a:spcPts val="0"/>
              </a:spcAft>
              <a:buSzPts val="1800"/>
              <a:buChar char="o"/>
              <a:defRPr/>
            </a:lvl3pPr>
            <a:lvl4pPr marL="1828800" lvl="3" indent="-342900" algn="l">
              <a:lnSpc>
                <a:spcPct val="90000"/>
              </a:lnSpc>
              <a:spcBef>
                <a:spcPts val="500"/>
              </a:spcBef>
              <a:spcAft>
                <a:spcPts val="0"/>
              </a:spcAft>
              <a:buSzPts val="1800"/>
              <a:buChar char="▪"/>
              <a:defRPr/>
            </a:lvl4pPr>
            <a:lvl5pPr marL="2286000" lvl="4" indent="-342900" algn="l">
              <a:lnSpc>
                <a:spcPct val="90000"/>
              </a:lnSpc>
              <a:spcBef>
                <a:spcPts val="500"/>
              </a:spcBef>
              <a:spcAft>
                <a:spcPts val="0"/>
              </a:spcAft>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8" name="Google Shape;38;p56"/>
          <p:cNvSpPr txBox="1">
            <a:spLocks noGrp="1"/>
          </p:cNvSpPr>
          <p:nvPr>
            <p:ph type="title"/>
          </p:nvPr>
        </p:nvSpPr>
        <p:spPr>
          <a:xfrm>
            <a:off x="257432" y="365125"/>
            <a:ext cx="11567984"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2"/>
              </a:buClr>
              <a:buSzPts val="1800"/>
              <a:buFont typeface="Arial"/>
              <a:buNone/>
              <a:defRPr>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pic>
        <p:nvPicPr>
          <p:cNvPr id="39" name="Google Shape;39;p56" descr="Text&#10;&#10;Description automatically generated"/>
          <p:cNvPicPr preferRelativeResize="0"/>
          <p:nvPr/>
        </p:nvPicPr>
        <p:blipFill rotWithShape="1">
          <a:blip r:embed="rId2">
            <a:alphaModFix/>
          </a:blip>
          <a:srcRect/>
          <a:stretch/>
        </p:blipFill>
        <p:spPr>
          <a:xfrm>
            <a:off x="311254" y="5693273"/>
            <a:ext cx="2452266" cy="1379399"/>
          </a:xfrm>
          <a:prstGeom prst="rect">
            <a:avLst/>
          </a:prstGeom>
          <a:noFill/>
          <a:ln>
            <a:noFill/>
          </a:ln>
        </p:spPr>
      </p:pic>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Comparison">
  <p:cSld name="1_Comparison">
    <p:spTree>
      <p:nvGrpSpPr>
        <p:cNvPr id="1" name="Shape 408"/>
        <p:cNvGrpSpPr/>
        <p:nvPr/>
      </p:nvGrpSpPr>
      <p:grpSpPr>
        <a:xfrm>
          <a:off x="0" y="0"/>
          <a:ext cx="0" cy="0"/>
          <a:chOff x="0" y="0"/>
          <a:chExt cx="0" cy="0"/>
        </a:xfrm>
      </p:grpSpPr>
      <p:sp>
        <p:nvSpPr>
          <p:cNvPr id="409" name="Google Shape;409;g1f0f6df444c_6_195"/>
          <p:cNvSpPr txBox="1">
            <a:spLocks noGrp="1"/>
          </p:cNvSpPr>
          <p:nvPr>
            <p:ph type="body" idx="1"/>
          </p:nvPr>
        </p:nvSpPr>
        <p:spPr>
          <a:xfrm>
            <a:off x="257432" y="1681163"/>
            <a:ext cx="5740200" cy="823800"/>
          </a:xfrm>
          <a:prstGeom prst="rect">
            <a:avLst/>
          </a:prstGeom>
          <a:noFill/>
          <a:ln>
            <a:noFill/>
          </a:ln>
        </p:spPr>
        <p:txBody>
          <a:bodyPr spcFirstLastPara="1" wrap="square" lIns="91425" tIns="45700" rIns="91425" bIns="45700" anchor="b" anchorCtr="0">
            <a:normAutofit/>
          </a:bodyPr>
          <a:lstStyle>
            <a:lvl1pPr marL="457200" lvl="0" indent="-228600" algn="l" rtl="0">
              <a:lnSpc>
                <a:spcPct val="90000"/>
              </a:lnSpc>
              <a:spcBef>
                <a:spcPts val="1000"/>
              </a:spcBef>
              <a:spcAft>
                <a:spcPts val="0"/>
              </a:spcAft>
              <a:buSzPts val="1680"/>
              <a:buNone/>
              <a:defRPr sz="2400" b="1"/>
            </a:lvl1pPr>
            <a:lvl2pPr marL="914400" lvl="1" indent="-228600" algn="l" rtl="0">
              <a:lnSpc>
                <a:spcPct val="90000"/>
              </a:lnSpc>
              <a:spcBef>
                <a:spcPts val="500"/>
              </a:spcBef>
              <a:spcAft>
                <a:spcPts val="0"/>
              </a:spcAft>
              <a:buSzPts val="2000"/>
              <a:buNone/>
              <a:defRPr sz="2000" b="1"/>
            </a:lvl2pPr>
            <a:lvl3pPr marL="1371600" lvl="2" indent="-228600" algn="l" rtl="0">
              <a:lnSpc>
                <a:spcPct val="90000"/>
              </a:lnSpc>
              <a:spcBef>
                <a:spcPts val="500"/>
              </a:spcBef>
              <a:spcAft>
                <a:spcPts val="0"/>
              </a:spcAft>
              <a:buSzPts val="1800"/>
              <a:buNone/>
              <a:defRPr sz="1800" b="1"/>
            </a:lvl3pPr>
            <a:lvl4pPr marL="1828800" lvl="3" indent="-228600" algn="l" rtl="0">
              <a:lnSpc>
                <a:spcPct val="90000"/>
              </a:lnSpc>
              <a:spcBef>
                <a:spcPts val="500"/>
              </a:spcBef>
              <a:spcAft>
                <a:spcPts val="0"/>
              </a:spcAft>
              <a:buSzPts val="1600"/>
              <a:buNone/>
              <a:defRPr sz="1600" b="1"/>
            </a:lvl4pPr>
            <a:lvl5pPr marL="2286000" lvl="4" indent="-228600" algn="l" rtl="0">
              <a:lnSpc>
                <a:spcPct val="90000"/>
              </a:lnSpc>
              <a:spcBef>
                <a:spcPts val="500"/>
              </a:spcBef>
              <a:spcAft>
                <a:spcPts val="0"/>
              </a:spcAft>
              <a:buSzPts val="1600"/>
              <a:buNone/>
              <a:defRPr sz="1600" b="1"/>
            </a:lvl5pPr>
            <a:lvl6pPr marL="2743200" lvl="5" indent="-228600" algn="l" rtl="0">
              <a:lnSpc>
                <a:spcPct val="90000"/>
              </a:lnSpc>
              <a:spcBef>
                <a:spcPts val="500"/>
              </a:spcBef>
              <a:spcAft>
                <a:spcPts val="0"/>
              </a:spcAft>
              <a:buClr>
                <a:schemeClr val="dk1"/>
              </a:buClr>
              <a:buSzPts val="1600"/>
              <a:buNone/>
              <a:defRPr sz="1600" b="1"/>
            </a:lvl6pPr>
            <a:lvl7pPr marL="3200400" lvl="6" indent="-228600" algn="l" rtl="0">
              <a:lnSpc>
                <a:spcPct val="90000"/>
              </a:lnSpc>
              <a:spcBef>
                <a:spcPts val="500"/>
              </a:spcBef>
              <a:spcAft>
                <a:spcPts val="0"/>
              </a:spcAft>
              <a:buClr>
                <a:schemeClr val="dk1"/>
              </a:buClr>
              <a:buSzPts val="1600"/>
              <a:buNone/>
              <a:defRPr sz="1600" b="1"/>
            </a:lvl7pPr>
            <a:lvl8pPr marL="3657600" lvl="7" indent="-228600" algn="l" rtl="0">
              <a:lnSpc>
                <a:spcPct val="90000"/>
              </a:lnSpc>
              <a:spcBef>
                <a:spcPts val="500"/>
              </a:spcBef>
              <a:spcAft>
                <a:spcPts val="0"/>
              </a:spcAft>
              <a:buClr>
                <a:schemeClr val="dk1"/>
              </a:buClr>
              <a:buSzPts val="1600"/>
              <a:buNone/>
              <a:defRPr sz="1600" b="1"/>
            </a:lvl8pPr>
            <a:lvl9pPr marL="4114800" lvl="8" indent="-228600" algn="l" rtl="0">
              <a:lnSpc>
                <a:spcPct val="90000"/>
              </a:lnSpc>
              <a:spcBef>
                <a:spcPts val="500"/>
              </a:spcBef>
              <a:spcAft>
                <a:spcPts val="0"/>
              </a:spcAft>
              <a:buClr>
                <a:schemeClr val="dk1"/>
              </a:buClr>
              <a:buSzPts val="1600"/>
              <a:buNone/>
              <a:defRPr sz="1600" b="1"/>
            </a:lvl9pPr>
          </a:lstStyle>
          <a:p>
            <a:endParaRPr/>
          </a:p>
        </p:txBody>
      </p:sp>
      <p:sp>
        <p:nvSpPr>
          <p:cNvPr id="410" name="Google Shape;410;g1f0f6df444c_6_195"/>
          <p:cNvSpPr txBox="1">
            <a:spLocks noGrp="1"/>
          </p:cNvSpPr>
          <p:nvPr>
            <p:ph type="body" idx="2"/>
          </p:nvPr>
        </p:nvSpPr>
        <p:spPr>
          <a:xfrm>
            <a:off x="257432" y="2455756"/>
            <a:ext cx="5740200" cy="3018300"/>
          </a:xfrm>
          <a:prstGeom prst="rect">
            <a:avLst/>
          </a:prstGeom>
          <a:noFill/>
          <a:ln>
            <a:noFill/>
          </a:ln>
        </p:spPr>
        <p:txBody>
          <a:bodyPr spcFirstLastPara="1" wrap="square" lIns="91425" tIns="45700" rIns="91425" bIns="45700" anchor="t" anchorCtr="0">
            <a:normAutofit/>
          </a:bodyPr>
          <a:lstStyle>
            <a:lvl1pPr marL="457200" lvl="0" indent="-308610" algn="l" rtl="0">
              <a:lnSpc>
                <a:spcPct val="90000"/>
              </a:lnSpc>
              <a:spcBef>
                <a:spcPts val="1000"/>
              </a:spcBef>
              <a:spcAft>
                <a:spcPts val="0"/>
              </a:spcAft>
              <a:buSzPts val="1260"/>
              <a:buChar char="→"/>
              <a:defRPr/>
            </a:lvl1pPr>
            <a:lvl2pPr marL="914400" lvl="1" indent="-342900" algn="l" rtl="0">
              <a:lnSpc>
                <a:spcPct val="90000"/>
              </a:lnSpc>
              <a:spcBef>
                <a:spcPts val="500"/>
              </a:spcBef>
              <a:spcAft>
                <a:spcPts val="0"/>
              </a:spcAft>
              <a:buSzPts val="1800"/>
              <a:buChar char="•"/>
              <a:defRPr/>
            </a:lvl2pPr>
            <a:lvl3pPr marL="1371600" lvl="2" indent="-342900" algn="l" rtl="0">
              <a:lnSpc>
                <a:spcPct val="90000"/>
              </a:lnSpc>
              <a:spcBef>
                <a:spcPts val="500"/>
              </a:spcBef>
              <a:spcAft>
                <a:spcPts val="0"/>
              </a:spcAft>
              <a:buSzPts val="1800"/>
              <a:buChar char="o"/>
              <a:defRPr/>
            </a:lvl3pPr>
            <a:lvl4pPr marL="1828800" lvl="3" indent="-342900" algn="l" rtl="0">
              <a:lnSpc>
                <a:spcPct val="90000"/>
              </a:lnSpc>
              <a:spcBef>
                <a:spcPts val="500"/>
              </a:spcBef>
              <a:spcAft>
                <a:spcPts val="0"/>
              </a:spcAft>
              <a:buSzPts val="1800"/>
              <a:buChar char="▪"/>
              <a:defRPr/>
            </a:lvl4pPr>
            <a:lvl5pPr marL="2286000" lvl="4" indent="-342900" algn="l" rtl="0">
              <a:lnSpc>
                <a:spcPct val="90000"/>
              </a:lnSpc>
              <a:spcBef>
                <a:spcPts val="500"/>
              </a:spcBef>
              <a:spcAft>
                <a:spcPts val="0"/>
              </a:spcAft>
              <a:buSzPts val="1800"/>
              <a:buChar char="▪"/>
              <a:defRPr/>
            </a:lvl5pPr>
            <a:lvl6pPr marL="2743200" lvl="5" indent="-342900" algn="l" rtl="0">
              <a:lnSpc>
                <a:spcPct val="90000"/>
              </a:lnSpc>
              <a:spcBef>
                <a:spcPts val="50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a:endParaRPr/>
          </a:p>
        </p:txBody>
      </p:sp>
      <p:sp>
        <p:nvSpPr>
          <p:cNvPr id="411" name="Google Shape;411;g1f0f6df444c_6_195"/>
          <p:cNvSpPr txBox="1">
            <a:spLocks noGrp="1"/>
          </p:cNvSpPr>
          <p:nvPr>
            <p:ph type="body" idx="3"/>
          </p:nvPr>
        </p:nvSpPr>
        <p:spPr>
          <a:xfrm>
            <a:off x="6172200" y="2505075"/>
            <a:ext cx="5183100" cy="3018300"/>
          </a:xfrm>
          <a:prstGeom prst="rect">
            <a:avLst/>
          </a:prstGeom>
          <a:noFill/>
          <a:ln>
            <a:noFill/>
          </a:ln>
        </p:spPr>
        <p:txBody>
          <a:bodyPr spcFirstLastPara="1" wrap="square" lIns="91425" tIns="45700" rIns="91425" bIns="45700" anchor="t" anchorCtr="0">
            <a:normAutofit/>
          </a:bodyPr>
          <a:lstStyle>
            <a:lvl1pPr marL="457200" lvl="0" indent="-308610" algn="l" rtl="0">
              <a:lnSpc>
                <a:spcPct val="90000"/>
              </a:lnSpc>
              <a:spcBef>
                <a:spcPts val="1000"/>
              </a:spcBef>
              <a:spcAft>
                <a:spcPts val="0"/>
              </a:spcAft>
              <a:buSzPts val="1260"/>
              <a:buChar char="→"/>
              <a:defRPr/>
            </a:lvl1pPr>
            <a:lvl2pPr marL="914400" lvl="1" indent="-342900" algn="l" rtl="0">
              <a:lnSpc>
                <a:spcPct val="90000"/>
              </a:lnSpc>
              <a:spcBef>
                <a:spcPts val="500"/>
              </a:spcBef>
              <a:spcAft>
                <a:spcPts val="0"/>
              </a:spcAft>
              <a:buSzPts val="1800"/>
              <a:buChar char="•"/>
              <a:defRPr/>
            </a:lvl2pPr>
            <a:lvl3pPr marL="1371600" lvl="2" indent="-342900" algn="l" rtl="0">
              <a:lnSpc>
                <a:spcPct val="90000"/>
              </a:lnSpc>
              <a:spcBef>
                <a:spcPts val="500"/>
              </a:spcBef>
              <a:spcAft>
                <a:spcPts val="0"/>
              </a:spcAft>
              <a:buSzPts val="1800"/>
              <a:buChar char="o"/>
              <a:defRPr/>
            </a:lvl3pPr>
            <a:lvl4pPr marL="1828800" lvl="3" indent="-342900" algn="l" rtl="0">
              <a:lnSpc>
                <a:spcPct val="90000"/>
              </a:lnSpc>
              <a:spcBef>
                <a:spcPts val="500"/>
              </a:spcBef>
              <a:spcAft>
                <a:spcPts val="0"/>
              </a:spcAft>
              <a:buSzPts val="1800"/>
              <a:buChar char="▪"/>
              <a:defRPr/>
            </a:lvl4pPr>
            <a:lvl5pPr marL="2286000" lvl="4" indent="-342900" algn="l" rtl="0">
              <a:lnSpc>
                <a:spcPct val="90000"/>
              </a:lnSpc>
              <a:spcBef>
                <a:spcPts val="500"/>
              </a:spcBef>
              <a:spcAft>
                <a:spcPts val="0"/>
              </a:spcAft>
              <a:buSzPts val="1800"/>
              <a:buChar char="▪"/>
              <a:defRPr/>
            </a:lvl5pPr>
            <a:lvl6pPr marL="2743200" lvl="5" indent="-342900" algn="l" rtl="0">
              <a:lnSpc>
                <a:spcPct val="90000"/>
              </a:lnSpc>
              <a:spcBef>
                <a:spcPts val="50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a:endParaRPr/>
          </a:p>
        </p:txBody>
      </p:sp>
      <p:sp>
        <p:nvSpPr>
          <p:cNvPr id="412" name="Google Shape;412;g1f0f6df444c_6_195"/>
          <p:cNvSpPr txBox="1">
            <a:spLocks noGrp="1"/>
          </p:cNvSpPr>
          <p:nvPr>
            <p:ph type="title"/>
          </p:nvPr>
        </p:nvSpPr>
        <p:spPr>
          <a:xfrm>
            <a:off x="257432" y="365125"/>
            <a:ext cx="11568000" cy="1325700"/>
          </a:xfrm>
          <a:prstGeom prst="rect">
            <a:avLst/>
          </a:prstGeom>
          <a:noFill/>
          <a:ln>
            <a:noFill/>
          </a:ln>
        </p:spPr>
        <p:txBody>
          <a:bodyPr spcFirstLastPara="1" wrap="square" lIns="91425" tIns="45700" rIns="91425" bIns="45700" anchor="ctr" anchorCtr="0">
            <a:normAutofit/>
          </a:bodyPr>
          <a:lstStyle>
            <a:lvl1pPr lvl="0" algn="l" rtl="0">
              <a:lnSpc>
                <a:spcPct val="90000"/>
              </a:lnSpc>
              <a:spcBef>
                <a:spcPts val="0"/>
              </a:spcBef>
              <a:spcAft>
                <a:spcPts val="0"/>
              </a:spcAft>
              <a:buClr>
                <a:schemeClr val="dk2"/>
              </a:buClr>
              <a:buSzPts val="18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pic>
        <p:nvPicPr>
          <p:cNvPr id="413" name="Google Shape;413;g1f0f6df444c_6_195" descr="Text&#10;&#10;Description automatically generated"/>
          <p:cNvPicPr preferRelativeResize="0"/>
          <p:nvPr/>
        </p:nvPicPr>
        <p:blipFill rotWithShape="1">
          <a:blip r:embed="rId2">
            <a:alphaModFix/>
          </a:blip>
          <a:srcRect/>
          <a:stretch/>
        </p:blipFill>
        <p:spPr>
          <a:xfrm>
            <a:off x="311254" y="5693273"/>
            <a:ext cx="2452266" cy="1379399"/>
          </a:xfrm>
          <a:prstGeom prst="rect">
            <a:avLst/>
          </a:prstGeom>
          <a:noFill/>
          <a:ln>
            <a:noFill/>
          </a:ln>
        </p:spPr>
      </p:pic>
    </p:spTree>
    <p:extLst>
      <p:ext uri="{BB962C8B-B14F-4D97-AF65-F5344CB8AC3E}">
        <p14:creationId xmlns:p14="http://schemas.microsoft.com/office/powerpoint/2010/main" val="385094033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matchingName="Title Only">
  <p:cSld name="Title Only">
    <p:spTree>
      <p:nvGrpSpPr>
        <p:cNvPr id="1" name="Shape 414"/>
        <p:cNvGrpSpPr/>
        <p:nvPr/>
      </p:nvGrpSpPr>
      <p:grpSpPr>
        <a:xfrm>
          <a:off x="0" y="0"/>
          <a:ext cx="0" cy="0"/>
          <a:chOff x="0" y="0"/>
          <a:chExt cx="0" cy="0"/>
        </a:xfrm>
      </p:grpSpPr>
      <p:sp>
        <p:nvSpPr>
          <p:cNvPr id="415" name="Google Shape;415;g1f0f6df444c_6_201"/>
          <p:cNvSpPr txBox="1">
            <a:spLocks noGrp="1"/>
          </p:cNvSpPr>
          <p:nvPr>
            <p:ph type="title"/>
          </p:nvPr>
        </p:nvSpPr>
        <p:spPr>
          <a:xfrm>
            <a:off x="455242" y="-52671"/>
            <a:ext cx="11281500" cy="1300500"/>
          </a:xfrm>
          <a:prstGeom prst="rect">
            <a:avLst/>
          </a:prstGeom>
          <a:noFill/>
          <a:ln>
            <a:noFill/>
          </a:ln>
        </p:spPr>
        <p:txBody>
          <a:bodyPr spcFirstLastPara="1" wrap="square" lIns="0" tIns="0" rIns="0" bIns="0" anchor="t" anchorCtr="0">
            <a:noAutofit/>
          </a:bodyPr>
          <a:lstStyle>
            <a:lvl1pPr lvl="0" algn="l" rtl="0">
              <a:lnSpc>
                <a:spcPct val="90000"/>
              </a:lnSpc>
              <a:spcBef>
                <a:spcPts val="0"/>
              </a:spcBef>
              <a:spcAft>
                <a:spcPts val="0"/>
              </a:spcAft>
              <a:buSzPts val="1400"/>
              <a:buNone/>
              <a:defRPr sz="4400" b="0" i="0">
                <a:solidFill>
                  <a:schemeClr val="lt1"/>
                </a:solidFill>
                <a:latin typeface="Lucida Sans"/>
                <a:ea typeface="Lucida Sans"/>
                <a:cs typeface="Lucida Sans"/>
                <a:sym typeface="Lucida Sans"/>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416" name="Google Shape;416;g1f0f6df444c_6_201"/>
          <p:cNvSpPr txBox="1">
            <a:spLocks noGrp="1"/>
          </p:cNvSpPr>
          <p:nvPr>
            <p:ph type="ftr" idx="11"/>
          </p:nvPr>
        </p:nvSpPr>
        <p:spPr>
          <a:xfrm>
            <a:off x="4145280" y="6377940"/>
            <a:ext cx="3901500" cy="342900"/>
          </a:xfrm>
          <a:prstGeom prst="rect">
            <a:avLst/>
          </a:prstGeom>
          <a:noFill/>
          <a:ln>
            <a:noFill/>
          </a:ln>
        </p:spPr>
        <p:txBody>
          <a:bodyPr spcFirstLastPara="1" wrap="square" lIns="0" tIns="0" rIns="0" bIns="0" anchor="t" anchorCtr="0">
            <a:noAutofit/>
          </a:bodyPr>
          <a:lstStyle>
            <a:lvl1pPr marR="0" lvl="0" algn="ctr" rtl="0">
              <a:lnSpc>
                <a:spcPct val="100000"/>
              </a:lnSpc>
              <a:spcBef>
                <a:spcPts val="0"/>
              </a:spcBef>
              <a:spcAft>
                <a:spcPts val="0"/>
              </a:spcAft>
              <a:buClr>
                <a:srgbClr val="000000"/>
              </a:buClr>
              <a:buSzPts val="1400"/>
              <a:buFont typeface="Arial"/>
              <a:buNone/>
              <a:defRPr sz="1400" b="0" i="0" u="none" strike="noStrike" cap="none">
                <a:solidFill>
                  <a:srgbClr val="888888"/>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
        <p:nvSpPr>
          <p:cNvPr id="417" name="Google Shape;417;g1f0f6df444c_6_201"/>
          <p:cNvSpPr txBox="1">
            <a:spLocks noGrp="1"/>
          </p:cNvSpPr>
          <p:nvPr>
            <p:ph type="dt" idx="10"/>
          </p:nvPr>
        </p:nvSpPr>
        <p:spPr>
          <a:xfrm>
            <a:off x="609600" y="6377940"/>
            <a:ext cx="2804100" cy="342900"/>
          </a:xfrm>
          <a:prstGeom prst="rect">
            <a:avLst/>
          </a:prstGeom>
          <a:noFill/>
          <a:ln>
            <a:noFill/>
          </a:ln>
        </p:spPr>
        <p:txBody>
          <a:bodyPr spcFirstLastPara="1" wrap="square" lIns="0" tIns="0" rIns="0" bIns="0" anchor="t" anchorCtr="0">
            <a:noAutofit/>
          </a:bodyPr>
          <a:lstStyle>
            <a:lvl1pPr marR="0" lvl="0" algn="l" rtl="0">
              <a:lnSpc>
                <a:spcPct val="100000"/>
              </a:lnSpc>
              <a:spcBef>
                <a:spcPts val="0"/>
              </a:spcBef>
              <a:spcAft>
                <a:spcPts val="0"/>
              </a:spcAft>
              <a:buClr>
                <a:srgbClr val="000000"/>
              </a:buClr>
              <a:buSzPts val="1400"/>
              <a:buFont typeface="Arial"/>
              <a:buNone/>
              <a:defRPr sz="1400" b="0" i="0" u="none" strike="noStrike" cap="none">
                <a:solidFill>
                  <a:srgbClr val="888888"/>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
        <p:nvSpPr>
          <p:cNvPr id="418" name="Google Shape;418;g1f0f6df444c_6_201"/>
          <p:cNvSpPr txBox="1">
            <a:spLocks noGrp="1"/>
          </p:cNvSpPr>
          <p:nvPr>
            <p:ph type="sldNum" idx="12"/>
          </p:nvPr>
        </p:nvSpPr>
        <p:spPr>
          <a:xfrm>
            <a:off x="8778240" y="6377940"/>
            <a:ext cx="2804100" cy="342900"/>
          </a:xfrm>
          <a:prstGeom prst="rect">
            <a:avLst/>
          </a:prstGeom>
          <a:noFill/>
          <a:ln>
            <a:noFill/>
          </a:ln>
        </p:spPr>
        <p:txBody>
          <a:bodyPr spcFirstLastPara="1" wrap="square" lIns="0" tIns="0" rIns="0" bIns="0" anchor="t" anchorCtr="0">
            <a:noAutofit/>
          </a:bodyPr>
          <a:lstStyle>
            <a:lvl1pPr marL="0" marR="0" lvl="0" indent="0" algn="r" rtl="0">
              <a:lnSpc>
                <a:spcPct val="100000"/>
              </a:lnSpc>
              <a:spcBef>
                <a:spcPts val="0"/>
              </a:spcBef>
              <a:spcAft>
                <a:spcPts val="0"/>
              </a:spcAft>
              <a:buClr>
                <a:srgbClr val="000000"/>
              </a:buClr>
              <a:buSzPts val="1400"/>
              <a:buFont typeface="Arial"/>
              <a:buNone/>
              <a:defRPr sz="1400" b="0" i="0" u="none" strike="noStrike" cap="none">
                <a:solidFill>
                  <a:srgbClr val="888888"/>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400"/>
              <a:buFont typeface="Arial"/>
              <a:buNone/>
              <a:defRPr sz="1400" b="0" i="0" u="none" strike="noStrike" cap="none">
                <a:solidFill>
                  <a:srgbClr val="888888"/>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400"/>
              <a:buFont typeface="Arial"/>
              <a:buNone/>
              <a:defRPr sz="1400" b="0" i="0" u="none" strike="noStrike" cap="none">
                <a:solidFill>
                  <a:srgbClr val="888888"/>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400"/>
              <a:buFont typeface="Arial"/>
              <a:buNone/>
              <a:defRPr sz="1400" b="0" i="0" u="none" strike="noStrike" cap="none">
                <a:solidFill>
                  <a:srgbClr val="888888"/>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400"/>
              <a:buFont typeface="Arial"/>
              <a:buNone/>
              <a:defRPr sz="1400" b="0" i="0" u="none" strike="noStrike" cap="none">
                <a:solidFill>
                  <a:srgbClr val="888888"/>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400"/>
              <a:buFont typeface="Arial"/>
              <a:buNone/>
              <a:defRPr sz="1400" b="0" i="0" u="none" strike="noStrike" cap="none">
                <a:solidFill>
                  <a:srgbClr val="888888"/>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400"/>
              <a:buFont typeface="Arial"/>
              <a:buNone/>
              <a:defRPr sz="1400" b="0" i="0" u="none" strike="noStrike" cap="none">
                <a:solidFill>
                  <a:srgbClr val="888888"/>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400"/>
              <a:buFont typeface="Arial"/>
              <a:buNone/>
              <a:defRPr sz="1400" b="0" i="0" u="none" strike="noStrike" cap="none">
                <a:solidFill>
                  <a:srgbClr val="888888"/>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400"/>
              <a:buFont typeface="Arial"/>
              <a:buNone/>
              <a:defRPr sz="1400" b="0" i="0" u="none" strike="noStrike" cap="none">
                <a:solidFill>
                  <a:srgbClr val="88888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841410675"/>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matchingName="1_Title Slide" type="title">
  <p:cSld name="1_Title Slide">
    <p:spTree>
      <p:nvGrpSpPr>
        <p:cNvPr id="1" name="Shape 13"/>
        <p:cNvGrpSpPr/>
        <p:nvPr/>
      </p:nvGrpSpPr>
      <p:grpSpPr>
        <a:xfrm>
          <a:off x="0" y="0"/>
          <a:ext cx="0" cy="0"/>
          <a:chOff x="0" y="0"/>
          <a:chExt cx="0" cy="0"/>
        </a:xfrm>
      </p:grpSpPr>
      <p:pic>
        <p:nvPicPr>
          <p:cNvPr id="14" name="Google Shape;14;p77"/>
          <p:cNvPicPr preferRelativeResize="0"/>
          <p:nvPr/>
        </p:nvPicPr>
        <p:blipFill rotWithShape="1">
          <a:blip r:embed="rId3">
            <a:alphaModFix amt="25000"/>
          </a:blip>
          <a:srcRect/>
          <a:stretch/>
        </p:blipFill>
        <p:spPr>
          <a:xfrm>
            <a:off x="1132702" y="568411"/>
            <a:ext cx="11178656" cy="6287994"/>
          </a:xfrm>
          <a:prstGeom prst="rect">
            <a:avLst/>
          </a:prstGeom>
          <a:noFill/>
          <a:ln>
            <a:noFill/>
          </a:ln>
        </p:spPr>
      </p:pic>
      <p:sp>
        <p:nvSpPr>
          <p:cNvPr id="15" name="Google Shape;15;p77"/>
          <p:cNvSpPr txBox="1">
            <a:spLocks noGrp="1"/>
          </p:cNvSpPr>
          <p:nvPr>
            <p:ph type="ctrTitle"/>
          </p:nvPr>
        </p:nvSpPr>
        <p:spPr>
          <a:xfrm>
            <a:off x="375845" y="2174789"/>
            <a:ext cx="9144000" cy="3234842"/>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2"/>
              </a:buClr>
              <a:buSzPts val="5625"/>
              <a:buFont typeface="Montserrat"/>
              <a:buNone/>
              <a:defRPr sz="5625" b="1">
                <a:solidFill>
                  <a:schemeClr val="dk2"/>
                </a:solidFill>
                <a:latin typeface="Montserrat"/>
                <a:ea typeface="Montserrat"/>
                <a:cs typeface="Montserrat"/>
                <a:sym typeface="Montserrat"/>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6" name="Google Shape;16;p77"/>
          <p:cNvSpPr txBox="1">
            <a:spLocks noGrp="1"/>
          </p:cNvSpPr>
          <p:nvPr>
            <p:ph type="subTitle" idx="1"/>
          </p:nvPr>
        </p:nvSpPr>
        <p:spPr>
          <a:xfrm>
            <a:off x="462344" y="5699642"/>
            <a:ext cx="4789278" cy="680956"/>
          </a:xfrm>
          <a:prstGeom prst="rect">
            <a:avLst/>
          </a:prstGeom>
          <a:solidFill>
            <a:schemeClr val="accent1"/>
          </a:solidFill>
          <a:ln>
            <a:noFill/>
          </a:ln>
        </p:spPr>
        <p:txBody>
          <a:bodyPr spcFirstLastPara="1" wrap="square" lIns="182875" tIns="182875" rIns="182875" bIns="182875" anchor="t" anchorCtr="0">
            <a:spAutoFit/>
          </a:bodyPr>
          <a:lstStyle>
            <a:lvl1pPr lvl="0" algn="l">
              <a:lnSpc>
                <a:spcPct val="90000"/>
              </a:lnSpc>
              <a:spcBef>
                <a:spcPts val="938"/>
              </a:spcBef>
              <a:spcAft>
                <a:spcPts val="0"/>
              </a:spcAft>
              <a:buSzPts val="1575"/>
              <a:buNone/>
              <a:defRPr sz="2250">
                <a:solidFill>
                  <a:schemeClr val="lt1"/>
                </a:solidFill>
                <a:latin typeface="Cambria"/>
                <a:ea typeface="Cambria"/>
                <a:cs typeface="Cambria"/>
                <a:sym typeface="Cambria"/>
              </a:defRPr>
            </a:lvl1pPr>
            <a:lvl2pPr lvl="1" algn="ctr">
              <a:lnSpc>
                <a:spcPct val="90000"/>
              </a:lnSpc>
              <a:spcBef>
                <a:spcPts val="469"/>
              </a:spcBef>
              <a:spcAft>
                <a:spcPts val="0"/>
              </a:spcAft>
              <a:buSzPts val="1875"/>
              <a:buNone/>
              <a:defRPr sz="1875"/>
            </a:lvl2pPr>
            <a:lvl3pPr lvl="2" algn="ctr">
              <a:lnSpc>
                <a:spcPct val="90000"/>
              </a:lnSpc>
              <a:spcBef>
                <a:spcPts val="469"/>
              </a:spcBef>
              <a:spcAft>
                <a:spcPts val="0"/>
              </a:spcAft>
              <a:buSzPts val="1688"/>
              <a:buNone/>
              <a:defRPr sz="1687"/>
            </a:lvl3pPr>
            <a:lvl4pPr lvl="3" algn="ctr">
              <a:lnSpc>
                <a:spcPct val="90000"/>
              </a:lnSpc>
              <a:spcBef>
                <a:spcPts val="469"/>
              </a:spcBef>
              <a:spcAft>
                <a:spcPts val="0"/>
              </a:spcAft>
              <a:buSzPts val="1500"/>
              <a:buNone/>
              <a:defRPr sz="1500"/>
            </a:lvl4pPr>
            <a:lvl5pPr lvl="4" algn="ctr">
              <a:lnSpc>
                <a:spcPct val="90000"/>
              </a:lnSpc>
              <a:spcBef>
                <a:spcPts val="469"/>
              </a:spcBef>
              <a:spcAft>
                <a:spcPts val="0"/>
              </a:spcAft>
              <a:buSzPts val="1500"/>
              <a:buNone/>
              <a:defRPr sz="1500"/>
            </a:lvl5pPr>
            <a:lvl6pPr lvl="5" algn="ctr">
              <a:lnSpc>
                <a:spcPct val="90000"/>
              </a:lnSpc>
              <a:spcBef>
                <a:spcPts val="469"/>
              </a:spcBef>
              <a:spcAft>
                <a:spcPts val="0"/>
              </a:spcAft>
              <a:buClr>
                <a:schemeClr val="dk1"/>
              </a:buClr>
              <a:buSzPts val="1500"/>
              <a:buNone/>
              <a:defRPr sz="1500"/>
            </a:lvl6pPr>
            <a:lvl7pPr lvl="6" algn="ctr">
              <a:lnSpc>
                <a:spcPct val="90000"/>
              </a:lnSpc>
              <a:spcBef>
                <a:spcPts val="469"/>
              </a:spcBef>
              <a:spcAft>
                <a:spcPts val="0"/>
              </a:spcAft>
              <a:buClr>
                <a:schemeClr val="dk1"/>
              </a:buClr>
              <a:buSzPts val="1500"/>
              <a:buNone/>
              <a:defRPr sz="1500"/>
            </a:lvl7pPr>
            <a:lvl8pPr lvl="7" algn="ctr">
              <a:lnSpc>
                <a:spcPct val="90000"/>
              </a:lnSpc>
              <a:spcBef>
                <a:spcPts val="469"/>
              </a:spcBef>
              <a:spcAft>
                <a:spcPts val="0"/>
              </a:spcAft>
              <a:buClr>
                <a:schemeClr val="dk1"/>
              </a:buClr>
              <a:buSzPts val="1500"/>
              <a:buNone/>
              <a:defRPr sz="1500"/>
            </a:lvl8pPr>
            <a:lvl9pPr lvl="8" algn="ctr">
              <a:lnSpc>
                <a:spcPct val="90000"/>
              </a:lnSpc>
              <a:spcBef>
                <a:spcPts val="469"/>
              </a:spcBef>
              <a:spcAft>
                <a:spcPts val="0"/>
              </a:spcAft>
              <a:buClr>
                <a:schemeClr val="dk1"/>
              </a:buClr>
              <a:buSzPts val="1500"/>
              <a:buNone/>
              <a:defRPr sz="1500"/>
            </a:lvl9pPr>
          </a:lstStyle>
          <a:p>
            <a:endParaRPr/>
          </a:p>
        </p:txBody>
      </p:sp>
      <p:pic>
        <p:nvPicPr>
          <p:cNvPr id="17" name="Google Shape;17;p77" descr="Text&#10;&#10;Description automatically generated"/>
          <p:cNvPicPr preferRelativeResize="0"/>
          <p:nvPr/>
        </p:nvPicPr>
        <p:blipFill rotWithShape="1">
          <a:blip r:embed="rId4">
            <a:alphaModFix/>
          </a:blip>
          <a:srcRect/>
          <a:stretch/>
        </p:blipFill>
        <p:spPr>
          <a:xfrm>
            <a:off x="480167" y="-206021"/>
            <a:ext cx="4383976" cy="2465986"/>
          </a:xfrm>
          <a:prstGeom prst="rect">
            <a:avLst/>
          </a:prstGeom>
          <a:noFill/>
          <a:ln>
            <a:noFill/>
          </a:ln>
        </p:spPr>
      </p:pic>
    </p:spTree>
    <p:custDataLst>
      <p:tags r:id="rId1"/>
    </p:custDataLst>
    <p:extLst>
      <p:ext uri="{BB962C8B-B14F-4D97-AF65-F5344CB8AC3E}">
        <p14:creationId xmlns:p14="http://schemas.microsoft.com/office/powerpoint/2010/main" val="2224061852"/>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matchingName="2_Section Header">
  <p:cSld name="2_Section Header">
    <p:spTree>
      <p:nvGrpSpPr>
        <p:cNvPr id="1" name="Shape 18"/>
        <p:cNvGrpSpPr/>
        <p:nvPr/>
      </p:nvGrpSpPr>
      <p:grpSpPr>
        <a:xfrm>
          <a:off x="0" y="0"/>
          <a:ext cx="0" cy="0"/>
          <a:chOff x="0" y="0"/>
          <a:chExt cx="0" cy="0"/>
        </a:xfrm>
      </p:grpSpPr>
      <p:sp>
        <p:nvSpPr>
          <p:cNvPr id="19" name="Google Shape;19;p78"/>
          <p:cNvSpPr txBox="1">
            <a:spLocks noGrp="1"/>
          </p:cNvSpPr>
          <p:nvPr>
            <p:ph type="body" idx="1"/>
          </p:nvPr>
        </p:nvSpPr>
        <p:spPr>
          <a:xfrm>
            <a:off x="7488196" y="1742305"/>
            <a:ext cx="3859255" cy="852616"/>
          </a:xfrm>
          <a:prstGeom prst="rect">
            <a:avLst/>
          </a:prstGeom>
          <a:noFill/>
          <a:ln>
            <a:noFill/>
          </a:ln>
        </p:spPr>
        <p:txBody>
          <a:bodyPr spcFirstLastPara="1" wrap="square" lIns="91425" tIns="45700" rIns="91425" bIns="45700" anchor="ctr" anchorCtr="0">
            <a:normAutofit/>
          </a:bodyPr>
          <a:lstStyle>
            <a:lvl1pPr marL="457200" lvl="0" indent="-228600" algn="l">
              <a:lnSpc>
                <a:spcPct val="90000"/>
              </a:lnSpc>
              <a:spcBef>
                <a:spcPts val="938"/>
              </a:spcBef>
              <a:spcAft>
                <a:spcPts val="0"/>
              </a:spcAft>
              <a:buSzPts val="1680"/>
              <a:buNone/>
              <a:defRPr sz="2250">
                <a:solidFill>
                  <a:srgbClr val="888888"/>
                </a:solidFill>
              </a:defRPr>
            </a:lvl1pPr>
            <a:lvl2pPr marL="914400" lvl="1" indent="-228600" algn="l">
              <a:lnSpc>
                <a:spcPct val="90000"/>
              </a:lnSpc>
              <a:spcBef>
                <a:spcPts val="469"/>
              </a:spcBef>
              <a:spcAft>
                <a:spcPts val="0"/>
              </a:spcAft>
              <a:buSzPts val="2000"/>
              <a:buNone/>
              <a:defRPr sz="1875">
                <a:solidFill>
                  <a:srgbClr val="888888"/>
                </a:solidFill>
              </a:defRPr>
            </a:lvl2pPr>
            <a:lvl3pPr marL="1371600" lvl="2" indent="-228600" algn="l">
              <a:lnSpc>
                <a:spcPct val="90000"/>
              </a:lnSpc>
              <a:spcBef>
                <a:spcPts val="469"/>
              </a:spcBef>
              <a:spcAft>
                <a:spcPts val="0"/>
              </a:spcAft>
              <a:buSzPts val="1800"/>
              <a:buNone/>
              <a:defRPr sz="1687">
                <a:solidFill>
                  <a:srgbClr val="888888"/>
                </a:solidFill>
              </a:defRPr>
            </a:lvl3pPr>
            <a:lvl4pPr marL="1828800" lvl="3" indent="-228600" algn="l">
              <a:lnSpc>
                <a:spcPct val="90000"/>
              </a:lnSpc>
              <a:spcBef>
                <a:spcPts val="469"/>
              </a:spcBef>
              <a:spcAft>
                <a:spcPts val="0"/>
              </a:spcAft>
              <a:buSzPts val="1600"/>
              <a:buNone/>
              <a:defRPr sz="1500">
                <a:solidFill>
                  <a:srgbClr val="888888"/>
                </a:solidFill>
              </a:defRPr>
            </a:lvl4pPr>
            <a:lvl5pPr marL="2286000" lvl="4" indent="-228600" algn="l">
              <a:lnSpc>
                <a:spcPct val="90000"/>
              </a:lnSpc>
              <a:spcBef>
                <a:spcPts val="469"/>
              </a:spcBef>
              <a:spcAft>
                <a:spcPts val="0"/>
              </a:spcAft>
              <a:buSzPts val="1600"/>
              <a:buNone/>
              <a:defRPr sz="1500">
                <a:solidFill>
                  <a:srgbClr val="888888"/>
                </a:solidFill>
              </a:defRPr>
            </a:lvl5pPr>
            <a:lvl6pPr marL="2743200" lvl="5" indent="-228600" algn="l">
              <a:lnSpc>
                <a:spcPct val="90000"/>
              </a:lnSpc>
              <a:spcBef>
                <a:spcPts val="469"/>
              </a:spcBef>
              <a:spcAft>
                <a:spcPts val="0"/>
              </a:spcAft>
              <a:buClr>
                <a:srgbClr val="888888"/>
              </a:buClr>
              <a:buSzPts val="1600"/>
              <a:buNone/>
              <a:defRPr sz="1500">
                <a:solidFill>
                  <a:srgbClr val="888888"/>
                </a:solidFill>
              </a:defRPr>
            </a:lvl6pPr>
            <a:lvl7pPr marL="3200400" lvl="6" indent="-228600" algn="l">
              <a:lnSpc>
                <a:spcPct val="90000"/>
              </a:lnSpc>
              <a:spcBef>
                <a:spcPts val="469"/>
              </a:spcBef>
              <a:spcAft>
                <a:spcPts val="0"/>
              </a:spcAft>
              <a:buClr>
                <a:srgbClr val="888888"/>
              </a:buClr>
              <a:buSzPts val="1600"/>
              <a:buNone/>
              <a:defRPr sz="1500">
                <a:solidFill>
                  <a:srgbClr val="888888"/>
                </a:solidFill>
              </a:defRPr>
            </a:lvl7pPr>
            <a:lvl8pPr marL="3657600" lvl="7" indent="-228600" algn="l">
              <a:lnSpc>
                <a:spcPct val="90000"/>
              </a:lnSpc>
              <a:spcBef>
                <a:spcPts val="469"/>
              </a:spcBef>
              <a:spcAft>
                <a:spcPts val="0"/>
              </a:spcAft>
              <a:buClr>
                <a:srgbClr val="888888"/>
              </a:buClr>
              <a:buSzPts val="1600"/>
              <a:buNone/>
              <a:defRPr sz="1500">
                <a:solidFill>
                  <a:srgbClr val="888888"/>
                </a:solidFill>
              </a:defRPr>
            </a:lvl8pPr>
            <a:lvl9pPr marL="4114800" lvl="8" indent="-228600" algn="l">
              <a:lnSpc>
                <a:spcPct val="90000"/>
              </a:lnSpc>
              <a:spcBef>
                <a:spcPts val="469"/>
              </a:spcBef>
              <a:spcAft>
                <a:spcPts val="0"/>
              </a:spcAft>
              <a:buClr>
                <a:srgbClr val="888888"/>
              </a:buClr>
              <a:buSzPts val="1600"/>
              <a:buNone/>
              <a:defRPr sz="1500">
                <a:solidFill>
                  <a:srgbClr val="888888"/>
                </a:solidFill>
              </a:defRPr>
            </a:lvl9pPr>
          </a:lstStyle>
          <a:p>
            <a:endParaRPr/>
          </a:p>
        </p:txBody>
      </p:sp>
      <p:sp>
        <p:nvSpPr>
          <p:cNvPr id="20" name="Google Shape;20;p78"/>
          <p:cNvSpPr txBox="1">
            <a:spLocks noGrp="1"/>
          </p:cNvSpPr>
          <p:nvPr>
            <p:ph type="body" idx="2"/>
          </p:nvPr>
        </p:nvSpPr>
        <p:spPr>
          <a:xfrm>
            <a:off x="7488196" y="2780273"/>
            <a:ext cx="3859255" cy="852616"/>
          </a:xfrm>
          <a:prstGeom prst="rect">
            <a:avLst/>
          </a:prstGeom>
          <a:noFill/>
          <a:ln>
            <a:noFill/>
          </a:ln>
        </p:spPr>
        <p:txBody>
          <a:bodyPr spcFirstLastPara="1" wrap="square" lIns="91425" tIns="45700" rIns="91425" bIns="45700" anchor="ctr" anchorCtr="0">
            <a:normAutofit/>
          </a:bodyPr>
          <a:lstStyle>
            <a:lvl1pPr marL="457200" lvl="0" indent="-228600" algn="l">
              <a:lnSpc>
                <a:spcPct val="90000"/>
              </a:lnSpc>
              <a:spcBef>
                <a:spcPts val="938"/>
              </a:spcBef>
              <a:spcAft>
                <a:spcPts val="0"/>
              </a:spcAft>
              <a:buSzPts val="1680"/>
              <a:buNone/>
              <a:defRPr sz="2250">
                <a:solidFill>
                  <a:srgbClr val="888888"/>
                </a:solidFill>
              </a:defRPr>
            </a:lvl1pPr>
            <a:lvl2pPr marL="914400" lvl="1" indent="-228600" algn="l">
              <a:lnSpc>
                <a:spcPct val="90000"/>
              </a:lnSpc>
              <a:spcBef>
                <a:spcPts val="469"/>
              </a:spcBef>
              <a:spcAft>
                <a:spcPts val="0"/>
              </a:spcAft>
              <a:buSzPts val="2000"/>
              <a:buNone/>
              <a:defRPr sz="1875">
                <a:solidFill>
                  <a:srgbClr val="888888"/>
                </a:solidFill>
              </a:defRPr>
            </a:lvl2pPr>
            <a:lvl3pPr marL="1371600" lvl="2" indent="-228600" algn="l">
              <a:lnSpc>
                <a:spcPct val="90000"/>
              </a:lnSpc>
              <a:spcBef>
                <a:spcPts val="469"/>
              </a:spcBef>
              <a:spcAft>
                <a:spcPts val="0"/>
              </a:spcAft>
              <a:buSzPts val="1800"/>
              <a:buNone/>
              <a:defRPr sz="1687">
                <a:solidFill>
                  <a:srgbClr val="888888"/>
                </a:solidFill>
              </a:defRPr>
            </a:lvl3pPr>
            <a:lvl4pPr marL="1828800" lvl="3" indent="-228600" algn="l">
              <a:lnSpc>
                <a:spcPct val="90000"/>
              </a:lnSpc>
              <a:spcBef>
                <a:spcPts val="469"/>
              </a:spcBef>
              <a:spcAft>
                <a:spcPts val="0"/>
              </a:spcAft>
              <a:buSzPts val="1600"/>
              <a:buNone/>
              <a:defRPr sz="1500">
                <a:solidFill>
                  <a:srgbClr val="888888"/>
                </a:solidFill>
              </a:defRPr>
            </a:lvl4pPr>
            <a:lvl5pPr marL="2286000" lvl="4" indent="-228600" algn="l">
              <a:lnSpc>
                <a:spcPct val="90000"/>
              </a:lnSpc>
              <a:spcBef>
                <a:spcPts val="469"/>
              </a:spcBef>
              <a:spcAft>
                <a:spcPts val="0"/>
              </a:spcAft>
              <a:buSzPts val="1600"/>
              <a:buNone/>
              <a:defRPr sz="1500">
                <a:solidFill>
                  <a:srgbClr val="888888"/>
                </a:solidFill>
              </a:defRPr>
            </a:lvl5pPr>
            <a:lvl6pPr marL="2743200" lvl="5" indent="-228600" algn="l">
              <a:lnSpc>
                <a:spcPct val="90000"/>
              </a:lnSpc>
              <a:spcBef>
                <a:spcPts val="469"/>
              </a:spcBef>
              <a:spcAft>
                <a:spcPts val="0"/>
              </a:spcAft>
              <a:buClr>
                <a:srgbClr val="888888"/>
              </a:buClr>
              <a:buSzPts val="1600"/>
              <a:buNone/>
              <a:defRPr sz="1500">
                <a:solidFill>
                  <a:srgbClr val="888888"/>
                </a:solidFill>
              </a:defRPr>
            </a:lvl6pPr>
            <a:lvl7pPr marL="3200400" lvl="6" indent="-228600" algn="l">
              <a:lnSpc>
                <a:spcPct val="90000"/>
              </a:lnSpc>
              <a:spcBef>
                <a:spcPts val="469"/>
              </a:spcBef>
              <a:spcAft>
                <a:spcPts val="0"/>
              </a:spcAft>
              <a:buClr>
                <a:srgbClr val="888888"/>
              </a:buClr>
              <a:buSzPts val="1600"/>
              <a:buNone/>
              <a:defRPr sz="1500">
                <a:solidFill>
                  <a:srgbClr val="888888"/>
                </a:solidFill>
              </a:defRPr>
            </a:lvl7pPr>
            <a:lvl8pPr marL="3657600" lvl="7" indent="-228600" algn="l">
              <a:lnSpc>
                <a:spcPct val="90000"/>
              </a:lnSpc>
              <a:spcBef>
                <a:spcPts val="469"/>
              </a:spcBef>
              <a:spcAft>
                <a:spcPts val="0"/>
              </a:spcAft>
              <a:buClr>
                <a:srgbClr val="888888"/>
              </a:buClr>
              <a:buSzPts val="1600"/>
              <a:buNone/>
              <a:defRPr sz="1500">
                <a:solidFill>
                  <a:srgbClr val="888888"/>
                </a:solidFill>
              </a:defRPr>
            </a:lvl8pPr>
            <a:lvl9pPr marL="4114800" lvl="8" indent="-228600" algn="l">
              <a:lnSpc>
                <a:spcPct val="90000"/>
              </a:lnSpc>
              <a:spcBef>
                <a:spcPts val="469"/>
              </a:spcBef>
              <a:spcAft>
                <a:spcPts val="0"/>
              </a:spcAft>
              <a:buClr>
                <a:srgbClr val="888888"/>
              </a:buClr>
              <a:buSzPts val="1600"/>
              <a:buNone/>
              <a:defRPr sz="1500">
                <a:solidFill>
                  <a:srgbClr val="888888"/>
                </a:solidFill>
              </a:defRPr>
            </a:lvl9pPr>
          </a:lstStyle>
          <a:p>
            <a:endParaRPr/>
          </a:p>
        </p:txBody>
      </p:sp>
      <p:sp>
        <p:nvSpPr>
          <p:cNvPr id="21" name="Google Shape;21;p78"/>
          <p:cNvSpPr txBox="1">
            <a:spLocks noGrp="1"/>
          </p:cNvSpPr>
          <p:nvPr>
            <p:ph type="body" idx="3"/>
          </p:nvPr>
        </p:nvSpPr>
        <p:spPr>
          <a:xfrm>
            <a:off x="7488196" y="3842954"/>
            <a:ext cx="3859255" cy="852616"/>
          </a:xfrm>
          <a:prstGeom prst="rect">
            <a:avLst/>
          </a:prstGeom>
          <a:noFill/>
          <a:ln>
            <a:noFill/>
          </a:ln>
        </p:spPr>
        <p:txBody>
          <a:bodyPr spcFirstLastPara="1" wrap="square" lIns="91425" tIns="45700" rIns="91425" bIns="45700" anchor="ctr" anchorCtr="0">
            <a:normAutofit/>
          </a:bodyPr>
          <a:lstStyle>
            <a:lvl1pPr marL="457200" lvl="0" indent="-228600" algn="l">
              <a:lnSpc>
                <a:spcPct val="90000"/>
              </a:lnSpc>
              <a:spcBef>
                <a:spcPts val="938"/>
              </a:spcBef>
              <a:spcAft>
                <a:spcPts val="0"/>
              </a:spcAft>
              <a:buSzPts val="1680"/>
              <a:buNone/>
              <a:defRPr sz="2250">
                <a:solidFill>
                  <a:srgbClr val="888888"/>
                </a:solidFill>
              </a:defRPr>
            </a:lvl1pPr>
            <a:lvl2pPr marL="914400" lvl="1" indent="-228600" algn="l">
              <a:lnSpc>
                <a:spcPct val="90000"/>
              </a:lnSpc>
              <a:spcBef>
                <a:spcPts val="469"/>
              </a:spcBef>
              <a:spcAft>
                <a:spcPts val="0"/>
              </a:spcAft>
              <a:buSzPts val="2000"/>
              <a:buNone/>
              <a:defRPr sz="1875">
                <a:solidFill>
                  <a:srgbClr val="888888"/>
                </a:solidFill>
              </a:defRPr>
            </a:lvl2pPr>
            <a:lvl3pPr marL="1371600" lvl="2" indent="-228600" algn="l">
              <a:lnSpc>
                <a:spcPct val="90000"/>
              </a:lnSpc>
              <a:spcBef>
                <a:spcPts val="469"/>
              </a:spcBef>
              <a:spcAft>
                <a:spcPts val="0"/>
              </a:spcAft>
              <a:buSzPts val="1800"/>
              <a:buNone/>
              <a:defRPr sz="1687">
                <a:solidFill>
                  <a:srgbClr val="888888"/>
                </a:solidFill>
              </a:defRPr>
            </a:lvl3pPr>
            <a:lvl4pPr marL="1828800" lvl="3" indent="-228600" algn="l">
              <a:lnSpc>
                <a:spcPct val="90000"/>
              </a:lnSpc>
              <a:spcBef>
                <a:spcPts val="469"/>
              </a:spcBef>
              <a:spcAft>
                <a:spcPts val="0"/>
              </a:spcAft>
              <a:buSzPts val="1600"/>
              <a:buNone/>
              <a:defRPr sz="1500">
                <a:solidFill>
                  <a:srgbClr val="888888"/>
                </a:solidFill>
              </a:defRPr>
            </a:lvl4pPr>
            <a:lvl5pPr marL="2286000" lvl="4" indent="-228600" algn="l">
              <a:lnSpc>
                <a:spcPct val="90000"/>
              </a:lnSpc>
              <a:spcBef>
                <a:spcPts val="469"/>
              </a:spcBef>
              <a:spcAft>
                <a:spcPts val="0"/>
              </a:spcAft>
              <a:buSzPts val="1600"/>
              <a:buNone/>
              <a:defRPr sz="1500">
                <a:solidFill>
                  <a:srgbClr val="888888"/>
                </a:solidFill>
              </a:defRPr>
            </a:lvl5pPr>
            <a:lvl6pPr marL="2743200" lvl="5" indent="-228600" algn="l">
              <a:lnSpc>
                <a:spcPct val="90000"/>
              </a:lnSpc>
              <a:spcBef>
                <a:spcPts val="469"/>
              </a:spcBef>
              <a:spcAft>
                <a:spcPts val="0"/>
              </a:spcAft>
              <a:buClr>
                <a:srgbClr val="888888"/>
              </a:buClr>
              <a:buSzPts val="1600"/>
              <a:buNone/>
              <a:defRPr sz="1500">
                <a:solidFill>
                  <a:srgbClr val="888888"/>
                </a:solidFill>
              </a:defRPr>
            </a:lvl6pPr>
            <a:lvl7pPr marL="3200400" lvl="6" indent="-228600" algn="l">
              <a:lnSpc>
                <a:spcPct val="90000"/>
              </a:lnSpc>
              <a:spcBef>
                <a:spcPts val="469"/>
              </a:spcBef>
              <a:spcAft>
                <a:spcPts val="0"/>
              </a:spcAft>
              <a:buClr>
                <a:srgbClr val="888888"/>
              </a:buClr>
              <a:buSzPts val="1600"/>
              <a:buNone/>
              <a:defRPr sz="1500">
                <a:solidFill>
                  <a:srgbClr val="888888"/>
                </a:solidFill>
              </a:defRPr>
            </a:lvl7pPr>
            <a:lvl8pPr marL="3657600" lvl="7" indent="-228600" algn="l">
              <a:lnSpc>
                <a:spcPct val="90000"/>
              </a:lnSpc>
              <a:spcBef>
                <a:spcPts val="469"/>
              </a:spcBef>
              <a:spcAft>
                <a:spcPts val="0"/>
              </a:spcAft>
              <a:buClr>
                <a:srgbClr val="888888"/>
              </a:buClr>
              <a:buSzPts val="1600"/>
              <a:buNone/>
              <a:defRPr sz="1500">
                <a:solidFill>
                  <a:srgbClr val="888888"/>
                </a:solidFill>
              </a:defRPr>
            </a:lvl8pPr>
            <a:lvl9pPr marL="4114800" lvl="8" indent="-228600" algn="l">
              <a:lnSpc>
                <a:spcPct val="90000"/>
              </a:lnSpc>
              <a:spcBef>
                <a:spcPts val="469"/>
              </a:spcBef>
              <a:spcAft>
                <a:spcPts val="0"/>
              </a:spcAft>
              <a:buClr>
                <a:srgbClr val="888888"/>
              </a:buClr>
              <a:buSzPts val="1600"/>
              <a:buNone/>
              <a:defRPr sz="1500">
                <a:solidFill>
                  <a:srgbClr val="888888"/>
                </a:solidFill>
              </a:defRPr>
            </a:lvl9pPr>
          </a:lstStyle>
          <a:p>
            <a:endParaRPr/>
          </a:p>
        </p:txBody>
      </p:sp>
      <p:sp>
        <p:nvSpPr>
          <p:cNvPr id="22" name="Google Shape;22;p78"/>
          <p:cNvSpPr txBox="1">
            <a:spLocks noGrp="1"/>
          </p:cNvSpPr>
          <p:nvPr>
            <p:ph type="body" idx="4"/>
          </p:nvPr>
        </p:nvSpPr>
        <p:spPr>
          <a:xfrm>
            <a:off x="7488196" y="4880922"/>
            <a:ext cx="3859255" cy="852616"/>
          </a:xfrm>
          <a:prstGeom prst="rect">
            <a:avLst/>
          </a:prstGeom>
          <a:noFill/>
          <a:ln>
            <a:noFill/>
          </a:ln>
        </p:spPr>
        <p:txBody>
          <a:bodyPr spcFirstLastPara="1" wrap="square" lIns="91425" tIns="45700" rIns="91425" bIns="45700" anchor="ctr" anchorCtr="0">
            <a:normAutofit/>
          </a:bodyPr>
          <a:lstStyle>
            <a:lvl1pPr marL="457200" lvl="0" indent="-228600" algn="l">
              <a:lnSpc>
                <a:spcPct val="90000"/>
              </a:lnSpc>
              <a:spcBef>
                <a:spcPts val="938"/>
              </a:spcBef>
              <a:spcAft>
                <a:spcPts val="0"/>
              </a:spcAft>
              <a:buSzPts val="1680"/>
              <a:buNone/>
              <a:defRPr sz="2250">
                <a:solidFill>
                  <a:srgbClr val="888888"/>
                </a:solidFill>
              </a:defRPr>
            </a:lvl1pPr>
            <a:lvl2pPr marL="914400" lvl="1" indent="-228600" algn="l">
              <a:lnSpc>
                <a:spcPct val="90000"/>
              </a:lnSpc>
              <a:spcBef>
                <a:spcPts val="469"/>
              </a:spcBef>
              <a:spcAft>
                <a:spcPts val="0"/>
              </a:spcAft>
              <a:buSzPts val="2000"/>
              <a:buNone/>
              <a:defRPr sz="1875">
                <a:solidFill>
                  <a:srgbClr val="888888"/>
                </a:solidFill>
              </a:defRPr>
            </a:lvl2pPr>
            <a:lvl3pPr marL="1371600" lvl="2" indent="-228600" algn="l">
              <a:lnSpc>
                <a:spcPct val="90000"/>
              </a:lnSpc>
              <a:spcBef>
                <a:spcPts val="469"/>
              </a:spcBef>
              <a:spcAft>
                <a:spcPts val="0"/>
              </a:spcAft>
              <a:buSzPts val="1800"/>
              <a:buNone/>
              <a:defRPr sz="1687">
                <a:solidFill>
                  <a:srgbClr val="888888"/>
                </a:solidFill>
              </a:defRPr>
            </a:lvl3pPr>
            <a:lvl4pPr marL="1828800" lvl="3" indent="-228600" algn="l">
              <a:lnSpc>
                <a:spcPct val="90000"/>
              </a:lnSpc>
              <a:spcBef>
                <a:spcPts val="469"/>
              </a:spcBef>
              <a:spcAft>
                <a:spcPts val="0"/>
              </a:spcAft>
              <a:buSzPts val="1600"/>
              <a:buNone/>
              <a:defRPr sz="1500">
                <a:solidFill>
                  <a:srgbClr val="888888"/>
                </a:solidFill>
              </a:defRPr>
            </a:lvl4pPr>
            <a:lvl5pPr marL="2286000" lvl="4" indent="-228600" algn="l">
              <a:lnSpc>
                <a:spcPct val="90000"/>
              </a:lnSpc>
              <a:spcBef>
                <a:spcPts val="469"/>
              </a:spcBef>
              <a:spcAft>
                <a:spcPts val="0"/>
              </a:spcAft>
              <a:buSzPts val="1600"/>
              <a:buNone/>
              <a:defRPr sz="1500">
                <a:solidFill>
                  <a:srgbClr val="888888"/>
                </a:solidFill>
              </a:defRPr>
            </a:lvl5pPr>
            <a:lvl6pPr marL="2743200" lvl="5" indent="-228600" algn="l">
              <a:lnSpc>
                <a:spcPct val="90000"/>
              </a:lnSpc>
              <a:spcBef>
                <a:spcPts val="469"/>
              </a:spcBef>
              <a:spcAft>
                <a:spcPts val="0"/>
              </a:spcAft>
              <a:buClr>
                <a:srgbClr val="888888"/>
              </a:buClr>
              <a:buSzPts val="1600"/>
              <a:buNone/>
              <a:defRPr sz="1500">
                <a:solidFill>
                  <a:srgbClr val="888888"/>
                </a:solidFill>
              </a:defRPr>
            </a:lvl6pPr>
            <a:lvl7pPr marL="3200400" lvl="6" indent="-228600" algn="l">
              <a:lnSpc>
                <a:spcPct val="90000"/>
              </a:lnSpc>
              <a:spcBef>
                <a:spcPts val="469"/>
              </a:spcBef>
              <a:spcAft>
                <a:spcPts val="0"/>
              </a:spcAft>
              <a:buClr>
                <a:srgbClr val="888888"/>
              </a:buClr>
              <a:buSzPts val="1600"/>
              <a:buNone/>
              <a:defRPr sz="1500">
                <a:solidFill>
                  <a:srgbClr val="888888"/>
                </a:solidFill>
              </a:defRPr>
            </a:lvl7pPr>
            <a:lvl8pPr marL="3657600" lvl="7" indent="-228600" algn="l">
              <a:lnSpc>
                <a:spcPct val="90000"/>
              </a:lnSpc>
              <a:spcBef>
                <a:spcPts val="469"/>
              </a:spcBef>
              <a:spcAft>
                <a:spcPts val="0"/>
              </a:spcAft>
              <a:buClr>
                <a:srgbClr val="888888"/>
              </a:buClr>
              <a:buSzPts val="1600"/>
              <a:buNone/>
              <a:defRPr sz="1500">
                <a:solidFill>
                  <a:srgbClr val="888888"/>
                </a:solidFill>
              </a:defRPr>
            </a:lvl8pPr>
            <a:lvl9pPr marL="4114800" lvl="8" indent="-228600" algn="l">
              <a:lnSpc>
                <a:spcPct val="90000"/>
              </a:lnSpc>
              <a:spcBef>
                <a:spcPts val="469"/>
              </a:spcBef>
              <a:spcAft>
                <a:spcPts val="0"/>
              </a:spcAft>
              <a:buClr>
                <a:srgbClr val="888888"/>
              </a:buClr>
              <a:buSzPts val="1600"/>
              <a:buNone/>
              <a:defRPr sz="1500">
                <a:solidFill>
                  <a:srgbClr val="888888"/>
                </a:solidFill>
              </a:defRPr>
            </a:lvl9pPr>
          </a:lstStyle>
          <a:p>
            <a:endParaRPr/>
          </a:p>
        </p:txBody>
      </p:sp>
      <p:sp>
        <p:nvSpPr>
          <p:cNvPr id="23" name="Google Shape;23;p78"/>
          <p:cNvSpPr/>
          <p:nvPr/>
        </p:nvSpPr>
        <p:spPr>
          <a:xfrm rot="5400000">
            <a:off x="-1" y="0"/>
            <a:ext cx="6096000" cy="6096000"/>
          </a:xfrm>
          <a:prstGeom prst="rtTriangle">
            <a:avLst/>
          </a:prstGeom>
          <a:gradFill>
            <a:gsLst>
              <a:gs pos="0">
                <a:schemeClr val="dk2"/>
              </a:gs>
              <a:gs pos="21000">
                <a:schemeClr val="dk2"/>
              </a:gs>
              <a:gs pos="100000">
                <a:schemeClr val="accent1"/>
              </a:gs>
            </a:gsLst>
            <a:lin ang="16200000" scaled="0"/>
          </a:gradFill>
          <a:ln>
            <a:noFill/>
          </a:ln>
        </p:spPr>
        <p:txBody>
          <a:bodyPr spcFirstLastPara="1" wrap="square" lIns="85700" tIns="42825" rIns="85700" bIns="42825"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687" b="0" i="0" u="none" strike="noStrike" cap="none">
              <a:solidFill>
                <a:schemeClr val="lt1"/>
              </a:solidFill>
              <a:latin typeface="Calibri"/>
              <a:ea typeface="Calibri"/>
              <a:cs typeface="Calibri"/>
              <a:sym typeface="Calibri"/>
            </a:endParaRPr>
          </a:p>
        </p:txBody>
      </p:sp>
      <p:sp>
        <p:nvSpPr>
          <p:cNvPr id="24" name="Google Shape;24;p78"/>
          <p:cNvSpPr txBox="1">
            <a:spLocks noGrp="1"/>
          </p:cNvSpPr>
          <p:nvPr>
            <p:ph type="title"/>
          </p:nvPr>
        </p:nvSpPr>
        <p:spPr>
          <a:xfrm>
            <a:off x="257432" y="365125"/>
            <a:ext cx="4709984"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lt1"/>
              </a:buClr>
              <a:buSzPts val="3600"/>
              <a:buFont typeface="Helvetica Neue"/>
              <a:buNone/>
              <a:defRPr>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pic>
        <p:nvPicPr>
          <p:cNvPr id="25" name="Google Shape;25;p78" descr="Text&#10;&#10;Description automatically generated"/>
          <p:cNvPicPr preferRelativeResize="0"/>
          <p:nvPr/>
        </p:nvPicPr>
        <p:blipFill rotWithShape="1">
          <a:blip r:embed="rId3">
            <a:alphaModFix/>
          </a:blip>
          <a:srcRect/>
          <a:stretch/>
        </p:blipFill>
        <p:spPr>
          <a:xfrm>
            <a:off x="311254" y="5693274"/>
            <a:ext cx="2452266" cy="1379399"/>
          </a:xfrm>
          <a:prstGeom prst="rect">
            <a:avLst/>
          </a:prstGeom>
          <a:noFill/>
          <a:ln>
            <a:noFill/>
          </a:ln>
        </p:spPr>
      </p:pic>
    </p:spTree>
    <p:custDataLst>
      <p:tags r:id="rId1"/>
    </p:custDataLst>
    <p:extLst>
      <p:ext uri="{BB962C8B-B14F-4D97-AF65-F5344CB8AC3E}">
        <p14:creationId xmlns:p14="http://schemas.microsoft.com/office/powerpoint/2010/main" val="2150075839"/>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matchingName="Title and Content" type="obj">
  <p:cSld name="Title and Content">
    <p:spTree>
      <p:nvGrpSpPr>
        <p:cNvPr id="1" name="Shape 26"/>
        <p:cNvGrpSpPr/>
        <p:nvPr/>
      </p:nvGrpSpPr>
      <p:grpSpPr>
        <a:xfrm>
          <a:off x="0" y="0"/>
          <a:ext cx="0" cy="0"/>
          <a:chOff x="0" y="0"/>
          <a:chExt cx="0" cy="0"/>
        </a:xfrm>
      </p:grpSpPr>
      <p:sp>
        <p:nvSpPr>
          <p:cNvPr id="27" name="Google Shape;27;p79"/>
          <p:cNvSpPr txBox="1">
            <a:spLocks noGrp="1"/>
          </p:cNvSpPr>
          <p:nvPr>
            <p:ph type="title"/>
          </p:nvPr>
        </p:nvSpPr>
        <p:spPr>
          <a:xfrm>
            <a:off x="257432" y="365125"/>
            <a:ext cx="11567984"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accent1"/>
              </a:buClr>
              <a:buSzPts val="4500"/>
              <a:buFont typeface="Montserrat"/>
              <a:buNone/>
              <a:defRPr sz="4500">
                <a:solidFill>
                  <a:schemeClr val="accent1"/>
                </a:solidFill>
                <a:latin typeface="Montserrat"/>
                <a:ea typeface="Montserrat"/>
                <a:cs typeface="Montserrat"/>
                <a:sym typeface="Montserrat"/>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8" name="Google Shape;28;p79"/>
          <p:cNvSpPr txBox="1">
            <a:spLocks noGrp="1"/>
          </p:cNvSpPr>
          <p:nvPr>
            <p:ph type="body" idx="1"/>
          </p:nvPr>
        </p:nvSpPr>
        <p:spPr>
          <a:xfrm>
            <a:off x="257432" y="1825625"/>
            <a:ext cx="11567984" cy="3824898"/>
          </a:xfrm>
          <a:prstGeom prst="rect">
            <a:avLst/>
          </a:prstGeom>
          <a:noFill/>
          <a:ln>
            <a:noFill/>
          </a:ln>
        </p:spPr>
        <p:txBody>
          <a:bodyPr spcFirstLastPara="1" wrap="square" lIns="91425" tIns="45700" rIns="91425" bIns="45700" anchor="t" anchorCtr="0">
            <a:normAutofit/>
          </a:bodyPr>
          <a:lstStyle>
            <a:lvl1pPr marL="457200" lvl="0" indent="-345281" algn="l">
              <a:lnSpc>
                <a:spcPct val="90000"/>
              </a:lnSpc>
              <a:spcBef>
                <a:spcPts val="938"/>
              </a:spcBef>
              <a:spcAft>
                <a:spcPts val="0"/>
              </a:spcAft>
              <a:buSzPts val="1838"/>
              <a:buChar char="→"/>
              <a:defRPr>
                <a:latin typeface="Arial"/>
                <a:ea typeface="Arial"/>
                <a:cs typeface="Arial"/>
                <a:sym typeface="Arial"/>
              </a:defRPr>
            </a:lvl1pPr>
            <a:lvl2pPr marL="914400" lvl="1" indent="-371475" algn="l">
              <a:lnSpc>
                <a:spcPct val="90000"/>
              </a:lnSpc>
              <a:spcBef>
                <a:spcPts val="469"/>
              </a:spcBef>
              <a:spcAft>
                <a:spcPts val="0"/>
              </a:spcAft>
              <a:buSzPts val="2250"/>
              <a:buChar char="•"/>
              <a:defRPr>
                <a:latin typeface="Arial"/>
                <a:ea typeface="Arial"/>
                <a:cs typeface="Arial"/>
                <a:sym typeface="Arial"/>
              </a:defRPr>
            </a:lvl2pPr>
            <a:lvl3pPr marL="1371600" lvl="2" indent="-347662" algn="l">
              <a:lnSpc>
                <a:spcPct val="90000"/>
              </a:lnSpc>
              <a:spcBef>
                <a:spcPts val="469"/>
              </a:spcBef>
              <a:spcAft>
                <a:spcPts val="0"/>
              </a:spcAft>
              <a:buSzPts val="1875"/>
              <a:buChar char="o"/>
              <a:defRPr>
                <a:latin typeface="Arial"/>
                <a:ea typeface="Arial"/>
                <a:cs typeface="Arial"/>
                <a:sym typeface="Arial"/>
              </a:defRPr>
            </a:lvl3pPr>
            <a:lvl4pPr marL="1828800" lvl="3" indent="-335788" algn="l">
              <a:lnSpc>
                <a:spcPct val="90000"/>
              </a:lnSpc>
              <a:spcBef>
                <a:spcPts val="469"/>
              </a:spcBef>
              <a:spcAft>
                <a:spcPts val="0"/>
              </a:spcAft>
              <a:buSzPts val="1688"/>
              <a:buChar char="▪"/>
              <a:defRPr>
                <a:latin typeface="Arial"/>
                <a:ea typeface="Arial"/>
                <a:cs typeface="Arial"/>
                <a:sym typeface="Arial"/>
              </a:defRPr>
            </a:lvl4pPr>
            <a:lvl5pPr marL="2286000" lvl="4" indent="-335788" algn="l">
              <a:lnSpc>
                <a:spcPct val="90000"/>
              </a:lnSpc>
              <a:spcBef>
                <a:spcPts val="469"/>
              </a:spcBef>
              <a:spcAft>
                <a:spcPts val="0"/>
              </a:spcAft>
              <a:buSzPts val="1688"/>
              <a:buChar char="▪"/>
              <a:defRPr>
                <a:latin typeface="Arial"/>
                <a:ea typeface="Arial"/>
                <a:cs typeface="Arial"/>
                <a:sym typeface="Arial"/>
              </a:defRPr>
            </a:lvl5pPr>
            <a:lvl6pPr marL="2743200" lvl="5" indent="-342900" algn="l">
              <a:lnSpc>
                <a:spcPct val="90000"/>
              </a:lnSpc>
              <a:spcBef>
                <a:spcPts val="469"/>
              </a:spcBef>
              <a:spcAft>
                <a:spcPts val="0"/>
              </a:spcAft>
              <a:buClr>
                <a:schemeClr val="dk1"/>
              </a:buClr>
              <a:buSzPts val="1800"/>
              <a:buChar char="•"/>
              <a:defRPr/>
            </a:lvl6pPr>
            <a:lvl7pPr marL="3200400" lvl="6" indent="-342900" algn="l">
              <a:lnSpc>
                <a:spcPct val="90000"/>
              </a:lnSpc>
              <a:spcBef>
                <a:spcPts val="469"/>
              </a:spcBef>
              <a:spcAft>
                <a:spcPts val="0"/>
              </a:spcAft>
              <a:buClr>
                <a:schemeClr val="dk1"/>
              </a:buClr>
              <a:buSzPts val="1800"/>
              <a:buChar char="•"/>
              <a:defRPr/>
            </a:lvl7pPr>
            <a:lvl8pPr marL="3657600" lvl="7" indent="-342900" algn="l">
              <a:lnSpc>
                <a:spcPct val="90000"/>
              </a:lnSpc>
              <a:spcBef>
                <a:spcPts val="469"/>
              </a:spcBef>
              <a:spcAft>
                <a:spcPts val="0"/>
              </a:spcAft>
              <a:buClr>
                <a:schemeClr val="dk1"/>
              </a:buClr>
              <a:buSzPts val="1800"/>
              <a:buChar char="•"/>
              <a:defRPr/>
            </a:lvl8pPr>
            <a:lvl9pPr marL="4114800" lvl="8" indent="-342900" algn="l">
              <a:lnSpc>
                <a:spcPct val="90000"/>
              </a:lnSpc>
              <a:spcBef>
                <a:spcPts val="469"/>
              </a:spcBef>
              <a:spcAft>
                <a:spcPts val="0"/>
              </a:spcAft>
              <a:buClr>
                <a:schemeClr val="dk1"/>
              </a:buClr>
              <a:buSzPts val="1800"/>
              <a:buChar char="•"/>
              <a:defRPr/>
            </a:lvl9pPr>
          </a:lstStyle>
          <a:p>
            <a:endParaRPr/>
          </a:p>
        </p:txBody>
      </p:sp>
      <p:pic>
        <p:nvPicPr>
          <p:cNvPr id="29" name="Google Shape;29;p79" descr="Text&#10;&#10;Description automatically generated"/>
          <p:cNvPicPr preferRelativeResize="0"/>
          <p:nvPr/>
        </p:nvPicPr>
        <p:blipFill rotWithShape="1">
          <a:blip r:embed="rId2">
            <a:alphaModFix/>
          </a:blip>
          <a:srcRect/>
          <a:stretch/>
        </p:blipFill>
        <p:spPr>
          <a:xfrm>
            <a:off x="311254" y="5693274"/>
            <a:ext cx="2452266" cy="1379399"/>
          </a:xfrm>
          <a:prstGeom prst="rect">
            <a:avLst/>
          </a:prstGeom>
          <a:noFill/>
          <a:ln>
            <a:noFill/>
          </a:ln>
        </p:spPr>
      </p:pic>
    </p:spTree>
    <p:extLst>
      <p:ext uri="{BB962C8B-B14F-4D97-AF65-F5344CB8AC3E}">
        <p14:creationId xmlns:p14="http://schemas.microsoft.com/office/powerpoint/2010/main" val="1189444128"/>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matchingName="Comparison">
  <p:cSld name="Comparison">
    <p:spTree>
      <p:nvGrpSpPr>
        <p:cNvPr id="1" name="Shape 30"/>
        <p:cNvGrpSpPr/>
        <p:nvPr/>
      </p:nvGrpSpPr>
      <p:grpSpPr>
        <a:xfrm>
          <a:off x="0" y="0"/>
          <a:ext cx="0" cy="0"/>
          <a:chOff x="0" y="0"/>
          <a:chExt cx="0" cy="0"/>
        </a:xfrm>
      </p:grpSpPr>
      <p:sp>
        <p:nvSpPr>
          <p:cNvPr id="31" name="Google Shape;31;p82"/>
          <p:cNvSpPr txBox="1">
            <a:spLocks noGrp="1"/>
          </p:cNvSpPr>
          <p:nvPr>
            <p:ph type="body" idx="1"/>
          </p:nvPr>
        </p:nvSpPr>
        <p:spPr>
          <a:xfrm>
            <a:off x="257432" y="1681163"/>
            <a:ext cx="5740143"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SzPts val="1680"/>
              <a:buNone/>
              <a:defRPr sz="2400" b="1">
                <a:latin typeface="Arial"/>
                <a:ea typeface="Arial"/>
                <a:cs typeface="Arial"/>
                <a:sym typeface="Arial"/>
              </a:defRPr>
            </a:lvl1pPr>
            <a:lvl2pPr marL="914400" lvl="1" indent="-228600" algn="l">
              <a:lnSpc>
                <a:spcPct val="90000"/>
              </a:lnSpc>
              <a:spcBef>
                <a:spcPts val="500"/>
              </a:spcBef>
              <a:spcAft>
                <a:spcPts val="0"/>
              </a:spcAft>
              <a:buSzPts val="2000"/>
              <a:buNone/>
              <a:defRPr sz="2000" b="1"/>
            </a:lvl2pPr>
            <a:lvl3pPr marL="1371600" lvl="2" indent="-228600" algn="l">
              <a:lnSpc>
                <a:spcPct val="90000"/>
              </a:lnSpc>
              <a:spcBef>
                <a:spcPts val="500"/>
              </a:spcBef>
              <a:spcAft>
                <a:spcPts val="0"/>
              </a:spcAft>
              <a:buSzPts val="1800"/>
              <a:buNone/>
              <a:defRPr sz="1800" b="1"/>
            </a:lvl3pPr>
            <a:lvl4pPr marL="1828800" lvl="3" indent="-228600" algn="l">
              <a:lnSpc>
                <a:spcPct val="90000"/>
              </a:lnSpc>
              <a:spcBef>
                <a:spcPts val="500"/>
              </a:spcBef>
              <a:spcAft>
                <a:spcPts val="0"/>
              </a:spcAft>
              <a:buSzPts val="1600"/>
              <a:buNone/>
              <a:defRPr sz="1600" b="1"/>
            </a:lvl4pPr>
            <a:lvl5pPr marL="2286000" lvl="4" indent="-228600" algn="l">
              <a:lnSpc>
                <a:spcPct val="90000"/>
              </a:lnSpc>
              <a:spcBef>
                <a:spcPts val="500"/>
              </a:spcBef>
              <a:spcAft>
                <a:spcPts val="0"/>
              </a:spcAft>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32" name="Google Shape;32;p82"/>
          <p:cNvSpPr txBox="1">
            <a:spLocks noGrp="1"/>
          </p:cNvSpPr>
          <p:nvPr>
            <p:ph type="body" idx="2"/>
          </p:nvPr>
        </p:nvSpPr>
        <p:spPr>
          <a:xfrm>
            <a:off x="257432" y="2455756"/>
            <a:ext cx="5740143" cy="3018395"/>
          </a:xfrm>
          <a:prstGeom prst="rect">
            <a:avLst/>
          </a:prstGeom>
          <a:noFill/>
          <a:ln>
            <a:noFill/>
          </a:ln>
        </p:spPr>
        <p:txBody>
          <a:bodyPr spcFirstLastPara="1" wrap="square" lIns="91425" tIns="45700" rIns="91425" bIns="45700" anchor="t" anchorCtr="0">
            <a:normAutofit/>
          </a:bodyPr>
          <a:lstStyle>
            <a:lvl1pPr marL="457200" lvl="0" indent="-308610" algn="l">
              <a:lnSpc>
                <a:spcPct val="90000"/>
              </a:lnSpc>
              <a:spcBef>
                <a:spcPts val="1000"/>
              </a:spcBef>
              <a:spcAft>
                <a:spcPts val="0"/>
              </a:spcAft>
              <a:buSzPts val="1260"/>
              <a:buChar char="→"/>
              <a:defRPr>
                <a:latin typeface="Arial"/>
                <a:ea typeface="Arial"/>
                <a:cs typeface="Arial"/>
                <a:sym typeface="Arial"/>
              </a:defRPr>
            </a:lvl1pPr>
            <a:lvl2pPr marL="914400" lvl="1" indent="-342900" algn="l">
              <a:lnSpc>
                <a:spcPct val="90000"/>
              </a:lnSpc>
              <a:spcBef>
                <a:spcPts val="500"/>
              </a:spcBef>
              <a:spcAft>
                <a:spcPts val="0"/>
              </a:spcAft>
              <a:buSzPts val="1800"/>
              <a:buChar char="•"/>
              <a:defRPr/>
            </a:lvl2pPr>
            <a:lvl3pPr marL="1371600" lvl="2" indent="-342900" algn="l">
              <a:lnSpc>
                <a:spcPct val="90000"/>
              </a:lnSpc>
              <a:spcBef>
                <a:spcPts val="500"/>
              </a:spcBef>
              <a:spcAft>
                <a:spcPts val="0"/>
              </a:spcAft>
              <a:buSzPts val="1800"/>
              <a:buChar char="o"/>
              <a:defRPr/>
            </a:lvl3pPr>
            <a:lvl4pPr marL="1828800" lvl="3" indent="-342900" algn="l">
              <a:lnSpc>
                <a:spcPct val="90000"/>
              </a:lnSpc>
              <a:spcBef>
                <a:spcPts val="500"/>
              </a:spcBef>
              <a:spcAft>
                <a:spcPts val="0"/>
              </a:spcAft>
              <a:buSzPts val="1800"/>
              <a:buChar char="▪"/>
              <a:defRPr/>
            </a:lvl4pPr>
            <a:lvl5pPr marL="2286000" lvl="4" indent="-342900" algn="l">
              <a:lnSpc>
                <a:spcPct val="90000"/>
              </a:lnSpc>
              <a:spcBef>
                <a:spcPts val="500"/>
              </a:spcBef>
              <a:spcAft>
                <a:spcPts val="0"/>
              </a:spcAft>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3" name="Google Shape;33;p82"/>
          <p:cNvSpPr txBox="1">
            <a:spLocks noGrp="1"/>
          </p:cNvSpPr>
          <p:nvPr>
            <p:ph type="body" idx="3"/>
          </p:nvPr>
        </p:nvSpPr>
        <p:spPr>
          <a:xfrm>
            <a:off x="6172200" y="2505075"/>
            <a:ext cx="5183188" cy="3018395"/>
          </a:xfrm>
          <a:prstGeom prst="rect">
            <a:avLst/>
          </a:prstGeom>
          <a:noFill/>
          <a:ln>
            <a:noFill/>
          </a:ln>
        </p:spPr>
        <p:txBody>
          <a:bodyPr spcFirstLastPara="1" wrap="square" lIns="91425" tIns="45700" rIns="91425" bIns="45700" anchor="t" anchorCtr="0">
            <a:normAutofit/>
          </a:bodyPr>
          <a:lstStyle>
            <a:lvl1pPr marL="457200" lvl="0" indent="-308610" algn="l">
              <a:lnSpc>
                <a:spcPct val="90000"/>
              </a:lnSpc>
              <a:spcBef>
                <a:spcPts val="1000"/>
              </a:spcBef>
              <a:spcAft>
                <a:spcPts val="0"/>
              </a:spcAft>
              <a:buSzPts val="1260"/>
              <a:buChar char="→"/>
              <a:defRPr>
                <a:latin typeface="Arial"/>
                <a:ea typeface="Arial"/>
                <a:cs typeface="Arial"/>
                <a:sym typeface="Arial"/>
              </a:defRPr>
            </a:lvl1pPr>
            <a:lvl2pPr marL="914400" lvl="1" indent="-342900" algn="l">
              <a:lnSpc>
                <a:spcPct val="90000"/>
              </a:lnSpc>
              <a:spcBef>
                <a:spcPts val="500"/>
              </a:spcBef>
              <a:spcAft>
                <a:spcPts val="0"/>
              </a:spcAft>
              <a:buSzPts val="1800"/>
              <a:buChar char="•"/>
              <a:defRPr/>
            </a:lvl2pPr>
            <a:lvl3pPr marL="1371600" lvl="2" indent="-342900" algn="l">
              <a:lnSpc>
                <a:spcPct val="90000"/>
              </a:lnSpc>
              <a:spcBef>
                <a:spcPts val="500"/>
              </a:spcBef>
              <a:spcAft>
                <a:spcPts val="0"/>
              </a:spcAft>
              <a:buSzPts val="1800"/>
              <a:buChar char="o"/>
              <a:defRPr/>
            </a:lvl3pPr>
            <a:lvl4pPr marL="1828800" lvl="3" indent="-342900" algn="l">
              <a:lnSpc>
                <a:spcPct val="90000"/>
              </a:lnSpc>
              <a:spcBef>
                <a:spcPts val="500"/>
              </a:spcBef>
              <a:spcAft>
                <a:spcPts val="0"/>
              </a:spcAft>
              <a:buSzPts val="1800"/>
              <a:buChar char="▪"/>
              <a:defRPr/>
            </a:lvl4pPr>
            <a:lvl5pPr marL="2286000" lvl="4" indent="-342900" algn="l">
              <a:lnSpc>
                <a:spcPct val="90000"/>
              </a:lnSpc>
              <a:spcBef>
                <a:spcPts val="500"/>
              </a:spcBef>
              <a:spcAft>
                <a:spcPts val="0"/>
              </a:spcAft>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4" name="Google Shape;34;p82"/>
          <p:cNvSpPr txBox="1">
            <a:spLocks noGrp="1"/>
          </p:cNvSpPr>
          <p:nvPr>
            <p:ph type="title"/>
          </p:nvPr>
        </p:nvSpPr>
        <p:spPr>
          <a:xfrm>
            <a:off x="257432" y="365125"/>
            <a:ext cx="11567984"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2"/>
              </a:buClr>
              <a:buSzPts val="1800"/>
              <a:buFont typeface="Arial"/>
              <a:buNone/>
              <a:defRPr>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pic>
        <p:nvPicPr>
          <p:cNvPr id="35" name="Google Shape;35;p82" descr="Text&#10;&#10;Description automatically generated"/>
          <p:cNvPicPr preferRelativeResize="0"/>
          <p:nvPr/>
        </p:nvPicPr>
        <p:blipFill rotWithShape="1">
          <a:blip r:embed="rId2">
            <a:alphaModFix/>
          </a:blip>
          <a:srcRect/>
          <a:stretch/>
        </p:blipFill>
        <p:spPr>
          <a:xfrm>
            <a:off x="311254" y="5693273"/>
            <a:ext cx="2452266" cy="1379399"/>
          </a:xfrm>
          <a:prstGeom prst="rect">
            <a:avLst/>
          </a:prstGeom>
          <a:noFill/>
          <a:ln>
            <a:noFill/>
          </a:ln>
        </p:spPr>
      </p:pic>
    </p:spTree>
    <p:extLst>
      <p:ext uri="{BB962C8B-B14F-4D97-AF65-F5344CB8AC3E}">
        <p14:creationId xmlns:p14="http://schemas.microsoft.com/office/powerpoint/2010/main" val="4098361971"/>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matchingName="Title Slide">
  <p:cSld name="Title Slide">
    <p:spTree>
      <p:nvGrpSpPr>
        <p:cNvPr id="1" name="Shape 36"/>
        <p:cNvGrpSpPr/>
        <p:nvPr/>
      </p:nvGrpSpPr>
      <p:grpSpPr>
        <a:xfrm>
          <a:off x="0" y="0"/>
          <a:ext cx="0" cy="0"/>
          <a:chOff x="0" y="0"/>
          <a:chExt cx="0" cy="0"/>
        </a:xfrm>
      </p:grpSpPr>
      <p:sp>
        <p:nvSpPr>
          <p:cNvPr id="37" name="Google Shape;37;p83"/>
          <p:cNvSpPr/>
          <p:nvPr/>
        </p:nvSpPr>
        <p:spPr>
          <a:xfrm>
            <a:off x="0" y="0"/>
            <a:ext cx="12192000" cy="6858000"/>
          </a:xfrm>
          <a:prstGeom prst="rect">
            <a:avLst/>
          </a:prstGeom>
          <a:solidFill>
            <a:schemeClr val="dk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313" b="0" i="0" u="none" strike="noStrike" cap="none">
              <a:solidFill>
                <a:schemeClr val="lt1"/>
              </a:solidFill>
              <a:latin typeface="Calibri"/>
              <a:ea typeface="Calibri"/>
              <a:cs typeface="Calibri"/>
              <a:sym typeface="Calibri"/>
            </a:endParaRPr>
          </a:p>
        </p:txBody>
      </p:sp>
      <p:pic>
        <p:nvPicPr>
          <p:cNvPr id="38" name="Google Shape;38;p83"/>
          <p:cNvPicPr preferRelativeResize="0"/>
          <p:nvPr/>
        </p:nvPicPr>
        <p:blipFill rotWithShape="1">
          <a:blip r:embed="rId2">
            <a:alphaModFix/>
          </a:blip>
          <a:srcRect/>
          <a:stretch/>
        </p:blipFill>
        <p:spPr>
          <a:xfrm>
            <a:off x="1132702" y="568411"/>
            <a:ext cx="11178656" cy="6287994"/>
          </a:xfrm>
          <a:prstGeom prst="rect">
            <a:avLst/>
          </a:prstGeom>
          <a:noFill/>
          <a:ln>
            <a:noFill/>
          </a:ln>
        </p:spPr>
      </p:pic>
      <p:sp>
        <p:nvSpPr>
          <p:cNvPr id="39" name="Google Shape;39;p83"/>
          <p:cNvSpPr txBox="1">
            <a:spLocks noGrp="1"/>
          </p:cNvSpPr>
          <p:nvPr>
            <p:ph type="ctrTitle"/>
          </p:nvPr>
        </p:nvSpPr>
        <p:spPr>
          <a:xfrm>
            <a:off x="375845" y="2360142"/>
            <a:ext cx="9144000" cy="304949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lt1"/>
              </a:buClr>
              <a:buSzPts val="5625"/>
              <a:buFont typeface="Montserrat"/>
              <a:buNone/>
              <a:defRPr sz="5625" b="1">
                <a:solidFill>
                  <a:schemeClr val="lt1"/>
                </a:solidFill>
                <a:latin typeface="Montserrat"/>
                <a:ea typeface="Montserrat"/>
                <a:cs typeface="Montserrat"/>
                <a:sym typeface="Montserrat"/>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0" name="Google Shape;40;p83"/>
          <p:cNvSpPr txBox="1">
            <a:spLocks noGrp="1"/>
          </p:cNvSpPr>
          <p:nvPr>
            <p:ph type="subTitle" idx="1"/>
          </p:nvPr>
        </p:nvSpPr>
        <p:spPr>
          <a:xfrm>
            <a:off x="462344" y="5699642"/>
            <a:ext cx="4789278" cy="680956"/>
          </a:xfrm>
          <a:prstGeom prst="rect">
            <a:avLst/>
          </a:prstGeom>
          <a:solidFill>
            <a:schemeClr val="accent6"/>
          </a:solidFill>
          <a:ln>
            <a:noFill/>
          </a:ln>
        </p:spPr>
        <p:txBody>
          <a:bodyPr spcFirstLastPara="1" wrap="square" lIns="182875" tIns="182875" rIns="182875" bIns="182875" anchor="t" anchorCtr="0">
            <a:spAutoFit/>
          </a:bodyPr>
          <a:lstStyle>
            <a:lvl1pPr lvl="0" algn="l">
              <a:lnSpc>
                <a:spcPct val="90000"/>
              </a:lnSpc>
              <a:spcBef>
                <a:spcPts val="938"/>
              </a:spcBef>
              <a:spcAft>
                <a:spcPts val="0"/>
              </a:spcAft>
              <a:buSzPts val="1575"/>
              <a:buNone/>
              <a:defRPr sz="2250">
                <a:solidFill>
                  <a:schemeClr val="lt1"/>
                </a:solidFill>
                <a:latin typeface="Cambria"/>
                <a:ea typeface="Cambria"/>
                <a:cs typeface="Cambria"/>
                <a:sym typeface="Cambria"/>
              </a:defRPr>
            </a:lvl1pPr>
            <a:lvl2pPr lvl="1" algn="ctr">
              <a:lnSpc>
                <a:spcPct val="90000"/>
              </a:lnSpc>
              <a:spcBef>
                <a:spcPts val="469"/>
              </a:spcBef>
              <a:spcAft>
                <a:spcPts val="0"/>
              </a:spcAft>
              <a:buSzPts val="1875"/>
              <a:buNone/>
              <a:defRPr sz="1875"/>
            </a:lvl2pPr>
            <a:lvl3pPr lvl="2" algn="ctr">
              <a:lnSpc>
                <a:spcPct val="90000"/>
              </a:lnSpc>
              <a:spcBef>
                <a:spcPts val="469"/>
              </a:spcBef>
              <a:spcAft>
                <a:spcPts val="0"/>
              </a:spcAft>
              <a:buSzPts val="1688"/>
              <a:buNone/>
              <a:defRPr sz="1687"/>
            </a:lvl3pPr>
            <a:lvl4pPr lvl="3" algn="ctr">
              <a:lnSpc>
                <a:spcPct val="90000"/>
              </a:lnSpc>
              <a:spcBef>
                <a:spcPts val="469"/>
              </a:spcBef>
              <a:spcAft>
                <a:spcPts val="0"/>
              </a:spcAft>
              <a:buSzPts val="1500"/>
              <a:buNone/>
              <a:defRPr sz="1500"/>
            </a:lvl4pPr>
            <a:lvl5pPr lvl="4" algn="ctr">
              <a:lnSpc>
                <a:spcPct val="90000"/>
              </a:lnSpc>
              <a:spcBef>
                <a:spcPts val="469"/>
              </a:spcBef>
              <a:spcAft>
                <a:spcPts val="0"/>
              </a:spcAft>
              <a:buSzPts val="1500"/>
              <a:buNone/>
              <a:defRPr sz="1500"/>
            </a:lvl5pPr>
            <a:lvl6pPr lvl="5" algn="ctr">
              <a:lnSpc>
                <a:spcPct val="90000"/>
              </a:lnSpc>
              <a:spcBef>
                <a:spcPts val="469"/>
              </a:spcBef>
              <a:spcAft>
                <a:spcPts val="0"/>
              </a:spcAft>
              <a:buClr>
                <a:schemeClr val="dk1"/>
              </a:buClr>
              <a:buSzPts val="1500"/>
              <a:buNone/>
              <a:defRPr sz="1500"/>
            </a:lvl6pPr>
            <a:lvl7pPr lvl="6" algn="ctr">
              <a:lnSpc>
                <a:spcPct val="90000"/>
              </a:lnSpc>
              <a:spcBef>
                <a:spcPts val="469"/>
              </a:spcBef>
              <a:spcAft>
                <a:spcPts val="0"/>
              </a:spcAft>
              <a:buClr>
                <a:schemeClr val="dk1"/>
              </a:buClr>
              <a:buSzPts val="1500"/>
              <a:buNone/>
              <a:defRPr sz="1500"/>
            </a:lvl7pPr>
            <a:lvl8pPr lvl="7" algn="ctr">
              <a:lnSpc>
                <a:spcPct val="90000"/>
              </a:lnSpc>
              <a:spcBef>
                <a:spcPts val="469"/>
              </a:spcBef>
              <a:spcAft>
                <a:spcPts val="0"/>
              </a:spcAft>
              <a:buClr>
                <a:schemeClr val="dk1"/>
              </a:buClr>
              <a:buSzPts val="1500"/>
              <a:buNone/>
              <a:defRPr sz="1500"/>
            </a:lvl8pPr>
            <a:lvl9pPr lvl="8" algn="ctr">
              <a:lnSpc>
                <a:spcPct val="90000"/>
              </a:lnSpc>
              <a:spcBef>
                <a:spcPts val="469"/>
              </a:spcBef>
              <a:spcAft>
                <a:spcPts val="0"/>
              </a:spcAft>
              <a:buClr>
                <a:schemeClr val="dk1"/>
              </a:buClr>
              <a:buSzPts val="1500"/>
              <a:buNone/>
              <a:defRPr sz="1500"/>
            </a:lvl9pPr>
          </a:lstStyle>
          <a:p>
            <a:endParaRPr/>
          </a:p>
        </p:txBody>
      </p:sp>
      <p:pic>
        <p:nvPicPr>
          <p:cNvPr id="41" name="Google Shape;41;p83"/>
          <p:cNvPicPr preferRelativeResize="0"/>
          <p:nvPr/>
        </p:nvPicPr>
        <p:blipFill rotWithShape="1">
          <a:blip r:embed="rId3">
            <a:alphaModFix/>
          </a:blip>
          <a:srcRect/>
          <a:stretch/>
        </p:blipFill>
        <p:spPr>
          <a:xfrm>
            <a:off x="269626" y="-1376057"/>
            <a:ext cx="4805058" cy="4805058"/>
          </a:xfrm>
          <a:prstGeom prst="rect">
            <a:avLst/>
          </a:prstGeom>
          <a:noFill/>
          <a:ln>
            <a:noFill/>
          </a:ln>
        </p:spPr>
      </p:pic>
    </p:spTree>
    <p:extLst>
      <p:ext uri="{BB962C8B-B14F-4D97-AF65-F5344CB8AC3E}">
        <p14:creationId xmlns:p14="http://schemas.microsoft.com/office/powerpoint/2010/main" val="4003675817"/>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matchingName="1_Title and Content">
  <p:cSld name="1_Title and Content">
    <p:spTree>
      <p:nvGrpSpPr>
        <p:cNvPr id="1" name="Shape 42"/>
        <p:cNvGrpSpPr/>
        <p:nvPr/>
      </p:nvGrpSpPr>
      <p:grpSpPr>
        <a:xfrm>
          <a:off x="0" y="0"/>
          <a:ext cx="0" cy="0"/>
          <a:chOff x="0" y="0"/>
          <a:chExt cx="0" cy="0"/>
        </a:xfrm>
      </p:grpSpPr>
      <p:sp>
        <p:nvSpPr>
          <p:cNvPr id="43" name="Google Shape;43;p84"/>
          <p:cNvSpPr/>
          <p:nvPr/>
        </p:nvSpPr>
        <p:spPr>
          <a:xfrm>
            <a:off x="0" y="0"/>
            <a:ext cx="12192000" cy="6858000"/>
          </a:xfrm>
          <a:prstGeom prst="rect">
            <a:avLst/>
          </a:prstGeom>
          <a:solidFill>
            <a:schemeClr val="dk2"/>
          </a:solidFill>
          <a:ln w="12700" cap="flat" cmpd="sng">
            <a:solidFill>
              <a:srgbClr val="004B8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313" b="0" i="0" u="none" strike="noStrike" cap="none">
              <a:solidFill>
                <a:schemeClr val="dk2"/>
              </a:solidFill>
              <a:latin typeface="Calibri"/>
              <a:ea typeface="Calibri"/>
              <a:cs typeface="Calibri"/>
              <a:sym typeface="Calibri"/>
            </a:endParaRPr>
          </a:p>
        </p:txBody>
      </p:sp>
      <p:sp>
        <p:nvSpPr>
          <p:cNvPr id="44" name="Google Shape;44;p84"/>
          <p:cNvSpPr txBox="1">
            <a:spLocks noGrp="1"/>
          </p:cNvSpPr>
          <p:nvPr>
            <p:ph type="title"/>
          </p:nvPr>
        </p:nvSpPr>
        <p:spPr>
          <a:xfrm>
            <a:off x="257432" y="365125"/>
            <a:ext cx="11567984"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lt1"/>
              </a:buClr>
              <a:buSzPts val="3375"/>
              <a:buFont typeface="Montserrat"/>
              <a:buNone/>
              <a:defRPr>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5" name="Google Shape;45;p84"/>
          <p:cNvSpPr txBox="1">
            <a:spLocks noGrp="1"/>
          </p:cNvSpPr>
          <p:nvPr>
            <p:ph type="body" idx="1"/>
          </p:nvPr>
        </p:nvSpPr>
        <p:spPr>
          <a:xfrm>
            <a:off x="257432" y="1825625"/>
            <a:ext cx="11567984" cy="3824898"/>
          </a:xfrm>
          <a:prstGeom prst="rect">
            <a:avLst/>
          </a:prstGeom>
          <a:noFill/>
          <a:ln>
            <a:noFill/>
          </a:ln>
        </p:spPr>
        <p:txBody>
          <a:bodyPr spcFirstLastPara="1" wrap="square" lIns="91425" tIns="45700" rIns="91425" bIns="45700" anchor="t" anchorCtr="0">
            <a:normAutofit/>
          </a:bodyPr>
          <a:lstStyle>
            <a:lvl1pPr marL="457200" lvl="0" indent="-345281" algn="l">
              <a:lnSpc>
                <a:spcPct val="90000"/>
              </a:lnSpc>
              <a:spcBef>
                <a:spcPts val="938"/>
              </a:spcBef>
              <a:spcAft>
                <a:spcPts val="0"/>
              </a:spcAft>
              <a:buClr>
                <a:schemeClr val="accent4"/>
              </a:buClr>
              <a:buSzPts val="1838"/>
              <a:buChar char="→"/>
              <a:defRPr>
                <a:solidFill>
                  <a:schemeClr val="lt1"/>
                </a:solidFill>
                <a:latin typeface="Arial"/>
                <a:ea typeface="Arial"/>
                <a:cs typeface="Arial"/>
                <a:sym typeface="Arial"/>
              </a:defRPr>
            </a:lvl1pPr>
            <a:lvl2pPr marL="914400" lvl="1" indent="-371475" algn="l">
              <a:lnSpc>
                <a:spcPct val="90000"/>
              </a:lnSpc>
              <a:spcBef>
                <a:spcPts val="469"/>
              </a:spcBef>
              <a:spcAft>
                <a:spcPts val="0"/>
              </a:spcAft>
              <a:buSzPts val="2250"/>
              <a:buChar char="•"/>
              <a:defRPr>
                <a:solidFill>
                  <a:schemeClr val="lt1"/>
                </a:solidFill>
                <a:latin typeface="Arial"/>
                <a:ea typeface="Arial"/>
                <a:cs typeface="Arial"/>
                <a:sym typeface="Arial"/>
              </a:defRPr>
            </a:lvl2pPr>
            <a:lvl3pPr marL="1371600" lvl="2" indent="-347662" algn="l">
              <a:lnSpc>
                <a:spcPct val="90000"/>
              </a:lnSpc>
              <a:spcBef>
                <a:spcPts val="469"/>
              </a:spcBef>
              <a:spcAft>
                <a:spcPts val="0"/>
              </a:spcAft>
              <a:buSzPts val="1875"/>
              <a:buChar char="o"/>
              <a:defRPr>
                <a:solidFill>
                  <a:schemeClr val="lt1"/>
                </a:solidFill>
                <a:latin typeface="Arial"/>
                <a:ea typeface="Arial"/>
                <a:cs typeface="Arial"/>
                <a:sym typeface="Arial"/>
              </a:defRPr>
            </a:lvl3pPr>
            <a:lvl4pPr marL="1828800" lvl="3" indent="-335788" algn="l">
              <a:lnSpc>
                <a:spcPct val="90000"/>
              </a:lnSpc>
              <a:spcBef>
                <a:spcPts val="469"/>
              </a:spcBef>
              <a:spcAft>
                <a:spcPts val="0"/>
              </a:spcAft>
              <a:buSzPts val="1688"/>
              <a:buChar char="▪"/>
              <a:defRPr>
                <a:solidFill>
                  <a:schemeClr val="lt1"/>
                </a:solidFill>
                <a:latin typeface="Arial"/>
                <a:ea typeface="Arial"/>
                <a:cs typeface="Arial"/>
                <a:sym typeface="Arial"/>
              </a:defRPr>
            </a:lvl4pPr>
            <a:lvl5pPr marL="2286000" lvl="4" indent="-335788" algn="l">
              <a:lnSpc>
                <a:spcPct val="90000"/>
              </a:lnSpc>
              <a:spcBef>
                <a:spcPts val="469"/>
              </a:spcBef>
              <a:spcAft>
                <a:spcPts val="0"/>
              </a:spcAft>
              <a:buSzPts val="1688"/>
              <a:buChar char="▪"/>
              <a:defRPr>
                <a:solidFill>
                  <a:schemeClr val="lt1"/>
                </a:solidFill>
                <a:latin typeface="Arial"/>
                <a:ea typeface="Arial"/>
                <a:cs typeface="Arial"/>
                <a:sym typeface="Arial"/>
              </a:defRPr>
            </a:lvl5pPr>
            <a:lvl6pPr marL="2743200" lvl="5" indent="-342900" algn="l">
              <a:lnSpc>
                <a:spcPct val="90000"/>
              </a:lnSpc>
              <a:spcBef>
                <a:spcPts val="469"/>
              </a:spcBef>
              <a:spcAft>
                <a:spcPts val="0"/>
              </a:spcAft>
              <a:buClr>
                <a:schemeClr val="dk1"/>
              </a:buClr>
              <a:buSzPts val="1800"/>
              <a:buChar char="•"/>
              <a:defRPr/>
            </a:lvl6pPr>
            <a:lvl7pPr marL="3200400" lvl="6" indent="-342900" algn="l">
              <a:lnSpc>
                <a:spcPct val="90000"/>
              </a:lnSpc>
              <a:spcBef>
                <a:spcPts val="469"/>
              </a:spcBef>
              <a:spcAft>
                <a:spcPts val="0"/>
              </a:spcAft>
              <a:buClr>
                <a:schemeClr val="dk1"/>
              </a:buClr>
              <a:buSzPts val="1800"/>
              <a:buChar char="•"/>
              <a:defRPr/>
            </a:lvl7pPr>
            <a:lvl8pPr marL="3657600" lvl="7" indent="-342900" algn="l">
              <a:lnSpc>
                <a:spcPct val="90000"/>
              </a:lnSpc>
              <a:spcBef>
                <a:spcPts val="469"/>
              </a:spcBef>
              <a:spcAft>
                <a:spcPts val="0"/>
              </a:spcAft>
              <a:buClr>
                <a:schemeClr val="dk1"/>
              </a:buClr>
              <a:buSzPts val="1800"/>
              <a:buChar char="•"/>
              <a:defRPr/>
            </a:lvl8pPr>
            <a:lvl9pPr marL="4114800" lvl="8" indent="-342900" algn="l">
              <a:lnSpc>
                <a:spcPct val="90000"/>
              </a:lnSpc>
              <a:spcBef>
                <a:spcPts val="469"/>
              </a:spcBef>
              <a:spcAft>
                <a:spcPts val="0"/>
              </a:spcAft>
              <a:buClr>
                <a:schemeClr val="dk1"/>
              </a:buClr>
              <a:buSzPts val="1800"/>
              <a:buChar char="•"/>
              <a:defRPr/>
            </a:lvl9pPr>
          </a:lstStyle>
          <a:p>
            <a:endParaRPr/>
          </a:p>
        </p:txBody>
      </p:sp>
      <p:sp>
        <p:nvSpPr>
          <p:cNvPr id="46" name="Google Shape;46;p84"/>
          <p:cNvSpPr/>
          <p:nvPr/>
        </p:nvSpPr>
        <p:spPr>
          <a:xfrm>
            <a:off x="11392930" y="6227805"/>
            <a:ext cx="432486" cy="432486"/>
          </a:xfrm>
          <a:prstGeom prst="ellipse">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fld id="{00000000-1234-1234-1234-123412341234}" type="slidenum">
              <a:rPr lang="en-US" sz="843" b="0" i="0" u="none" strike="noStrike" cap="none">
                <a:solidFill>
                  <a:schemeClr val="lt1"/>
                </a:solidFill>
                <a:latin typeface="Montserrat"/>
                <a:ea typeface="Montserrat"/>
                <a:cs typeface="Montserrat"/>
                <a:sym typeface="Montserrat"/>
              </a:rPr>
              <a:t>‹#›</a:t>
            </a:fld>
            <a:endParaRPr sz="843" b="0" i="0" u="none" strike="noStrike" cap="none">
              <a:solidFill>
                <a:schemeClr val="lt1"/>
              </a:solidFill>
              <a:latin typeface="Montserrat"/>
              <a:ea typeface="Montserrat"/>
              <a:cs typeface="Montserrat"/>
              <a:sym typeface="Montserrat"/>
            </a:endParaRPr>
          </a:p>
        </p:txBody>
      </p:sp>
      <p:pic>
        <p:nvPicPr>
          <p:cNvPr id="47" name="Google Shape;47;p84"/>
          <p:cNvPicPr preferRelativeResize="0"/>
          <p:nvPr/>
        </p:nvPicPr>
        <p:blipFill rotWithShape="1">
          <a:blip r:embed="rId2">
            <a:alphaModFix/>
          </a:blip>
          <a:srcRect/>
          <a:stretch/>
        </p:blipFill>
        <p:spPr>
          <a:xfrm>
            <a:off x="188348" y="5037386"/>
            <a:ext cx="2690649" cy="2690649"/>
          </a:xfrm>
          <a:prstGeom prst="rect">
            <a:avLst/>
          </a:prstGeom>
          <a:noFill/>
          <a:ln>
            <a:noFill/>
          </a:ln>
        </p:spPr>
      </p:pic>
    </p:spTree>
    <p:extLst>
      <p:ext uri="{BB962C8B-B14F-4D97-AF65-F5344CB8AC3E}">
        <p14:creationId xmlns:p14="http://schemas.microsoft.com/office/powerpoint/2010/main" val="2814232586"/>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matchingName="2_Title Slide">
  <p:cSld name="2_Title Slide">
    <p:spTree>
      <p:nvGrpSpPr>
        <p:cNvPr id="1" name="Shape 48"/>
        <p:cNvGrpSpPr/>
        <p:nvPr/>
      </p:nvGrpSpPr>
      <p:grpSpPr>
        <a:xfrm>
          <a:off x="0" y="0"/>
          <a:ext cx="0" cy="0"/>
          <a:chOff x="0" y="0"/>
          <a:chExt cx="0" cy="0"/>
        </a:xfrm>
      </p:grpSpPr>
      <p:sp>
        <p:nvSpPr>
          <p:cNvPr id="49" name="Google Shape;49;p85"/>
          <p:cNvSpPr/>
          <p:nvPr/>
        </p:nvSpPr>
        <p:spPr>
          <a:xfrm>
            <a:off x="0" y="0"/>
            <a:ext cx="12192000" cy="6858000"/>
          </a:xfrm>
          <a:prstGeom prst="rect">
            <a:avLst/>
          </a:prstGeom>
          <a:solidFill>
            <a:schemeClr val="dk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313" b="0" i="0" u="none" strike="noStrike" cap="none">
              <a:solidFill>
                <a:schemeClr val="lt1"/>
              </a:solidFill>
              <a:latin typeface="Calibri"/>
              <a:ea typeface="Calibri"/>
              <a:cs typeface="Calibri"/>
              <a:sym typeface="Calibri"/>
            </a:endParaRPr>
          </a:p>
        </p:txBody>
      </p:sp>
      <p:pic>
        <p:nvPicPr>
          <p:cNvPr id="50" name="Google Shape;50;p85"/>
          <p:cNvPicPr preferRelativeResize="0"/>
          <p:nvPr/>
        </p:nvPicPr>
        <p:blipFill rotWithShape="1">
          <a:blip r:embed="rId2">
            <a:alphaModFix/>
          </a:blip>
          <a:srcRect/>
          <a:stretch/>
        </p:blipFill>
        <p:spPr>
          <a:xfrm>
            <a:off x="1132702" y="568411"/>
            <a:ext cx="11178656" cy="6287994"/>
          </a:xfrm>
          <a:prstGeom prst="rect">
            <a:avLst/>
          </a:prstGeom>
          <a:noFill/>
          <a:ln>
            <a:noFill/>
          </a:ln>
        </p:spPr>
      </p:pic>
      <p:sp>
        <p:nvSpPr>
          <p:cNvPr id="51" name="Google Shape;51;p85"/>
          <p:cNvSpPr txBox="1">
            <a:spLocks noGrp="1"/>
          </p:cNvSpPr>
          <p:nvPr>
            <p:ph type="ctrTitle"/>
          </p:nvPr>
        </p:nvSpPr>
        <p:spPr>
          <a:xfrm>
            <a:off x="375845" y="566817"/>
            <a:ext cx="9144000" cy="3049490"/>
          </a:xfrm>
          <a:prstGeom prst="rect">
            <a:avLst/>
          </a:prstGeom>
          <a:noFill/>
          <a:ln>
            <a:noFill/>
          </a:ln>
        </p:spPr>
        <p:txBody>
          <a:bodyPr spcFirstLastPara="1" wrap="square" lIns="91425" tIns="45700" rIns="91425" bIns="45700" anchor="t" anchorCtr="0">
            <a:normAutofit/>
          </a:bodyPr>
          <a:lstStyle>
            <a:lvl1pPr lvl="0" algn="l">
              <a:lnSpc>
                <a:spcPct val="90000"/>
              </a:lnSpc>
              <a:spcBef>
                <a:spcPts val="0"/>
              </a:spcBef>
              <a:spcAft>
                <a:spcPts val="0"/>
              </a:spcAft>
              <a:buClr>
                <a:schemeClr val="lt1"/>
              </a:buClr>
              <a:buSzPts val="5625"/>
              <a:buFont typeface="Montserrat"/>
              <a:buNone/>
              <a:defRPr sz="5625" b="1">
                <a:solidFill>
                  <a:schemeClr val="lt1"/>
                </a:solidFill>
                <a:latin typeface="Montserrat"/>
                <a:ea typeface="Montserrat"/>
                <a:cs typeface="Montserrat"/>
                <a:sym typeface="Montserrat"/>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pic>
        <p:nvPicPr>
          <p:cNvPr id="52" name="Google Shape;52;p85"/>
          <p:cNvPicPr preferRelativeResize="0"/>
          <p:nvPr/>
        </p:nvPicPr>
        <p:blipFill rotWithShape="1">
          <a:blip r:embed="rId3">
            <a:alphaModFix/>
          </a:blip>
          <a:srcRect/>
          <a:stretch/>
        </p:blipFill>
        <p:spPr>
          <a:xfrm>
            <a:off x="188348" y="5037386"/>
            <a:ext cx="2690649" cy="2690649"/>
          </a:xfrm>
          <a:prstGeom prst="rect">
            <a:avLst/>
          </a:prstGeom>
          <a:noFill/>
          <a:ln>
            <a:noFill/>
          </a:ln>
        </p:spPr>
      </p:pic>
    </p:spTree>
    <p:extLst>
      <p:ext uri="{BB962C8B-B14F-4D97-AF65-F5344CB8AC3E}">
        <p14:creationId xmlns:p14="http://schemas.microsoft.com/office/powerpoint/2010/main" val="287821348"/>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matchingName="Section Header">
  <p:cSld name="Section Header">
    <p:spTree>
      <p:nvGrpSpPr>
        <p:cNvPr id="1" name="Shape 57"/>
        <p:cNvGrpSpPr/>
        <p:nvPr/>
      </p:nvGrpSpPr>
      <p:grpSpPr>
        <a:xfrm>
          <a:off x="0" y="0"/>
          <a:ext cx="0" cy="0"/>
          <a:chOff x="0" y="0"/>
          <a:chExt cx="0" cy="0"/>
        </a:xfrm>
      </p:grpSpPr>
      <p:sp>
        <p:nvSpPr>
          <p:cNvPr id="58" name="Google Shape;58;p87"/>
          <p:cNvSpPr txBox="1">
            <a:spLocks noGrp="1"/>
          </p:cNvSpPr>
          <p:nvPr>
            <p:ph type="body" idx="1"/>
          </p:nvPr>
        </p:nvSpPr>
        <p:spPr>
          <a:xfrm>
            <a:off x="7488196" y="1742305"/>
            <a:ext cx="3859255" cy="852616"/>
          </a:xfrm>
          <a:prstGeom prst="rect">
            <a:avLst/>
          </a:prstGeom>
          <a:noFill/>
          <a:ln>
            <a:noFill/>
          </a:ln>
        </p:spPr>
        <p:txBody>
          <a:bodyPr spcFirstLastPara="1" wrap="square" lIns="91425" tIns="45700" rIns="91425" bIns="45700" anchor="ctr" anchorCtr="0">
            <a:normAutofit/>
          </a:bodyPr>
          <a:lstStyle>
            <a:lvl1pPr marL="457200" lvl="0" indent="-228600" algn="l">
              <a:lnSpc>
                <a:spcPct val="90000"/>
              </a:lnSpc>
              <a:spcBef>
                <a:spcPts val="938"/>
              </a:spcBef>
              <a:spcAft>
                <a:spcPts val="0"/>
              </a:spcAft>
              <a:buSzPts val="1575"/>
              <a:buNone/>
              <a:defRPr sz="2250">
                <a:solidFill>
                  <a:srgbClr val="888888"/>
                </a:solidFill>
              </a:defRPr>
            </a:lvl1pPr>
            <a:lvl2pPr marL="914400" lvl="1" indent="-228600" algn="l">
              <a:lnSpc>
                <a:spcPct val="90000"/>
              </a:lnSpc>
              <a:spcBef>
                <a:spcPts val="469"/>
              </a:spcBef>
              <a:spcAft>
                <a:spcPts val="0"/>
              </a:spcAft>
              <a:buSzPts val="1875"/>
              <a:buNone/>
              <a:defRPr sz="1875">
                <a:solidFill>
                  <a:srgbClr val="888888"/>
                </a:solidFill>
              </a:defRPr>
            </a:lvl2pPr>
            <a:lvl3pPr marL="1371600" lvl="2" indent="-228600" algn="l">
              <a:lnSpc>
                <a:spcPct val="90000"/>
              </a:lnSpc>
              <a:spcBef>
                <a:spcPts val="469"/>
              </a:spcBef>
              <a:spcAft>
                <a:spcPts val="0"/>
              </a:spcAft>
              <a:buSzPts val="1688"/>
              <a:buNone/>
              <a:defRPr sz="1687">
                <a:solidFill>
                  <a:srgbClr val="888888"/>
                </a:solidFill>
              </a:defRPr>
            </a:lvl3pPr>
            <a:lvl4pPr marL="1828800" lvl="3" indent="-228600" algn="l">
              <a:lnSpc>
                <a:spcPct val="90000"/>
              </a:lnSpc>
              <a:spcBef>
                <a:spcPts val="469"/>
              </a:spcBef>
              <a:spcAft>
                <a:spcPts val="0"/>
              </a:spcAft>
              <a:buSzPts val="1500"/>
              <a:buNone/>
              <a:defRPr sz="1500">
                <a:solidFill>
                  <a:srgbClr val="888888"/>
                </a:solidFill>
              </a:defRPr>
            </a:lvl4pPr>
            <a:lvl5pPr marL="2286000" lvl="4" indent="-228600" algn="l">
              <a:lnSpc>
                <a:spcPct val="90000"/>
              </a:lnSpc>
              <a:spcBef>
                <a:spcPts val="469"/>
              </a:spcBef>
              <a:spcAft>
                <a:spcPts val="0"/>
              </a:spcAft>
              <a:buSzPts val="1500"/>
              <a:buNone/>
              <a:defRPr sz="1500">
                <a:solidFill>
                  <a:srgbClr val="888888"/>
                </a:solidFill>
              </a:defRPr>
            </a:lvl5pPr>
            <a:lvl6pPr marL="2743200" lvl="5" indent="-228600" algn="l">
              <a:lnSpc>
                <a:spcPct val="90000"/>
              </a:lnSpc>
              <a:spcBef>
                <a:spcPts val="469"/>
              </a:spcBef>
              <a:spcAft>
                <a:spcPts val="0"/>
              </a:spcAft>
              <a:buClr>
                <a:srgbClr val="888888"/>
              </a:buClr>
              <a:buSzPts val="1500"/>
              <a:buNone/>
              <a:defRPr sz="1500">
                <a:solidFill>
                  <a:srgbClr val="888888"/>
                </a:solidFill>
              </a:defRPr>
            </a:lvl6pPr>
            <a:lvl7pPr marL="3200400" lvl="6" indent="-228600" algn="l">
              <a:lnSpc>
                <a:spcPct val="90000"/>
              </a:lnSpc>
              <a:spcBef>
                <a:spcPts val="469"/>
              </a:spcBef>
              <a:spcAft>
                <a:spcPts val="0"/>
              </a:spcAft>
              <a:buClr>
                <a:srgbClr val="888888"/>
              </a:buClr>
              <a:buSzPts val="1500"/>
              <a:buNone/>
              <a:defRPr sz="1500">
                <a:solidFill>
                  <a:srgbClr val="888888"/>
                </a:solidFill>
              </a:defRPr>
            </a:lvl7pPr>
            <a:lvl8pPr marL="3657600" lvl="7" indent="-228600" algn="l">
              <a:lnSpc>
                <a:spcPct val="90000"/>
              </a:lnSpc>
              <a:spcBef>
                <a:spcPts val="469"/>
              </a:spcBef>
              <a:spcAft>
                <a:spcPts val="0"/>
              </a:spcAft>
              <a:buClr>
                <a:srgbClr val="888888"/>
              </a:buClr>
              <a:buSzPts val="1500"/>
              <a:buNone/>
              <a:defRPr sz="1500">
                <a:solidFill>
                  <a:srgbClr val="888888"/>
                </a:solidFill>
              </a:defRPr>
            </a:lvl8pPr>
            <a:lvl9pPr marL="4114800" lvl="8" indent="-228600" algn="l">
              <a:lnSpc>
                <a:spcPct val="90000"/>
              </a:lnSpc>
              <a:spcBef>
                <a:spcPts val="469"/>
              </a:spcBef>
              <a:spcAft>
                <a:spcPts val="0"/>
              </a:spcAft>
              <a:buClr>
                <a:srgbClr val="888888"/>
              </a:buClr>
              <a:buSzPts val="1500"/>
              <a:buNone/>
              <a:defRPr sz="1500">
                <a:solidFill>
                  <a:srgbClr val="888888"/>
                </a:solidFill>
              </a:defRPr>
            </a:lvl9pPr>
          </a:lstStyle>
          <a:p>
            <a:endParaRPr/>
          </a:p>
        </p:txBody>
      </p:sp>
      <p:sp>
        <p:nvSpPr>
          <p:cNvPr id="59" name="Google Shape;59;p87"/>
          <p:cNvSpPr txBox="1">
            <a:spLocks noGrp="1"/>
          </p:cNvSpPr>
          <p:nvPr>
            <p:ph type="body" idx="2"/>
          </p:nvPr>
        </p:nvSpPr>
        <p:spPr>
          <a:xfrm>
            <a:off x="7488196" y="2780273"/>
            <a:ext cx="3859255" cy="852616"/>
          </a:xfrm>
          <a:prstGeom prst="rect">
            <a:avLst/>
          </a:prstGeom>
          <a:noFill/>
          <a:ln>
            <a:noFill/>
          </a:ln>
        </p:spPr>
        <p:txBody>
          <a:bodyPr spcFirstLastPara="1" wrap="square" lIns="91425" tIns="45700" rIns="91425" bIns="45700" anchor="ctr" anchorCtr="0">
            <a:normAutofit/>
          </a:bodyPr>
          <a:lstStyle>
            <a:lvl1pPr marL="457200" lvl="0" indent="-228600" algn="l">
              <a:lnSpc>
                <a:spcPct val="90000"/>
              </a:lnSpc>
              <a:spcBef>
                <a:spcPts val="938"/>
              </a:spcBef>
              <a:spcAft>
                <a:spcPts val="0"/>
              </a:spcAft>
              <a:buSzPts val="1575"/>
              <a:buNone/>
              <a:defRPr sz="2250">
                <a:solidFill>
                  <a:srgbClr val="888888"/>
                </a:solidFill>
              </a:defRPr>
            </a:lvl1pPr>
            <a:lvl2pPr marL="914400" lvl="1" indent="-228600" algn="l">
              <a:lnSpc>
                <a:spcPct val="90000"/>
              </a:lnSpc>
              <a:spcBef>
                <a:spcPts val="469"/>
              </a:spcBef>
              <a:spcAft>
                <a:spcPts val="0"/>
              </a:spcAft>
              <a:buSzPts val="1875"/>
              <a:buNone/>
              <a:defRPr sz="1875">
                <a:solidFill>
                  <a:srgbClr val="888888"/>
                </a:solidFill>
              </a:defRPr>
            </a:lvl2pPr>
            <a:lvl3pPr marL="1371600" lvl="2" indent="-228600" algn="l">
              <a:lnSpc>
                <a:spcPct val="90000"/>
              </a:lnSpc>
              <a:spcBef>
                <a:spcPts val="469"/>
              </a:spcBef>
              <a:spcAft>
                <a:spcPts val="0"/>
              </a:spcAft>
              <a:buSzPts val="1688"/>
              <a:buNone/>
              <a:defRPr sz="1687">
                <a:solidFill>
                  <a:srgbClr val="888888"/>
                </a:solidFill>
              </a:defRPr>
            </a:lvl3pPr>
            <a:lvl4pPr marL="1828800" lvl="3" indent="-228600" algn="l">
              <a:lnSpc>
                <a:spcPct val="90000"/>
              </a:lnSpc>
              <a:spcBef>
                <a:spcPts val="469"/>
              </a:spcBef>
              <a:spcAft>
                <a:spcPts val="0"/>
              </a:spcAft>
              <a:buSzPts val="1500"/>
              <a:buNone/>
              <a:defRPr sz="1500">
                <a:solidFill>
                  <a:srgbClr val="888888"/>
                </a:solidFill>
              </a:defRPr>
            </a:lvl4pPr>
            <a:lvl5pPr marL="2286000" lvl="4" indent="-228600" algn="l">
              <a:lnSpc>
                <a:spcPct val="90000"/>
              </a:lnSpc>
              <a:spcBef>
                <a:spcPts val="469"/>
              </a:spcBef>
              <a:spcAft>
                <a:spcPts val="0"/>
              </a:spcAft>
              <a:buSzPts val="1500"/>
              <a:buNone/>
              <a:defRPr sz="1500">
                <a:solidFill>
                  <a:srgbClr val="888888"/>
                </a:solidFill>
              </a:defRPr>
            </a:lvl5pPr>
            <a:lvl6pPr marL="2743200" lvl="5" indent="-228600" algn="l">
              <a:lnSpc>
                <a:spcPct val="90000"/>
              </a:lnSpc>
              <a:spcBef>
                <a:spcPts val="469"/>
              </a:spcBef>
              <a:spcAft>
                <a:spcPts val="0"/>
              </a:spcAft>
              <a:buClr>
                <a:srgbClr val="888888"/>
              </a:buClr>
              <a:buSzPts val="1500"/>
              <a:buNone/>
              <a:defRPr sz="1500">
                <a:solidFill>
                  <a:srgbClr val="888888"/>
                </a:solidFill>
              </a:defRPr>
            </a:lvl6pPr>
            <a:lvl7pPr marL="3200400" lvl="6" indent="-228600" algn="l">
              <a:lnSpc>
                <a:spcPct val="90000"/>
              </a:lnSpc>
              <a:spcBef>
                <a:spcPts val="469"/>
              </a:spcBef>
              <a:spcAft>
                <a:spcPts val="0"/>
              </a:spcAft>
              <a:buClr>
                <a:srgbClr val="888888"/>
              </a:buClr>
              <a:buSzPts val="1500"/>
              <a:buNone/>
              <a:defRPr sz="1500">
                <a:solidFill>
                  <a:srgbClr val="888888"/>
                </a:solidFill>
              </a:defRPr>
            </a:lvl7pPr>
            <a:lvl8pPr marL="3657600" lvl="7" indent="-228600" algn="l">
              <a:lnSpc>
                <a:spcPct val="90000"/>
              </a:lnSpc>
              <a:spcBef>
                <a:spcPts val="469"/>
              </a:spcBef>
              <a:spcAft>
                <a:spcPts val="0"/>
              </a:spcAft>
              <a:buClr>
                <a:srgbClr val="888888"/>
              </a:buClr>
              <a:buSzPts val="1500"/>
              <a:buNone/>
              <a:defRPr sz="1500">
                <a:solidFill>
                  <a:srgbClr val="888888"/>
                </a:solidFill>
              </a:defRPr>
            </a:lvl8pPr>
            <a:lvl9pPr marL="4114800" lvl="8" indent="-228600" algn="l">
              <a:lnSpc>
                <a:spcPct val="90000"/>
              </a:lnSpc>
              <a:spcBef>
                <a:spcPts val="469"/>
              </a:spcBef>
              <a:spcAft>
                <a:spcPts val="0"/>
              </a:spcAft>
              <a:buClr>
                <a:srgbClr val="888888"/>
              </a:buClr>
              <a:buSzPts val="1500"/>
              <a:buNone/>
              <a:defRPr sz="1500">
                <a:solidFill>
                  <a:srgbClr val="888888"/>
                </a:solidFill>
              </a:defRPr>
            </a:lvl9pPr>
          </a:lstStyle>
          <a:p>
            <a:endParaRPr/>
          </a:p>
        </p:txBody>
      </p:sp>
      <p:sp>
        <p:nvSpPr>
          <p:cNvPr id="60" name="Google Shape;60;p87"/>
          <p:cNvSpPr txBox="1">
            <a:spLocks noGrp="1"/>
          </p:cNvSpPr>
          <p:nvPr>
            <p:ph type="body" idx="3"/>
          </p:nvPr>
        </p:nvSpPr>
        <p:spPr>
          <a:xfrm>
            <a:off x="7488196" y="3842954"/>
            <a:ext cx="3859255" cy="852616"/>
          </a:xfrm>
          <a:prstGeom prst="rect">
            <a:avLst/>
          </a:prstGeom>
          <a:noFill/>
          <a:ln>
            <a:noFill/>
          </a:ln>
        </p:spPr>
        <p:txBody>
          <a:bodyPr spcFirstLastPara="1" wrap="square" lIns="91425" tIns="45700" rIns="91425" bIns="45700" anchor="ctr" anchorCtr="0">
            <a:normAutofit/>
          </a:bodyPr>
          <a:lstStyle>
            <a:lvl1pPr marL="457200" lvl="0" indent="-228600" algn="l">
              <a:lnSpc>
                <a:spcPct val="90000"/>
              </a:lnSpc>
              <a:spcBef>
                <a:spcPts val="938"/>
              </a:spcBef>
              <a:spcAft>
                <a:spcPts val="0"/>
              </a:spcAft>
              <a:buSzPts val="1575"/>
              <a:buNone/>
              <a:defRPr sz="2250">
                <a:solidFill>
                  <a:srgbClr val="888888"/>
                </a:solidFill>
              </a:defRPr>
            </a:lvl1pPr>
            <a:lvl2pPr marL="914400" lvl="1" indent="-228600" algn="l">
              <a:lnSpc>
                <a:spcPct val="90000"/>
              </a:lnSpc>
              <a:spcBef>
                <a:spcPts val="469"/>
              </a:spcBef>
              <a:spcAft>
                <a:spcPts val="0"/>
              </a:spcAft>
              <a:buSzPts val="1875"/>
              <a:buNone/>
              <a:defRPr sz="1875">
                <a:solidFill>
                  <a:srgbClr val="888888"/>
                </a:solidFill>
              </a:defRPr>
            </a:lvl2pPr>
            <a:lvl3pPr marL="1371600" lvl="2" indent="-228600" algn="l">
              <a:lnSpc>
                <a:spcPct val="90000"/>
              </a:lnSpc>
              <a:spcBef>
                <a:spcPts val="469"/>
              </a:spcBef>
              <a:spcAft>
                <a:spcPts val="0"/>
              </a:spcAft>
              <a:buSzPts val="1688"/>
              <a:buNone/>
              <a:defRPr sz="1687">
                <a:solidFill>
                  <a:srgbClr val="888888"/>
                </a:solidFill>
              </a:defRPr>
            </a:lvl3pPr>
            <a:lvl4pPr marL="1828800" lvl="3" indent="-228600" algn="l">
              <a:lnSpc>
                <a:spcPct val="90000"/>
              </a:lnSpc>
              <a:spcBef>
                <a:spcPts val="469"/>
              </a:spcBef>
              <a:spcAft>
                <a:spcPts val="0"/>
              </a:spcAft>
              <a:buSzPts val="1500"/>
              <a:buNone/>
              <a:defRPr sz="1500">
                <a:solidFill>
                  <a:srgbClr val="888888"/>
                </a:solidFill>
              </a:defRPr>
            </a:lvl4pPr>
            <a:lvl5pPr marL="2286000" lvl="4" indent="-228600" algn="l">
              <a:lnSpc>
                <a:spcPct val="90000"/>
              </a:lnSpc>
              <a:spcBef>
                <a:spcPts val="469"/>
              </a:spcBef>
              <a:spcAft>
                <a:spcPts val="0"/>
              </a:spcAft>
              <a:buSzPts val="1500"/>
              <a:buNone/>
              <a:defRPr sz="1500">
                <a:solidFill>
                  <a:srgbClr val="888888"/>
                </a:solidFill>
              </a:defRPr>
            </a:lvl5pPr>
            <a:lvl6pPr marL="2743200" lvl="5" indent="-228600" algn="l">
              <a:lnSpc>
                <a:spcPct val="90000"/>
              </a:lnSpc>
              <a:spcBef>
                <a:spcPts val="469"/>
              </a:spcBef>
              <a:spcAft>
                <a:spcPts val="0"/>
              </a:spcAft>
              <a:buClr>
                <a:srgbClr val="888888"/>
              </a:buClr>
              <a:buSzPts val="1500"/>
              <a:buNone/>
              <a:defRPr sz="1500">
                <a:solidFill>
                  <a:srgbClr val="888888"/>
                </a:solidFill>
              </a:defRPr>
            </a:lvl6pPr>
            <a:lvl7pPr marL="3200400" lvl="6" indent="-228600" algn="l">
              <a:lnSpc>
                <a:spcPct val="90000"/>
              </a:lnSpc>
              <a:spcBef>
                <a:spcPts val="469"/>
              </a:spcBef>
              <a:spcAft>
                <a:spcPts val="0"/>
              </a:spcAft>
              <a:buClr>
                <a:srgbClr val="888888"/>
              </a:buClr>
              <a:buSzPts val="1500"/>
              <a:buNone/>
              <a:defRPr sz="1500">
                <a:solidFill>
                  <a:srgbClr val="888888"/>
                </a:solidFill>
              </a:defRPr>
            </a:lvl7pPr>
            <a:lvl8pPr marL="3657600" lvl="7" indent="-228600" algn="l">
              <a:lnSpc>
                <a:spcPct val="90000"/>
              </a:lnSpc>
              <a:spcBef>
                <a:spcPts val="469"/>
              </a:spcBef>
              <a:spcAft>
                <a:spcPts val="0"/>
              </a:spcAft>
              <a:buClr>
                <a:srgbClr val="888888"/>
              </a:buClr>
              <a:buSzPts val="1500"/>
              <a:buNone/>
              <a:defRPr sz="1500">
                <a:solidFill>
                  <a:srgbClr val="888888"/>
                </a:solidFill>
              </a:defRPr>
            </a:lvl8pPr>
            <a:lvl9pPr marL="4114800" lvl="8" indent="-228600" algn="l">
              <a:lnSpc>
                <a:spcPct val="90000"/>
              </a:lnSpc>
              <a:spcBef>
                <a:spcPts val="469"/>
              </a:spcBef>
              <a:spcAft>
                <a:spcPts val="0"/>
              </a:spcAft>
              <a:buClr>
                <a:srgbClr val="888888"/>
              </a:buClr>
              <a:buSzPts val="1500"/>
              <a:buNone/>
              <a:defRPr sz="1500">
                <a:solidFill>
                  <a:srgbClr val="888888"/>
                </a:solidFill>
              </a:defRPr>
            </a:lvl9pPr>
          </a:lstStyle>
          <a:p>
            <a:endParaRPr/>
          </a:p>
        </p:txBody>
      </p:sp>
      <p:sp>
        <p:nvSpPr>
          <p:cNvPr id="61" name="Google Shape;61;p87"/>
          <p:cNvSpPr txBox="1">
            <a:spLocks noGrp="1"/>
          </p:cNvSpPr>
          <p:nvPr>
            <p:ph type="body" idx="4"/>
          </p:nvPr>
        </p:nvSpPr>
        <p:spPr>
          <a:xfrm>
            <a:off x="7488196" y="4880922"/>
            <a:ext cx="3859255" cy="852616"/>
          </a:xfrm>
          <a:prstGeom prst="rect">
            <a:avLst/>
          </a:prstGeom>
          <a:noFill/>
          <a:ln>
            <a:noFill/>
          </a:ln>
        </p:spPr>
        <p:txBody>
          <a:bodyPr spcFirstLastPara="1" wrap="square" lIns="91425" tIns="45700" rIns="91425" bIns="45700" anchor="ctr" anchorCtr="0">
            <a:normAutofit/>
          </a:bodyPr>
          <a:lstStyle>
            <a:lvl1pPr marL="457200" lvl="0" indent="-228600" algn="l">
              <a:lnSpc>
                <a:spcPct val="90000"/>
              </a:lnSpc>
              <a:spcBef>
                <a:spcPts val="938"/>
              </a:spcBef>
              <a:spcAft>
                <a:spcPts val="0"/>
              </a:spcAft>
              <a:buSzPts val="1575"/>
              <a:buNone/>
              <a:defRPr sz="2250">
                <a:solidFill>
                  <a:srgbClr val="888888"/>
                </a:solidFill>
              </a:defRPr>
            </a:lvl1pPr>
            <a:lvl2pPr marL="914400" lvl="1" indent="-228600" algn="l">
              <a:lnSpc>
                <a:spcPct val="90000"/>
              </a:lnSpc>
              <a:spcBef>
                <a:spcPts val="469"/>
              </a:spcBef>
              <a:spcAft>
                <a:spcPts val="0"/>
              </a:spcAft>
              <a:buSzPts val="1875"/>
              <a:buNone/>
              <a:defRPr sz="1875">
                <a:solidFill>
                  <a:srgbClr val="888888"/>
                </a:solidFill>
              </a:defRPr>
            </a:lvl2pPr>
            <a:lvl3pPr marL="1371600" lvl="2" indent="-228600" algn="l">
              <a:lnSpc>
                <a:spcPct val="90000"/>
              </a:lnSpc>
              <a:spcBef>
                <a:spcPts val="469"/>
              </a:spcBef>
              <a:spcAft>
                <a:spcPts val="0"/>
              </a:spcAft>
              <a:buSzPts val="1688"/>
              <a:buNone/>
              <a:defRPr sz="1687">
                <a:solidFill>
                  <a:srgbClr val="888888"/>
                </a:solidFill>
              </a:defRPr>
            </a:lvl3pPr>
            <a:lvl4pPr marL="1828800" lvl="3" indent="-228600" algn="l">
              <a:lnSpc>
                <a:spcPct val="90000"/>
              </a:lnSpc>
              <a:spcBef>
                <a:spcPts val="469"/>
              </a:spcBef>
              <a:spcAft>
                <a:spcPts val="0"/>
              </a:spcAft>
              <a:buSzPts val="1500"/>
              <a:buNone/>
              <a:defRPr sz="1500">
                <a:solidFill>
                  <a:srgbClr val="888888"/>
                </a:solidFill>
              </a:defRPr>
            </a:lvl4pPr>
            <a:lvl5pPr marL="2286000" lvl="4" indent="-228600" algn="l">
              <a:lnSpc>
                <a:spcPct val="90000"/>
              </a:lnSpc>
              <a:spcBef>
                <a:spcPts val="469"/>
              </a:spcBef>
              <a:spcAft>
                <a:spcPts val="0"/>
              </a:spcAft>
              <a:buSzPts val="1500"/>
              <a:buNone/>
              <a:defRPr sz="1500">
                <a:solidFill>
                  <a:srgbClr val="888888"/>
                </a:solidFill>
              </a:defRPr>
            </a:lvl5pPr>
            <a:lvl6pPr marL="2743200" lvl="5" indent="-228600" algn="l">
              <a:lnSpc>
                <a:spcPct val="90000"/>
              </a:lnSpc>
              <a:spcBef>
                <a:spcPts val="469"/>
              </a:spcBef>
              <a:spcAft>
                <a:spcPts val="0"/>
              </a:spcAft>
              <a:buClr>
                <a:srgbClr val="888888"/>
              </a:buClr>
              <a:buSzPts val="1500"/>
              <a:buNone/>
              <a:defRPr sz="1500">
                <a:solidFill>
                  <a:srgbClr val="888888"/>
                </a:solidFill>
              </a:defRPr>
            </a:lvl6pPr>
            <a:lvl7pPr marL="3200400" lvl="6" indent="-228600" algn="l">
              <a:lnSpc>
                <a:spcPct val="90000"/>
              </a:lnSpc>
              <a:spcBef>
                <a:spcPts val="469"/>
              </a:spcBef>
              <a:spcAft>
                <a:spcPts val="0"/>
              </a:spcAft>
              <a:buClr>
                <a:srgbClr val="888888"/>
              </a:buClr>
              <a:buSzPts val="1500"/>
              <a:buNone/>
              <a:defRPr sz="1500">
                <a:solidFill>
                  <a:srgbClr val="888888"/>
                </a:solidFill>
              </a:defRPr>
            </a:lvl7pPr>
            <a:lvl8pPr marL="3657600" lvl="7" indent="-228600" algn="l">
              <a:lnSpc>
                <a:spcPct val="90000"/>
              </a:lnSpc>
              <a:spcBef>
                <a:spcPts val="469"/>
              </a:spcBef>
              <a:spcAft>
                <a:spcPts val="0"/>
              </a:spcAft>
              <a:buClr>
                <a:srgbClr val="888888"/>
              </a:buClr>
              <a:buSzPts val="1500"/>
              <a:buNone/>
              <a:defRPr sz="1500">
                <a:solidFill>
                  <a:srgbClr val="888888"/>
                </a:solidFill>
              </a:defRPr>
            </a:lvl8pPr>
            <a:lvl9pPr marL="4114800" lvl="8" indent="-228600" algn="l">
              <a:lnSpc>
                <a:spcPct val="90000"/>
              </a:lnSpc>
              <a:spcBef>
                <a:spcPts val="469"/>
              </a:spcBef>
              <a:spcAft>
                <a:spcPts val="0"/>
              </a:spcAft>
              <a:buClr>
                <a:srgbClr val="888888"/>
              </a:buClr>
              <a:buSzPts val="1500"/>
              <a:buNone/>
              <a:defRPr sz="1500">
                <a:solidFill>
                  <a:srgbClr val="888888"/>
                </a:solidFill>
              </a:defRPr>
            </a:lvl9pPr>
          </a:lstStyle>
          <a:p>
            <a:endParaRPr/>
          </a:p>
        </p:txBody>
      </p:sp>
      <p:sp>
        <p:nvSpPr>
          <p:cNvPr id="62" name="Google Shape;62;p87"/>
          <p:cNvSpPr/>
          <p:nvPr/>
        </p:nvSpPr>
        <p:spPr>
          <a:xfrm rot="5400000">
            <a:off x="-1" y="0"/>
            <a:ext cx="6096000" cy="6096000"/>
          </a:xfrm>
          <a:prstGeom prst="rtTriangle">
            <a:avLst/>
          </a:prstGeom>
          <a:gradFill>
            <a:gsLst>
              <a:gs pos="0">
                <a:schemeClr val="dk2"/>
              </a:gs>
              <a:gs pos="21000">
                <a:schemeClr val="dk2"/>
              </a:gs>
              <a:gs pos="100000">
                <a:schemeClr val="accent1"/>
              </a:gs>
            </a:gsLst>
            <a:lin ang="162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313" b="0" i="0" u="none" strike="noStrike" cap="none">
              <a:solidFill>
                <a:schemeClr val="lt1"/>
              </a:solidFill>
              <a:latin typeface="Calibri"/>
              <a:ea typeface="Calibri"/>
              <a:cs typeface="Calibri"/>
              <a:sym typeface="Calibri"/>
            </a:endParaRPr>
          </a:p>
        </p:txBody>
      </p:sp>
      <p:sp>
        <p:nvSpPr>
          <p:cNvPr id="63" name="Google Shape;63;p87"/>
          <p:cNvSpPr txBox="1">
            <a:spLocks noGrp="1"/>
          </p:cNvSpPr>
          <p:nvPr>
            <p:ph type="title"/>
          </p:nvPr>
        </p:nvSpPr>
        <p:spPr>
          <a:xfrm>
            <a:off x="257432" y="365125"/>
            <a:ext cx="4709984"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lt1"/>
              </a:buClr>
              <a:buSzPts val="3375"/>
              <a:buFont typeface="Montserrat"/>
              <a:buNone/>
              <a:defRPr>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4" name="Google Shape;64;p87"/>
          <p:cNvSpPr/>
          <p:nvPr/>
        </p:nvSpPr>
        <p:spPr>
          <a:xfrm rot="2700000">
            <a:off x="1872909" y="2175029"/>
            <a:ext cx="3031048" cy="3031048"/>
          </a:xfrm>
          <a:prstGeom prst="roundRect">
            <a:avLst>
              <a:gd name="adj" fmla="val 16667"/>
            </a:avLst>
          </a:prstGeom>
          <a:blipFill rotWithShape="0">
            <a:blip r:embed="rId2">
              <a:alphaModFix/>
            </a:blip>
            <a:tile tx="-5" ty="-4" sx="100000" sy="100000" flip="none" algn="tl"/>
          </a:blipFill>
          <a:ln>
            <a:noFill/>
          </a:ln>
          <a:effectLst>
            <a:outerShdw blurRad="508000" sx="102000" sy="102000" algn="ctr" rotWithShape="0">
              <a:srgbClr val="000000">
                <a:alpha val="31764"/>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313" b="0" i="0" u="none" strike="noStrike" cap="none">
              <a:solidFill>
                <a:schemeClr val="lt1"/>
              </a:solidFill>
              <a:latin typeface="Calibri"/>
              <a:ea typeface="Calibri"/>
              <a:cs typeface="Calibri"/>
              <a:sym typeface="Calibri"/>
            </a:endParaRPr>
          </a:p>
        </p:txBody>
      </p:sp>
      <p:pic>
        <p:nvPicPr>
          <p:cNvPr id="65" name="Google Shape;65;p87" descr="Text&#10;&#10;Description automatically generated"/>
          <p:cNvPicPr preferRelativeResize="0"/>
          <p:nvPr/>
        </p:nvPicPr>
        <p:blipFill rotWithShape="1">
          <a:blip r:embed="rId3">
            <a:alphaModFix/>
          </a:blip>
          <a:srcRect/>
          <a:stretch/>
        </p:blipFill>
        <p:spPr>
          <a:xfrm>
            <a:off x="311254" y="5693274"/>
            <a:ext cx="2452266" cy="1379399"/>
          </a:xfrm>
          <a:prstGeom prst="rect">
            <a:avLst/>
          </a:prstGeom>
          <a:noFill/>
          <a:ln>
            <a:noFill/>
          </a:ln>
        </p:spPr>
      </p:pic>
    </p:spTree>
    <p:extLst>
      <p:ext uri="{BB962C8B-B14F-4D97-AF65-F5344CB8AC3E}">
        <p14:creationId xmlns:p14="http://schemas.microsoft.com/office/powerpoint/2010/main" val="172772801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5 Content">
  <p:cSld name="5 Content">
    <p:spTree>
      <p:nvGrpSpPr>
        <p:cNvPr id="1" name="Shape 40"/>
        <p:cNvGrpSpPr/>
        <p:nvPr/>
      </p:nvGrpSpPr>
      <p:grpSpPr>
        <a:xfrm>
          <a:off x="0" y="0"/>
          <a:ext cx="0" cy="0"/>
          <a:chOff x="0" y="0"/>
          <a:chExt cx="0" cy="0"/>
        </a:xfrm>
      </p:grpSpPr>
      <p:sp>
        <p:nvSpPr>
          <p:cNvPr id="41" name="Google Shape;41;p57"/>
          <p:cNvSpPr txBox="1">
            <a:spLocks noGrp="1"/>
          </p:cNvSpPr>
          <p:nvPr>
            <p:ph type="title"/>
          </p:nvPr>
        </p:nvSpPr>
        <p:spPr>
          <a:xfrm>
            <a:off x="257432" y="365125"/>
            <a:ext cx="11567984"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2"/>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2" name="Google Shape;42;p57"/>
          <p:cNvSpPr txBox="1">
            <a:spLocks noGrp="1"/>
          </p:cNvSpPr>
          <p:nvPr>
            <p:ph type="body" idx="1"/>
          </p:nvPr>
        </p:nvSpPr>
        <p:spPr>
          <a:xfrm>
            <a:off x="257432" y="1825625"/>
            <a:ext cx="2327826" cy="3824898"/>
          </a:xfrm>
          <a:prstGeom prst="rect">
            <a:avLst/>
          </a:prstGeom>
          <a:noFill/>
          <a:ln>
            <a:noFill/>
          </a:ln>
        </p:spPr>
        <p:txBody>
          <a:bodyPr spcFirstLastPara="1" wrap="square" lIns="91425" tIns="45700" rIns="91425" bIns="45700" anchor="t" anchorCtr="0">
            <a:normAutofit/>
          </a:bodyPr>
          <a:lstStyle>
            <a:lvl1pPr marL="457200" lvl="0" indent="-308610" algn="l">
              <a:lnSpc>
                <a:spcPct val="90000"/>
              </a:lnSpc>
              <a:spcBef>
                <a:spcPts val="1000"/>
              </a:spcBef>
              <a:spcAft>
                <a:spcPts val="0"/>
              </a:spcAft>
              <a:buSzPts val="1260"/>
              <a:buChar char="→"/>
              <a:defRPr/>
            </a:lvl1pPr>
            <a:lvl2pPr marL="914400" lvl="1" indent="-342900" algn="l">
              <a:lnSpc>
                <a:spcPct val="90000"/>
              </a:lnSpc>
              <a:spcBef>
                <a:spcPts val="500"/>
              </a:spcBef>
              <a:spcAft>
                <a:spcPts val="0"/>
              </a:spcAft>
              <a:buSzPts val="1800"/>
              <a:buChar char="•"/>
              <a:defRPr/>
            </a:lvl2pPr>
            <a:lvl3pPr marL="1371600" lvl="2" indent="-342900" algn="l">
              <a:lnSpc>
                <a:spcPct val="90000"/>
              </a:lnSpc>
              <a:spcBef>
                <a:spcPts val="500"/>
              </a:spcBef>
              <a:spcAft>
                <a:spcPts val="0"/>
              </a:spcAft>
              <a:buSzPts val="1800"/>
              <a:buChar char="o"/>
              <a:defRPr/>
            </a:lvl3pPr>
            <a:lvl4pPr marL="1828800" lvl="3" indent="-342900" algn="l">
              <a:lnSpc>
                <a:spcPct val="90000"/>
              </a:lnSpc>
              <a:spcBef>
                <a:spcPts val="500"/>
              </a:spcBef>
              <a:spcAft>
                <a:spcPts val="0"/>
              </a:spcAft>
              <a:buSzPts val="1800"/>
              <a:buChar char="▪"/>
              <a:defRPr/>
            </a:lvl4pPr>
            <a:lvl5pPr marL="2286000" lvl="4" indent="-342900" algn="l">
              <a:lnSpc>
                <a:spcPct val="90000"/>
              </a:lnSpc>
              <a:spcBef>
                <a:spcPts val="500"/>
              </a:spcBef>
              <a:spcAft>
                <a:spcPts val="0"/>
              </a:spcAft>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pic>
        <p:nvPicPr>
          <p:cNvPr id="43" name="Google Shape;43;p57" descr="Text&#10;&#10;Description automatically generated"/>
          <p:cNvPicPr preferRelativeResize="0"/>
          <p:nvPr/>
        </p:nvPicPr>
        <p:blipFill rotWithShape="1">
          <a:blip r:embed="rId2">
            <a:alphaModFix/>
          </a:blip>
          <a:srcRect/>
          <a:stretch/>
        </p:blipFill>
        <p:spPr>
          <a:xfrm>
            <a:off x="311254" y="5693273"/>
            <a:ext cx="2452266" cy="1379399"/>
          </a:xfrm>
          <a:prstGeom prst="rect">
            <a:avLst/>
          </a:prstGeom>
          <a:noFill/>
          <a:ln>
            <a:noFill/>
          </a:ln>
        </p:spPr>
      </p:pic>
      <p:sp>
        <p:nvSpPr>
          <p:cNvPr id="44" name="Google Shape;44;p57"/>
          <p:cNvSpPr txBox="1">
            <a:spLocks noGrp="1"/>
          </p:cNvSpPr>
          <p:nvPr>
            <p:ph type="body" idx="2"/>
          </p:nvPr>
        </p:nvSpPr>
        <p:spPr>
          <a:xfrm>
            <a:off x="2737658" y="1825625"/>
            <a:ext cx="2327826" cy="3824898"/>
          </a:xfrm>
          <a:prstGeom prst="rect">
            <a:avLst/>
          </a:prstGeom>
          <a:noFill/>
          <a:ln>
            <a:noFill/>
          </a:ln>
        </p:spPr>
        <p:txBody>
          <a:bodyPr spcFirstLastPara="1" wrap="square" lIns="91425" tIns="45700" rIns="91425" bIns="45700" anchor="t" anchorCtr="0">
            <a:normAutofit/>
          </a:bodyPr>
          <a:lstStyle>
            <a:lvl1pPr marL="457200" lvl="0" indent="-308610" algn="l">
              <a:lnSpc>
                <a:spcPct val="90000"/>
              </a:lnSpc>
              <a:spcBef>
                <a:spcPts val="1000"/>
              </a:spcBef>
              <a:spcAft>
                <a:spcPts val="0"/>
              </a:spcAft>
              <a:buSzPts val="1260"/>
              <a:buChar char="→"/>
              <a:defRPr/>
            </a:lvl1pPr>
            <a:lvl2pPr marL="914400" lvl="1" indent="-342900" algn="l">
              <a:lnSpc>
                <a:spcPct val="90000"/>
              </a:lnSpc>
              <a:spcBef>
                <a:spcPts val="500"/>
              </a:spcBef>
              <a:spcAft>
                <a:spcPts val="0"/>
              </a:spcAft>
              <a:buSzPts val="1800"/>
              <a:buChar char="•"/>
              <a:defRPr/>
            </a:lvl2pPr>
            <a:lvl3pPr marL="1371600" lvl="2" indent="-342900" algn="l">
              <a:lnSpc>
                <a:spcPct val="90000"/>
              </a:lnSpc>
              <a:spcBef>
                <a:spcPts val="500"/>
              </a:spcBef>
              <a:spcAft>
                <a:spcPts val="0"/>
              </a:spcAft>
              <a:buSzPts val="1800"/>
              <a:buChar char="o"/>
              <a:defRPr/>
            </a:lvl3pPr>
            <a:lvl4pPr marL="1828800" lvl="3" indent="-342900" algn="l">
              <a:lnSpc>
                <a:spcPct val="90000"/>
              </a:lnSpc>
              <a:spcBef>
                <a:spcPts val="500"/>
              </a:spcBef>
              <a:spcAft>
                <a:spcPts val="0"/>
              </a:spcAft>
              <a:buSzPts val="1800"/>
              <a:buChar char="▪"/>
              <a:defRPr/>
            </a:lvl4pPr>
            <a:lvl5pPr marL="2286000" lvl="4" indent="-342900" algn="l">
              <a:lnSpc>
                <a:spcPct val="90000"/>
              </a:lnSpc>
              <a:spcBef>
                <a:spcPts val="500"/>
              </a:spcBef>
              <a:spcAft>
                <a:spcPts val="0"/>
              </a:spcAft>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5" name="Google Shape;45;p57"/>
          <p:cNvSpPr txBox="1">
            <a:spLocks noGrp="1"/>
          </p:cNvSpPr>
          <p:nvPr>
            <p:ph type="body" idx="3"/>
          </p:nvPr>
        </p:nvSpPr>
        <p:spPr>
          <a:xfrm>
            <a:off x="5217884" y="1825625"/>
            <a:ext cx="2327826" cy="3824898"/>
          </a:xfrm>
          <a:prstGeom prst="rect">
            <a:avLst/>
          </a:prstGeom>
          <a:noFill/>
          <a:ln>
            <a:noFill/>
          </a:ln>
        </p:spPr>
        <p:txBody>
          <a:bodyPr spcFirstLastPara="1" wrap="square" lIns="91425" tIns="45700" rIns="91425" bIns="45700" anchor="t" anchorCtr="0">
            <a:normAutofit/>
          </a:bodyPr>
          <a:lstStyle>
            <a:lvl1pPr marL="457200" lvl="0" indent="-308610" algn="l">
              <a:lnSpc>
                <a:spcPct val="90000"/>
              </a:lnSpc>
              <a:spcBef>
                <a:spcPts val="1000"/>
              </a:spcBef>
              <a:spcAft>
                <a:spcPts val="0"/>
              </a:spcAft>
              <a:buSzPts val="1260"/>
              <a:buChar char="→"/>
              <a:defRPr/>
            </a:lvl1pPr>
            <a:lvl2pPr marL="914400" lvl="1" indent="-342900" algn="l">
              <a:lnSpc>
                <a:spcPct val="90000"/>
              </a:lnSpc>
              <a:spcBef>
                <a:spcPts val="500"/>
              </a:spcBef>
              <a:spcAft>
                <a:spcPts val="0"/>
              </a:spcAft>
              <a:buSzPts val="1800"/>
              <a:buChar char="•"/>
              <a:defRPr/>
            </a:lvl2pPr>
            <a:lvl3pPr marL="1371600" lvl="2" indent="-342900" algn="l">
              <a:lnSpc>
                <a:spcPct val="90000"/>
              </a:lnSpc>
              <a:spcBef>
                <a:spcPts val="500"/>
              </a:spcBef>
              <a:spcAft>
                <a:spcPts val="0"/>
              </a:spcAft>
              <a:buSzPts val="1800"/>
              <a:buChar char="o"/>
              <a:defRPr/>
            </a:lvl3pPr>
            <a:lvl4pPr marL="1828800" lvl="3" indent="-342900" algn="l">
              <a:lnSpc>
                <a:spcPct val="90000"/>
              </a:lnSpc>
              <a:spcBef>
                <a:spcPts val="500"/>
              </a:spcBef>
              <a:spcAft>
                <a:spcPts val="0"/>
              </a:spcAft>
              <a:buSzPts val="1800"/>
              <a:buChar char="▪"/>
              <a:defRPr/>
            </a:lvl4pPr>
            <a:lvl5pPr marL="2286000" lvl="4" indent="-342900" algn="l">
              <a:lnSpc>
                <a:spcPct val="90000"/>
              </a:lnSpc>
              <a:spcBef>
                <a:spcPts val="500"/>
              </a:spcBef>
              <a:spcAft>
                <a:spcPts val="0"/>
              </a:spcAft>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6" name="Google Shape;46;p57"/>
          <p:cNvSpPr txBox="1">
            <a:spLocks noGrp="1"/>
          </p:cNvSpPr>
          <p:nvPr>
            <p:ph type="body" idx="4"/>
          </p:nvPr>
        </p:nvSpPr>
        <p:spPr>
          <a:xfrm>
            <a:off x="7698110" y="1825625"/>
            <a:ext cx="2327826" cy="3824898"/>
          </a:xfrm>
          <a:prstGeom prst="rect">
            <a:avLst/>
          </a:prstGeom>
          <a:noFill/>
          <a:ln>
            <a:noFill/>
          </a:ln>
        </p:spPr>
        <p:txBody>
          <a:bodyPr spcFirstLastPara="1" wrap="square" lIns="91425" tIns="45700" rIns="91425" bIns="45700" anchor="t" anchorCtr="0">
            <a:normAutofit/>
          </a:bodyPr>
          <a:lstStyle>
            <a:lvl1pPr marL="457200" lvl="0" indent="-308610" algn="l">
              <a:lnSpc>
                <a:spcPct val="90000"/>
              </a:lnSpc>
              <a:spcBef>
                <a:spcPts val="1000"/>
              </a:spcBef>
              <a:spcAft>
                <a:spcPts val="0"/>
              </a:spcAft>
              <a:buSzPts val="1260"/>
              <a:buChar char="→"/>
              <a:defRPr/>
            </a:lvl1pPr>
            <a:lvl2pPr marL="914400" lvl="1" indent="-342900" algn="l">
              <a:lnSpc>
                <a:spcPct val="90000"/>
              </a:lnSpc>
              <a:spcBef>
                <a:spcPts val="500"/>
              </a:spcBef>
              <a:spcAft>
                <a:spcPts val="0"/>
              </a:spcAft>
              <a:buSzPts val="1800"/>
              <a:buChar char="•"/>
              <a:defRPr/>
            </a:lvl2pPr>
            <a:lvl3pPr marL="1371600" lvl="2" indent="-342900" algn="l">
              <a:lnSpc>
                <a:spcPct val="90000"/>
              </a:lnSpc>
              <a:spcBef>
                <a:spcPts val="500"/>
              </a:spcBef>
              <a:spcAft>
                <a:spcPts val="0"/>
              </a:spcAft>
              <a:buSzPts val="1800"/>
              <a:buChar char="o"/>
              <a:defRPr/>
            </a:lvl3pPr>
            <a:lvl4pPr marL="1828800" lvl="3" indent="-342900" algn="l">
              <a:lnSpc>
                <a:spcPct val="90000"/>
              </a:lnSpc>
              <a:spcBef>
                <a:spcPts val="500"/>
              </a:spcBef>
              <a:spcAft>
                <a:spcPts val="0"/>
              </a:spcAft>
              <a:buSzPts val="1800"/>
              <a:buChar char="▪"/>
              <a:defRPr/>
            </a:lvl4pPr>
            <a:lvl5pPr marL="2286000" lvl="4" indent="-342900" algn="l">
              <a:lnSpc>
                <a:spcPct val="90000"/>
              </a:lnSpc>
              <a:spcBef>
                <a:spcPts val="500"/>
              </a:spcBef>
              <a:spcAft>
                <a:spcPts val="0"/>
              </a:spcAft>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7" name="Google Shape;47;p57"/>
          <p:cNvSpPr txBox="1">
            <a:spLocks noGrp="1"/>
          </p:cNvSpPr>
          <p:nvPr>
            <p:ph type="body" idx="5"/>
          </p:nvPr>
        </p:nvSpPr>
        <p:spPr>
          <a:xfrm>
            <a:off x="10178336" y="2461750"/>
            <a:ext cx="1698567" cy="2552647"/>
          </a:xfrm>
          <a:prstGeom prst="rect">
            <a:avLst/>
          </a:prstGeom>
          <a:noFill/>
          <a:ln>
            <a:noFill/>
          </a:ln>
        </p:spPr>
        <p:txBody>
          <a:bodyPr spcFirstLastPara="1" wrap="square" lIns="91425" tIns="45700" rIns="91425" bIns="45700" anchor="t" anchorCtr="0">
            <a:normAutofit/>
          </a:bodyPr>
          <a:lstStyle>
            <a:lvl1pPr marL="457200" lvl="0" indent="-308610" algn="l">
              <a:lnSpc>
                <a:spcPct val="90000"/>
              </a:lnSpc>
              <a:spcBef>
                <a:spcPts val="1000"/>
              </a:spcBef>
              <a:spcAft>
                <a:spcPts val="0"/>
              </a:spcAft>
              <a:buSzPts val="1260"/>
              <a:buChar char="→"/>
              <a:defRPr/>
            </a:lvl1pPr>
            <a:lvl2pPr marL="914400" lvl="1" indent="-342900" algn="l">
              <a:lnSpc>
                <a:spcPct val="90000"/>
              </a:lnSpc>
              <a:spcBef>
                <a:spcPts val="500"/>
              </a:spcBef>
              <a:spcAft>
                <a:spcPts val="0"/>
              </a:spcAft>
              <a:buSzPts val="1800"/>
              <a:buChar char="•"/>
              <a:defRPr/>
            </a:lvl2pPr>
            <a:lvl3pPr marL="1371600" lvl="2" indent="-342900" algn="l">
              <a:lnSpc>
                <a:spcPct val="90000"/>
              </a:lnSpc>
              <a:spcBef>
                <a:spcPts val="500"/>
              </a:spcBef>
              <a:spcAft>
                <a:spcPts val="0"/>
              </a:spcAft>
              <a:buSzPts val="1800"/>
              <a:buChar char="o"/>
              <a:defRPr/>
            </a:lvl3pPr>
            <a:lvl4pPr marL="1828800" lvl="3" indent="-342900" algn="l">
              <a:lnSpc>
                <a:spcPct val="90000"/>
              </a:lnSpc>
              <a:spcBef>
                <a:spcPts val="500"/>
              </a:spcBef>
              <a:spcAft>
                <a:spcPts val="0"/>
              </a:spcAft>
              <a:buSzPts val="1800"/>
              <a:buChar char="▪"/>
              <a:defRPr/>
            </a:lvl4pPr>
            <a:lvl5pPr marL="2286000" lvl="4" indent="-342900" algn="l">
              <a:lnSpc>
                <a:spcPct val="90000"/>
              </a:lnSpc>
              <a:spcBef>
                <a:spcPts val="500"/>
              </a:spcBef>
              <a:spcAft>
                <a:spcPts val="0"/>
              </a:spcAft>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matchingName="1_Section Header">
  <p:cSld name="1_Section Header">
    <p:spTree>
      <p:nvGrpSpPr>
        <p:cNvPr id="1" name="Shape 66"/>
        <p:cNvGrpSpPr/>
        <p:nvPr/>
      </p:nvGrpSpPr>
      <p:grpSpPr>
        <a:xfrm>
          <a:off x="0" y="0"/>
          <a:ext cx="0" cy="0"/>
          <a:chOff x="0" y="0"/>
          <a:chExt cx="0" cy="0"/>
        </a:xfrm>
      </p:grpSpPr>
      <p:sp>
        <p:nvSpPr>
          <p:cNvPr id="67" name="Google Shape;67;p88"/>
          <p:cNvSpPr txBox="1">
            <a:spLocks noGrp="1"/>
          </p:cNvSpPr>
          <p:nvPr>
            <p:ph type="body" idx="1"/>
          </p:nvPr>
        </p:nvSpPr>
        <p:spPr>
          <a:xfrm>
            <a:off x="7488196" y="1742305"/>
            <a:ext cx="3859255" cy="852616"/>
          </a:xfrm>
          <a:prstGeom prst="rect">
            <a:avLst/>
          </a:prstGeom>
          <a:noFill/>
          <a:ln>
            <a:noFill/>
          </a:ln>
        </p:spPr>
        <p:txBody>
          <a:bodyPr spcFirstLastPara="1" wrap="square" lIns="91425" tIns="45700" rIns="91425" bIns="45700" anchor="ctr" anchorCtr="0">
            <a:normAutofit/>
          </a:bodyPr>
          <a:lstStyle>
            <a:lvl1pPr marL="457200" lvl="0" indent="-228600" algn="l">
              <a:lnSpc>
                <a:spcPct val="90000"/>
              </a:lnSpc>
              <a:spcBef>
                <a:spcPts val="938"/>
              </a:spcBef>
              <a:spcAft>
                <a:spcPts val="0"/>
              </a:spcAft>
              <a:buSzPts val="1575"/>
              <a:buNone/>
              <a:defRPr sz="2250">
                <a:solidFill>
                  <a:srgbClr val="888888"/>
                </a:solidFill>
              </a:defRPr>
            </a:lvl1pPr>
            <a:lvl2pPr marL="914400" lvl="1" indent="-228600" algn="l">
              <a:lnSpc>
                <a:spcPct val="90000"/>
              </a:lnSpc>
              <a:spcBef>
                <a:spcPts val="469"/>
              </a:spcBef>
              <a:spcAft>
                <a:spcPts val="0"/>
              </a:spcAft>
              <a:buSzPts val="1875"/>
              <a:buNone/>
              <a:defRPr sz="1875">
                <a:solidFill>
                  <a:srgbClr val="888888"/>
                </a:solidFill>
              </a:defRPr>
            </a:lvl2pPr>
            <a:lvl3pPr marL="1371600" lvl="2" indent="-228600" algn="l">
              <a:lnSpc>
                <a:spcPct val="90000"/>
              </a:lnSpc>
              <a:spcBef>
                <a:spcPts val="469"/>
              </a:spcBef>
              <a:spcAft>
                <a:spcPts val="0"/>
              </a:spcAft>
              <a:buSzPts val="1688"/>
              <a:buNone/>
              <a:defRPr sz="1687">
                <a:solidFill>
                  <a:srgbClr val="888888"/>
                </a:solidFill>
              </a:defRPr>
            </a:lvl3pPr>
            <a:lvl4pPr marL="1828800" lvl="3" indent="-228600" algn="l">
              <a:lnSpc>
                <a:spcPct val="90000"/>
              </a:lnSpc>
              <a:spcBef>
                <a:spcPts val="469"/>
              </a:spcBef>
              <a:spcAft>
                <a:spcPts val="0"/>
              </a:spcAft>
              <a:buSzPts val="1500"/>
              <a:buNone/>
              <a:defRPr sz="1500">
                <a:solidFill>
                  <a:srgbClr val="888888"/>
                </a:solidFill>
              </a:defRPr>
            </a:lvl4pPr>
            <a:lvl5pPr marL="2286000" lvl="4" indent="-228600" algn="l">
              <a:lnSpc>
                <a:spcPct val="90000"/>
              </a:lnSpc>
              <a:spcBef>
                <a:spcPts val="469"/>
              </a:spcBef>
              <a:spcAft>
                <a:spcPts val="0"/>
              </a:spcAft>
              <a:buSzPts val="1500"/>
              <a:buNone/>
              <a:defRPr sz="1500">
                <a:solidFill>
                  <a:srgbClr val="888888"/>
                </a:solidFill>
              </a:defRPr>
            </a:lvl5pPr>
            <a:lvl6pPr marL="2743200" lvl="5" indent="-228600" algn="l">
              <a:lnSpc>
                <a:spcPct val="90000"/>
              </a:lnSpc>
              <a:spcBef>
                <a:spcPts val="469"/>
              </a:spcBef>
              <a:spcAft>
                <a:spcPts val="0"/>
              </a:spcAft>
              <a:buClr>
                <a:srgbClr val="888888"/>
              </a:buClr>
              <a:buSzPts val="1500"/>
              <a:buNone/>
              <a:defRPr sz="1500">
                <a:solidFill>
                  <a:srgbClr val="888888"/>
                </a:solidFill>
              </a:defRPr>
            </a:lvl6pPr>
            <a:lvl7pPr marL="3200400" lvl="6" indent="-228600" algn="l">
              <a:lnSpc>
                <a:spcPct val="90000"/>
              </a:lnSpc>
              <a:spcBef>
                <a:spcPts val="469"/>
              </a:spcBef>
              <a:spcAft>
                <a:spcPts val="0"/>
              </a:spcAft>
              <a:buClr>
                <a:srgbClr val="888888"/>
              </a:buClr>
              <a:buSzPts val="1500"/>
              <a:buNone/>
              <a:defRPr sz="1500">
                <a:solidFill>
                  <a:srgbClr val="888888"/>
                </a:solidFill>
              </a:defRPr>
            </a:lvl7pPr>
            <a:lvl8pPr marL="3657600" lvl="7" indent="-228600" algn="l">
              <a:lnSpc>
                <a:spcPct val="90000"/>
              </a:lnSpc>
              <a:spcBef>
                <a:spcPts val="469"/>
              </a:spcBef>
              <a:spcAft>
                <a:spcPts val="0"/>
              </a:spcAft>
              <a:buClr>
                <a:srgbClr val="888888"/>
              </a:buClr>
              <a:buSzPts val="1500"/>
              <a:buNone/>
              <a:defRPr sz="1500">
                <a:solidFill>
                  <a:srgbClr val="888888"/>
                </a:solidFill>
              </a:defRPr>
            </a:lvl8pPr>
            <a:lvl9pPr marL="4114800" lvl="8" indent="-228600" algn="l">
              <a:lnSpc>
                <a:spcPct val="90000"/>
              </a:lnSpc>
              <a:spcBef>
                <a:spcPts val="469"/>
              </a:spcBef>
              <a:spcAft>
                <a:spcPts val="0"/>
              </a:spcAft>
              <a:buClr>
                <a:srgbClr val="888888"/>
              </a:buClr>
              <a:buSzPts val="1500"/>
              <a:buNone/>
              <a:defRPr sz="1500">
                <a:solidFill>
                  <a:srgbClr val="888888"/>
                </a:solidFill>
              </a:defRPr>
            </a:lvl9pPr>
          </a:lstStyle>
          <a:p>
            <a:endParaRPr/>
          </a:p>
        </p:txBody>
      </p:sp>
      <p:sp>
        <p:nvSpPr>
          <p:cNvPr id="68" name="Google Shape;68;p88"/>
          <p:cNvSpPr txBox="1">
            <a:spLocks noGrp="1"/>
          </p:cNvSpPr>
          <p:nvPr>
            <p:ph type="body" idx="2"/>
          </p:nvPr>
        </p:nvSpPr>
        <p:spPr>
          <a:xfrm>
            <a:off x="7488196" y="2780273"/>
            <a:ext cx="3859255" cy="852616"/>
          </a:xfrm>
          <a:prstGeom prst="rect">
            <a:avLst/>
          </a:prstGeom>
          <a:noFill/>
          <a:ln>
            <a:noFill/>
          </a:ln>
        </p:spPr>
        <p:txBody>
          <a:bodyPr spcFirstLastPara="1" wrap="square" lIns="91425" tIns="45700" rIns="91425" bIns="45700" anchor="ctr" anchorCtr="0">
            <a:normAutofit/>
          </a:bodyPr>
          <a:lstStyle>
            <a:lvl1pPr marL="457200" lvl="0" indent="-228600" algn="l">
              <a:lnSpc>
                <a:spcPct val="90000"/>
              </a:lnSpc>
              <a:spcBef>
                <a:spcPts val="938"/>
              </a:spcBef>
              <a:spcAft>
                <a:spcPts val="0"/>
              </a:spcAft>
              <a:buSzPts val="1575"/>
              <a:buNone/>
              <a:defRPr sz="2250">
                <a:solidFill>
                  <a:srgbClr val="888888"/>
                </a:solidFill>
              </a:defRPr>
            </a:lvl1pPr>
            <a:lvl2pPr marL="914400" lvl="1" indent="-228600" algn="l">
              <a:lnSpc>
                <a:spcPct val="90000"/>
              </a:lnSpc>
              <a:spcBef>
                <a:spcPts val="469"/>
              </a:spcBef>
              <a:spcAft>
                <a:spcPts val="0"/>
              </a:spcAft>
              <a:buSzPts val="1875"/>
              <a:buNone/>
              <a:defRPr sz="1875">
                <a:solidFill>
                  <a:srgbClr val="888888"/>
                </a:solidFill>
              </a:defRPr>
            </a:lvl2pPr>
            <a:lvl3pPr marL="1371600" lvl="2" indent="-228600" algn="l">
              <a:lnSpc>
                <a:spcPct val="90000"/>
              </a:lnSpc>
              <a:spcBef>
                <a:spcPts val="469"/>
              </a:spcBef>
              <a:spcAft>
                <a:spcPts val="0"/>
              </a:spcAft>
              <a:buSzPts val="1688"/>
              <a:buNone/>
              <a:defRPr sz="1687">
                <a:solidFill>
                  <a:srgbClr val="888888"/>
                </a:solidFill>
              </a:defRPr>
            </a:lvl3pPr>
            <a:lvl4pPr marL="1828800" lvl="3" indent="-228600" algn="l">
              <a:lnSpc>
                <a:spcPct val="90000"/>
              </a:lnSpc>
              <a:spcBef>
                <a:spcPts val="469"/>
              </a:spcBef>
              <a:spcAft>
                <a:spcPts val="0"/>
              </a:spcAft>
              <a:buSzPts val="1500"/>
              <a:buNone/>
              <a:defRPr sz="1500">
                <a:solidFill>
                  <a:srgbClr val="888888"/>
                </a:solidFill>
              </a:defRPr>
            </a:lvl4pPr>
            <a:lvl5pPr marL="2286000" lvl="4" indent="-228600" algn="l">
              <a:lnSpc>
                <a:spcPct val="90000"/>
              </a:lnSpc>
              <a:spcBef>
                <a:spcPts val="469"/>
              </a:spcBef>
              <a:spcAft>
                <a:spcPts val="0"/>
              </a:spcAft>
              <a:buSzPts val="1500"/>
              <a:buNone/>
              <a:defRPr sz="1500">
                <a:solidFill>
                  <a:srgbClr val="888888"/>
                </a:solidFill>
              </a:defRPr>
            </a:lvl5pPr>
            <a:lvl6pPr marL="2743200" lvl="5" indent="-228600" algn="l">
              <a:lnSpc>
                <a:spcPct val="90000"/>
              </a:lnSpc>
              <a:spcBef>
                <a:spcPts val="469"/>
              </a:spcBef>
              <a:spcAft>
                <a:spcPts val="0"/>
              </a:spcAft>
              <a:buClr>
                <a:srgbClr val="888888"/>
              </a:buClr>
              <a:buSzPts val="1500"/>
              <a:buNone/>
              <a:defRPr sz="1500">
                <a:solidFill>
                  <a:srgbClr val="888888"/>
                </a:solidFill>
              </a:defRPr>
            </a:lvl6pPr>
            <a:lvl7pPr marL="3200400" lvl="6" indent="-228600" algn="l">
              <a:lnSpc>
                <a:spcPct val="90000"/>
              </a:lnSpc>
              <a:spcBef>
                <a:spcPts val="469"/>
              </a:spcBef>
              <a:spcAft>
                <a:spcPts val="0"/>
              </a:spcAft>
              <a:buClr>
                <a:srgbClr val="888888"/>
              </a:buClr>
              <a:buSzPts val="1500"/>
              <a:buNone/>
              <a:defRPr sz="1500">
                <a:solidFill>
                  <a:srgbClr val="888888"/>
                </a:solidFill>
              </a:defRPr>
            </a:lvl7pPr>
            <a:lvl8pPr marL="3657600" lvl="7" indent="-228600" algn="l">
              <a:lnSpc>
                <a:spcPct val="90000"/>
              </a:lnSpc>
              <a:spcBef>
                <a:spcPts val="469"/>
              </a:spcBef>
              <a:spcAft>
                <a:spcPts val="0"/>
              </a:spcAft>
              <a:buClr>
                <a:srgbClr val="888888"/>
              </a:buClr>
              <a:buSzPts val="1500"/>
              <a:buNone/>
              <a:defRPr sz="1500">
                <a:solidFill>
                  <a:srgbClr val="888888"/>
                </a:solidFill>
              </a:defRPr>
            </a:lvl8pPr>
            <a:lvl9pPr marL="4114800" lvl="8" indent="-228600" algn="l">
              <a:lnSpc>
                <a:spcPct val="90000"/>
              </a:lnSpc>
              <a:spcBef>
                <a:spcPts val="469"/>
              </a:spcBef>
              <a:spcAft>
                <a:spcPts val="0"/>
              </a:spcAft>
              <a:buClr>
                <a:srgbClr val="888888"/>
              </a:buClr>
              <a:buSzPts val="1500"/>
              <a:buNone/>
              <a:defRPr sz="1500">
                <a:solidFill>
                  <a:srgbClr val="888888"/>
                </a:solidFill>
              </a:defRPr>
            </a:lvl9pPr>
          </a:lstStyle>
          <a:p>
            <a:endParaRPr/>
          </a:p>
        </p:txBody>
      </p:sp>
      <p:sp>
        <p:nvSpPr>
          <p:cNvPr id="69" name="Google Shape;69;p88"/>
          <p:cNvSpPr txBox="1">
            <a:spLocks noGrp="1"/>
          </p:cNvSpPr>
          <p:nvPr>
            <p:ph type="body" idx="3"/>
          </p:nvPr>
        </p:nvSpPr>
        <p:spPr>
          <a:xfrm>
            <a:off x="7488196" y="3842954"/>
            <a:ext cx="3859255" cy="852616"/>
          </a:xfrm>
          <a:prstGeom prst="rect">
            <a:avLst/>
          </a:prstGeom>
          <a:noFill/>
          <a:ln>
            <a:noFill/>
          </a:ln>
        </p:spPr>
        <p:txBody>
          <a:bodyPr spcFirstLastPara="1" wrap="square" lIns="91425" tIns="45700" rIns="91425" bIns="45700" anchor="ctr" anchorCtr="0">
            <a:normAutofit/>
          </a:bodyPr>
          <a:lstStyle>
            <a:lvl1pPr marL="457200" lvl="0" indent="-228600" algn="l">
              <a:lnSpc>
                <a:spcPct val="90000"/>
              </a:lnSpc>
              <a:spcBef>
                <a:spcPts val="938"/>
              </a:spcBef>
              <a:spcAft>
                <a:spcPts val="0"/>
              </a:spcAft>
              <a:buSzPts val="1575"/>
              <a:buNone/>
              <a:defRPr sz="2250">
                <a:solidFill>
                  <a:srgbClr val="888888"/>
                </a:solidFill>
              </a:defRPr>
            </a:lvl1pPr>
            <a:lvl2pPr marL="914400" lvl="1" indent="-228600" algn="l">
              <a:lnSpc>
                <a:spcPct val="90000"/>
              </a:lnSpc>
              <a:spcBef>
                <a:spcPts val="469"/>
              </a:spcBef>
              <a:spcAft>
                <a:spcPts val="0"/>
              </a:spcAft>
              <a:buSzPts val="1875"/>
              <a:buNone/>
              <a:defRPr sz="1875">
                <a:solidFill>
                  <a:srgbClr val="888888"/>
                </a:solidFill>
              </a:defRPr>
            </a:lvl2pPr>
            <a:lvl3pPr marL="1371600" lvl="2" indent="-228600" algn="l">
              <a:lnSpc>
                <a:spcPct val="90000"/>
              </a:lnSpc>
              <a:spcBef>
                <a:spcPts val="469"/>
              </a:spcBef>
              <a:spcAft>
                <a:spcPts val="0"/>
              </a:spcAft>
              <a:buSzPts val="1688"/>
              <a:buNone/>
              <a:defRPr sz="1687">
                <a:solidFill>
                  <a:srgbClr val="888888"/>
                </a:solidFill>
              </a:defRPr>
            </a:lvl3pPr>
            <a:lvl4pPr marL="1828800" lvl="3" indent="-228600" algn="l">
              <a:lnSpc>
                <a:spcPct val="90000"/>
              </a:lnSpc>
              <a:spcBef>
                <a:spcPts val="469"/>
              </a:spcBef>
              <a:spcAft>
                <a:spcPts val="0"/>
              </a:spcAft>
              <a:buSzPts val="1500"/>
              <a:buNone/>
              <a:defRPr sz="1500">
                <a:solidFill>
                  <a:srgbClr val="888888"/>
                </a:solidFill>
              </a:defRPr>
            </a:lvl4pPr>
            <a:lvl5pPr marL="2286000" lvl="4" indent="-228600" algn="l">
              <a:lnSpc>
                <a:spcPct val="90000"/>
              </a:lnSpc>
              <a:spcBef>
                <a:spcPts val="469"/>
              </a:spcBef>
              <a:spcAft>
                <a:spcPts val="0"/>
              </a:spcAft>
              <a:buSzPts val="1500"/>
              <a:buNone/>
              <a:defRPr sz="1500">
                <a:solidFill>
                  <a:srgbClr val="888888"/>
                </a:solidFill>
              </a:defRPr>
            </a:lvl5pPr>
            <a:lvl6pPr marL="2743200" lvl="5" indent="-228600" algn="l">
              <a:lnSpc>
                <a:spcPct val="90000"/>
              </a:lnSpc>
              <a:spcBef>
                <a:spcPts val="469"/>
              </a:spcBef>
              <a:spcAft>
                <a:spcPts val="0"/>
              </a:spcAft>
              <a:buClr>
                <a:srgbClr val="888888"/>
              </a:buClr>
              <a:buSzPts val="1500"/>
              <a:buNone/>
              <a:defRPr sz="1500">
                <a:solidFill>
                  <a:srgbClr val="888888"/>
                </a:solidFill>
              </a:defRPr>
            </a:lvl6pPr>
            <a:lvl7pPr marL="3200400" lvl="6" indent="-228600" algn="l">
              <a:lnSpc>
                <a:spcPct val="90000"/>
              </a:lnSpc>
              <a:spcBef>
                <a:spcPts val="469"/>
              </a:spcBef>
              <a:spcAft>
                <a:spcPts val="0"/>
              </a:spcAft>
              <a:buClr>
                <a:srgbClr val="888888"/>
              </a:buClr>
              <a:buSzPts val="1500"/>
              <a:buNone/>
              <a:defRPr sz="1500">
                <a:solidFill>
                  <a:srgbClr val="888888"/>
                </a:solidFill>
              </a:defRPr>
            </a:lvl7pPr>
            <a:lvl8pPr marL="3657600" lvl="7" indent="-228600" algn="l">
              <a:lnSpc>
                <a:spcPct val="90000"/>
              </a:lnSpc>
              <a:spcBef>
                <a:spcPts val="469"/>
              </a:spcBef>
              <a:spcAft>
                <a:spcPts val="0"/>
              </a:spcAft>
              <a:buClr>
                <a:srgbClr val="888888"/>
              </a:buClr>
              <a:buSzPts val="1500"/>
              <a:buNone/>
              <a:defRPr sz="1500">
                <a:solidFill>
                  <a:srgbClr val="888888"/>
                </a:solidFill>
              </a:defRPr>
            </a:lvl8pPr>
            <a:lvl9pPr marL="4114800" lvl="8" indent="-228600" algn="l">
              <a:lnSpc>
                <a:spcPct val="90000"/>
              </a:lnSpc>
              <a:spcBef>
                <a:spcPts val="469"/>
              </a:spcBef>
              <a:spcAft>
                <a:spcPts val="0"/>
              </a:spcAft>
              <a:buClr>
                <a:srgbClr val="888888"/>
              </a:buClr>
              <a:buSzPts val="1500"/>
              <a:buNone/>
              <a:defRPr sz="1500">
                <a:solidFill>
                  <a:srgbClr val="888888"/>
                </a:solidFill>
              </a:defRPr>
            </a:lvl9pPr>
          </a:lstStyle>
          <a:p>
            <a:endParaRPr/>
          </a:p>
        </p:txBody>
      </p:sp>
      <p:sp>
        <p:nvSpPr>
          <p:cNvPr id="70" name="Google Shape;70;p88"/>
          <p:cNvSpPr txBox="1">
            <a:spLocks noGrp="1"/>
          </p:cNvSpPr>
          <p:nvPr>
            <p:ph type="body" idx="4"/>
          </p:nvPr>
        </p:nvSpPr>
        <p:spPr>
          <a:xfrm>
            <a:off x="7488196" y="4880922"/>
            <a:ext cx="3859255" cy="852616"/>
          </a:xfrm>
          <a:prstGeom prst="rect">
            <a:avLst/>
          </a:prstGeom>
          <a:noFill/>
          <a:ln>
            <a:noFill/>
          </a:ln>
        </p:spPr>
        <p:txBody>
          <a:bodyPr spcFirstLastPara="1" wrap="square" lIns="91425" tIns="45700" rIns="91425" bIns="45700" anchor="ctr" anchorCtr="0">
            <a:normAutofit/>
          </a:bodyPr>
          <a:lstStyle>
            <a:lvl1pPr marL="457200" lvl="0" indent="-228600" algn="l">
              <a:lnSpc>
                <a:spcPct val="90000"/>
              </a:lnSpc>
              <a:spcBef>
                <a:spcPts val="938"/>
              </a:spcBef>
              <a:spcAft>
                <a:spcPts val="0"/>
              </a:spcAft>
              <a:buSzPts val="1575"/>
              <a:buNone/>
              <a:defRPr sz="2250">
                <a:solidFill>
                  <a:srgbClr val="888888"/>
                </a:solidFill>
              </a:defRPr>
            </a:lvl1pPr>
            <a:lvl2pPr marL="914400" lvl="1" indent="-228600" algn="l">
              <a:lnSpc>
                <a:spcPct val="90000"/>
              </a:lnSpc>
              <a:spcBef>
                <a:spcPts val="469"/>
              </a:spcBef>
              <a:spcAft>
                <a:spcPts val="0"/>
              </a:spcAft>
              <a:buSzPts val="1875"/>
              <a:buNone/>
              <a:defRPr sz="1875">
                <a:solidFill>
                  <a:srgbClr val="888888"/>
                </a:solidFill>
              </a:defRPr>
            </a:lvl2pPr>
            <a:lvl3pPr marL="1371600" lvl="2" indent="-228600" algn="l">
              <a:lnSpc>
                <a:spcPct val="90000"/>
              </a:lnSpc>
              <a:spcBef>
                <a:spcPts val="469"/>
              </a:spcBef>
              <a:spcAft>
                <a:spcPts val="0"/>
              </a:spcAft>
              <a:buSzPts val="1688"/>
              <a:buNone/>
              <a:defRPr sz="1687">
                <a:solidFill>
                  <a:srgbClr val="888888"/>
                </a:solidFill>
              </a:defRPr>
            </a:lvl3pPr>
            <a:lvl4pPr marL="1828800" lvl="3" indent="-228600" algn="l">
              <a:lnSpc>
                <a:spcPct val="90000"/>
              </a:lnSpc>
              <a:spcBef>
                <a:spcPts val="469"/>
              </a:spcBef>
              <a:spcAft>
                <a:spcPts val="0"/>
              </a:spcAft>
              <a:buSzPts val="1500"/>
              <a:buNone/>
              <a:defRPr sz="1500">
                <a:solidFill>
                  <a:srgbClr val="888888"/>
                </a:solidFill>
              </a:defRPr>
            </a:lvl4pPr>
            <a:lvl5pPr marL="2286000" lvl="4" indent="-228600" algn="l">
              <a:lnSpc>
                <a:spcPct val="90000"/>
              </a:lnSpc>
              <a:spcBef>
                <a:spcPts val="469"/>
              </a:spcBef>
              <a:spcAft>
                <a:spcPts val="0"/>
              </a:spcAft>
              <a:buSzPts val="1500"/>
              <a:buNone/>
              <a:defRPr sz="1500">
                <a:solidFill>
                  <a:srgbClr val="888888"/>
                </a:solidFill>
              </a:defRPr>
            </a:lvl5pPr>
            <a:lvl6pPr marL="2743200" lvl="5" indent="-228600" algn="l">
              <a:lnSpc>
                <a:spcPct val="90000"/>
              </a:lnSpc>
              <a:spcBef>
                <a:spcPts val="469"/>
              </a:spcBef>
              <a:spcAft>
                <a:spcPts val="0"/>
              </a:spcAft>
              <a:buClr>
                <a:srgbClr val="888888"/>
              </a:buClr>
              <a:buSzPts val="1500"/>
              <a:buNone/>
              <a:defRPr sz="1500">
                <a:solidFill>
                  <a:srgbClr val="888888"/>
                </a:solidFill>
              </a:defRPr>
            </a:lvl6pPr>
            <a:lvl7pPr marL="3200400" lvl="6" indent="-228600" algn="l">
              <a:lnSpc>
                <a:spcPct val="90000"/>
              </a:lnSpc>
              <a:spcBef>
                <a:spcPts val="469"/>
              </a:spcBef>
              <a:spcAft>
                <a:spcPts val="0"/>
              </a:spcAft>
              <a:buClr>
                <a:srgbClr val="888888"/>
              </a:buClr>
              <a:buSzPts val="1500"/>
              <a:buNone/>
              <a:defRPr sz="1500">
                <a:solidFill>
                  <a:srgbClr val="888888"/>
                </a:solidFill>
              </a:defRPr>
            </a:lvl7pPr>
            <a:lvl8pPr marL="3657600" lvl="7" indent="-228600" algn="l">
              <a:lnSpc>
                <a:spcPct val="90000"/>
              </a:lnSpc>
              <a:spcBef>
                <a:spcPts val="469"/>
              </a:spcBef>
              <a:spcAft>
                <a:spcPts val="0"/>
              </a:spcAft>
              <a:buClr>
                <a:srgbClr val="888888"/>
              </a:buClr>
              <a:buSzPts val="1500"/>
              <a:buNone/>
              <a:defRPr sz="1500">
                <a:solidFill>
                  <a:srgbClr val="888888"/>
                </a:solidFill>
              </a:defRPr>
            </a:lvl8pPr>
            <a:lvl9pPr marL="4114800" lvl="8" indent="-228600" algn="l">
              <a:lnSpc>
                <a:spcPct val="90000"/>
              </a:lnSpc>
              <a:spcBef>
                <a:spcPts val="469"/>
              </a:spcBef>
              <a:spcAft>
                <a:spcPts val="0"/>
              </a:spcAft>
              <a:buClr>
                <a:srgbClr val="888888"/>
              </a:buClr>
              <a:buSzPts val="1500"/>
              <a:buNone/>
              <a:defRPr sz="1500">
                <a:solidFill>
                  <a:srgbClr val="888888"/>
                </a:solidFill>
              </a:defRPr>
            </a:lvl9pPr>
          </a:lstStyle>
          <a:p>
            <a:endParaRPr/>
          </a:p>
        </p:txBody>
      </p:sp>
      <p:sp>
        <p:nvSpPr>
          <p:cNvPr id="71" name="Google Shape;71;p88"/>
          <p:cNvSpPr/>
          <p:nvPr/>
        </p:nvSpPr>
        <p:spPr>
          <a:xfrm rot="5400000">
            <a:off x="-1" y="0"/>
            <a:ext cx="6096000" cy="6096000"/>
          </a:xfrm>
          <a:prstGeom prst="rtTriangle">
            <a:avLst/>
          </a:prstGeom>
          <a:gradFill>
            <a:gsLst>
              <a:gs pos="0">
                <a:schemeClr val="dk2"/>
              </a:gs>
              <a:gs pos="21000">
                <a:schemeClr val="dk2"/>
              </a:gs>
              <a:gs pos="100000">
                <a:schemeClr val="accent1"/>
              </a:gs>
            </a:gsLst>
            <a:lin ang="162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313" b="0" i="0" u="none" strike="noStrike" cap="none">
              <a:solidFill>
                <a:schemeClr val="lt1"/>
              </a:solidFill>
              <a:latin typeface="Calibri"/>
              <a:ea typeface="Calibri"/>
              <a:cs typeface="Calibri"/>
              <a:sym typeface="Calibri"/>
            </a:endParaRPr>
          </a:p>
        </p:txBody>
      </p:sp>
      <p:sp>
        <p:nvSpPr>
          <p:cNvPr id="72" name="Google Shape;72;p88"/>
          <p:cNvSpPr txBox="1">
            <a:spLocks noGrp="1"/>
          </p:cNvSpPr>
          <p:nvPr>
            <p:ph type="title"/>
          </p:nvPr>
        </p:nvSpPr>
        <p:spPr>
          <a:xfrm>
            <a:off x="257432" y="365125"/>
            <a:ext cx="4709984"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lt1"/>
              </a:buClr>
              <a:buSzPts val="3375"/>
              <a:buFont typeface="Montserrat"/>
              <a:buNone/>
              <a:defRPr>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3" name="Google Shape;73;p88"/>
          <p:cNvSpPr/>
          <p:nvPr/>
        </p:nvSpPr>
        <p:spPr>
          <a:xfrm rot="2700000">
            <a:off x="1872909" y="2175029"/>
            <a:ext cx="3031048" cy="3031048"/>
          </a:xfrm>
          <a:prstGeom prst="roundRect">
            <a:avLst>
              <a:gd name="adj" fmla="val 16667"/>
            </a:avLst>
          </a:prstGeom>
          <a:blipFill rotWithShape="0">
            <a:blip r:embed="rId2">
              <a:alphaModFix/>
            </a:blip>
            <a:tile tx="-1104895" ty="-76195" sx="80000" sy="80000" flip="none" algn="tl"/>
          </a:blipFill>
          <a:ln>
            <a:noFill/>
          </a:ln>
          <a:effectLst>
            <a:outerShdw blurRad="508000" sx="102000" sy="102000" algn="ctr" rotWithShape="0">
              <a:srgbClr val="000000">
                <a:alpha val="31764"/>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313" b="0" i="0" u="none" strike="noStrike" cap="none">
              <a:solidFill>
                <a:schemeClr val="lt1"/>
              </a:solidFill>
              <a:latin typeface="Calibri"/>
              <a:ea typeface="Calibri"/>
              <a:cs typeface="Calibri"/>
              <a:sym typeface="Calibri"/>
            </a:endParaRPr>
          </a:p>
        </p:txBody>
      </p:sp>
      <p:pic>
        <p:nvPicPr>
          <p:cNvPr id="74" name="Google Shape;74;p88" descr="Text&#10;&#10;Description automatically generated"/>
          <p:cNvPicPr preferRelativeResize="0"/>
          <p:nvPr/>
        </p:nvPicPr>
        <p:blipFill rotWithShape="1">
          <a:blip r:embed="rId3">
            <a:alphaModFix/>
          </a:blip>
          <a:srcRect/>
          <a:stretch/>
        </p:blipFill>
        <p:spPr>
          <a:xfrm>
            <a:off x="311254" y="5693274"/>
            <a:ext cx="2452266" cy="1379399"/>
          </a:xfrm>
          <a:prstGeom prst="rect">
            <a:avLst/>
          </a:prstGeom>
          <a:noFill/>
          <a:ln>
            <a:noFill/>
          </a:ln>
        </p:spPr>
      </p:pic>
    </p:spTree>
    <p:extLst>
      <p:ext uri="{BB962C8B-B14F-4D97-AF65-F5344CB8AC3E}">
        <p14:creationId xmlns:p14="http://schemas.microsoft.com/office/powerpoint/2010/main" val="4114274511"/>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matchingName="2_Section Header">
  <p:cSld name="3_Section Header">
    <p:spTree>
      <p:nvGrpSpPr>
        <p:cNvPr id="1" name="Shape 75"/>
        <p:cNvGrpSpPr/>
        <p:nvPr/>
      </p:nvGrpSpPr>
      <p:grpSpPr>
        <a:xfrm>
          <a:off x="0" y="0"/>
          <a:ext cx="0" cy="0"/>
          <a:chOff x="0" y="0"/>
          <a:chExt cx="0" cy="0"/>
        </a:xfrm>
      </p:grpSpPr>
      <p:sp>
        <p:nvSpPr>
          <p:cNvPr id="76" name="Google Shape;76;p89"/>
          <p:cNvSpPr txBox="1">
            <a:spLocks noGrp="1"/>
          </p:cNvSpPr>
          <p:nvPr>
            <p:ph type="body" idx="1"/>
          </p:nvPr>
        </p:nvSpPr>
        <p:spPr>
          <a:xfrm>
            <a:off x="7488196" y="1742305"/>
            <a:ext cx="3859255" cy="852616"/>
          </a:xfrm>
          <a:prstGeom prst="rect">
            <a:avLst/>
          </a:prstGeom>
          <a:noFill/>
          <a:ln>
            <a:noFill/>
          </a:ln>
        </p:spPr>
        <p:txBody>
          <a:bodyPr spcFirstLastPara="1" wrap="square" lIns="91425" tIns="45700" rIns="91425" bIns="45700" anchor="ctr" anchorCtr="0">
            <a:normAutofit/>
          </a:bodyPr>
          <a:lstStyle>
            <a:lvl1pPr marL="457200" lvl="0" indent="-228600" algn="l">
              <a:lnSpc>
                <a:spcPct val="90000"/>
              </a:lnSpc>
              <a:spcBef>
                <a:spcPts val="938"/>
              </a:spcBef>
              <a:spcAft>
                <a:spcPts val="0"/>
              </a:spcAft>
              <a:buSzPts val="1575"/>
              <a:buNone/>
              <a:defRPr sz="2250">
                <a:solidFill>
                  <a:srgbClr val="888888"/>
                </a:solidFill>
              </a:defRPr>
            </a:lvl1pPr>
            <a:lvl2pPr marL="914400" lvl="1" indent="-228600" algn="l">
              <a:lnSpc>
                <a:spcPct val="90000"/>
              </a:lnSpc>
              <a:spcBef>
                <a:spcPts val="469"/>
              </a:spcBef>
              <a:spcAft>
                <a:spcPts val="0"/>
              </a:spcAft>
              <a:buSzPts val="1875"/>
              <a:buNone/>
              <a:defRPr sz="1875">
                <a:solidFill>
                  <a:srgbClr val="888888"/>
                </a:solidFill>
              </a:defRPr>
            </a:lvl2pPr>
            <a:lvl3pPr marL="1371600" lvl="2" indent="-228600" algn="l">
              <a:lnSpc>
                <a:spcPct val="90000"/>
              </a:lnSpc>
              <a:spcBef>
                <a:spcPts val="469"/>
              </a:spcBef>
              <a:spcAft>
                <a:spcPts val="0"/>
              </a:spcAft>
              <a:buSzPts val="1688"/>
              <a:buNone/>
              <a:defRPr sz="1687">
                <a:solidFill>
                  <a:srgbClr val="888888"/>
                </a:solidFill>
              </a:defRPr>
            </a:lvl3pPr>
            <a:lvl4pPr marL="1828800" lvl="3" indent="-228600" algn="l">
              <a:lnSpc>
                <a:spcPct val="90000"/>
              </a:lnSpc>
              <a:spcBef>
                <a:spcPts val="469"/>
              </a:spcBef>
              <a:spcAft>
                <a:spcPts val="0"/>
              </a:spcAft>
              <a:buSzPts val="1500"/>
              <a:buNone/>
              <a:defRPr sz="1500">
                <a:solidFill>
                  <a:srgbClr val="888888"/>
                </a:solidFill>
              </a:defRPr>
            </a:lvl4pPr>
            <a:lvl5pPr marL="2286000" lvl="4" indent="-228600" algn="l">
              <a:lnSpc>
                <a:spcPct val="90000"/>
              </a:lnSpc>
              <a:spcBef>
                <a:spcPts val="469"/>
              </a:spcBef>
              <a:spcAft>
                <a:spcPts val="0"/>
              </a:spcAft>
              <a:buSzPts val="1500"/>
              <a:buNone/>
              <a:defRPr sz="1500">
                <a:solidFill>
                  <a:srgbClr val="888888"/>
                </a:solidFill>
              </a:defRPr>
            </a:lvl5pPr>
            <a:lvl6pPr marL="2743200" lvl="5" indent="-228600" algn="l">
              <a:lnSpc>
                <a:spcPct val="90000"/>
              </a:lnSpc>
              <a:spcBef>
                <a:spcPts val="469"/>
              </a:spcBef>
              <a:spcAft>
                <a:spcPts val="0"/>
              </a:spcAft>
              <a:buClr>
                <a:srgbClr val="888888"/>
              </a:buClr>
              <a:buSzPts val="1500"/>
              <a:buNone/>
              <a:defRPr sz="1500">
                <a:solidFill>
                  <a:srgbClr val="888888"/>
                </a:solidFill>
              </a:defRPr>
            </a:lvl6pPr>
            <a:lvl7pPr marL="3200400" lvl="6" indent="-228600" algn="l">
              <a:lnSpc>
                <a:spcPct val="90000"/>
              </a:lnSpc>
              <a:spcBef>
                <a:spcPts val="469"/>
              </a:spcBef>
              <a:spcAft>
                <a:spcPts val="0"/>
              </a:spcAft>
              <a:buClr>
                <a:srgbClr val="888888"/>
              </a:buClr>
              <a:buSzPts val="1500"/>
              <a:buNone/>
              <a:defRPr sz="1500">
                <a:solidFill>
                  <a:srgbClr val="888888"/>
                </a:solidFill>
              </a:defRPr>
            </a:lvl7pPr>
            <a:lvl8pPr marL="3657600" lvl="7" indent="-228600" algn="l">
              <a:lnSpc>
                <a:spcPct val="90000"/>
              </a:lnSpc>
              <a:spcBef>
                <a:spcPts val="469"/>
              </a:spcBef>
              <a:spcAft>
                <a:spcPts val="0"/>
              </a:spcAft>
              <a:buClr>
                <a:srgbClr val="888888"/>
              </a:buClr>
              <a:buSzPts val="1500"/>
              <a:buNone/>
              <a:defRPr sz="1500">
                <a:solidFill>
                  <a:srgbClr val="888888"/>
                </a:solidFill>
              </a:defRPr>
            </a:lvl8pPr>
            <a:lvl9pPr marL="4114800" lvl="8" indent="-228600" algn="l">
              <a:lnSpc>
                <a:spcPct val="90000"/>
              </a:lnSpc>
              <a:spcBef>
                <a:spcPts val="469"/>
              </a:spcBef>
              <a:spcAft>
                <a:spcPts val="0"/>
              </a:spcAft>
              <a:buClr>
                <a:srgbClr val="888888"/>
              </a:buClr>
              <a:buSzPts val="1500"/>
              <a:buNone/>
              <a:defRPr sz="1500">
                <a:solidFill>
                  <a:srgbClr val="888888"/>
                </a:solidFill>
              </a:defRPr>
            </a:lvl9pPr>
          </a:lstStyle>
          <a:p>
            <a:endParaRPr/>
          </a:p>
        </p:txBody>
      </p:sp>
      <p:sp>
        <p:nvSpPr>
          <p:cNvPr id="77" name="Google Shape;77;p89"/>
          <p:cNvSpPr txBox="1">
            <a:spLocks noGrp="1"/>
          </p:cNvSpPr>
          <p:nvPr>
            <p:ph type="body" idx="2"/>
          </p:nvPr>
        </p:nvSpPr>
        <p:spPr>
          <a:xfrm>
            <a:off x="7488196" y="2780273"/>
            <a:ext cx="3859255" cy="852616"/>
          </a:xfrm>
          <a:prstGeom prst="rect">
            <a:avLst/>
          </a:prstGeom>
          <a:noFill/>
          <a:ln>
            <a:noFill/>
          </a:ln>
        </p:spPr>
        <p:txBody>
          <a:bodyPr spcFirstLastPara="1" wrap="square" lIns="91425" tIns="45700" rIns="91425" bIns="45700" anchor="ctr" anchorCtr="0">
            <a:normAutofit/>
          </a:bodyPr>
          <a:lstStyle>
            <a:lvl1pPr marL="457200" lvl="0" indent="-228600" algn="l">
              <a:lnSpc>
                <a:spcPct val="90000"/>
              </a:lnSpc>
              <a:spcBef>
                <a:spcPts val="938"/>
              </a:spcBef>
              <a:spcAft>
                <a:spcPts val="0"/>
              </a:spcAft>
              <a:buSzPts val="1575"/>
              <a:buNone/>
              <a:defRPr sz="2250">
                <a:solidFill>
                  <a:srgbClr val="888888"/>
                </a:solidFill>
              </a:defRPr>
            </a:lvl1pPr>
            <a:lvl2pPr marL="914400" lvl="1" indent="-228600" algn="l">
              <a:lnSpc>
                <a:spcPct val="90000"/>
              </a:lnSpc>
              <a:spcBef>
                <a:spcPts val="469"/>
              </a:spcBef>
              <a:spcAft>
                <a:spcPts val="0"/>
              </a:spcAft>
              <a:buSzPts val="1875"/>
              <a:buNone/>
              <a:defRPr sz="1875">
                <a:solidFill>
                  <a:srgbClr val="888888"/>
                </a:solidFill>
              </a:defRPr>
            </a:lvl2pPr>
            <a:lvl3pPr marL="1371600" lvl="2" indent="-228600" algn="l">
              <a:lnSpc>
                <a:spcPct val="90000"/>
              </a:lnSpc>
              <a:spcBef>
                <a:spcPts val="469"/>
              </a:spcBef>
              <a:spcAft>
                <a:spcPts val="0"/>
              </a:spcAft>
              <a:buSzPts val="1688"/>
              <a:buNone/>
              <a:defRPr sz="1687">
                <a:solidFill>
                  <a:srgbClr val="888888"/>
                </a:solidFill>
              </a:defRPr>
            </a:lvl3pPr>
            <a:lvl4pPr marL="1828800" lvl="3" indent="-228600" algn="l">
              <a:lnSpc>
                <a:spcPct val="90000"/>
              </a:lnSpc>
              <a:spcBef>
                <a:spcPts val="469"/>
              </a:spcBef>
              <a:spcAft>
                <a:spcPts val="0"/>
              </a:spcAft>
              <a:buSzPts val="1500"/>
              <a:buNone/>
              <a:defRPr sz="1500">
                <a:solidFill>
                  <a:srgbClr val="888888"/>
                </a:solidFill>
              </a:defRPr>
            </a:lvl4pPr>
            <a:lvl5pPr marL="2286000" lvl="4" indent="-228600" algn="l">
              <a:lnSpc>
                <a:spcPct val="90000"/>
              </a:lnSpc>
              <a:spcBef>
                <a:spcPts val="469"/>
              </a:spcBef>
              <a:spcAft>
                <a:spcPts val="0"/>
              </a:spcAft>
              <a:buSzPts val="1500"/>
              <a:buNone/>
              <a:defRPr sz="1500">
                <a:solidFill>
                  <a:srgbClr val="888888"/>
                </a:solidFill>
              </a:defRPr>
            </a:lvl5pPr>
            <a:lvl6pPr marL="2743200" lvl="5" indent="-228600" algn="l">
              <a:lnSpc>
                <a:spcPct val="90000"/>
              </a:lnSpc>
              <a:spcBef>
                <a:spcPts val="469"/>
              </a:spcBef>
              <a:spcAft>
                <a:spcPts val="0"/>
              </a:spcAft>
              <a:buClr>
                <a:srgbClr val="888888"/>
              </a:buClr>
              <a:buSzPts val="1500"/>
              <a:buNone/>
              <a:defRPr sz="1500">
                <a:solidFill>
                  <a:srgbClr val="888888"/>
                </a:solidFill>
              </a:defRPr>
            </a:lvl6pPr>
            <a:lvl7pPr marL="3200400" lvl="6" indent="-228600" algn="l">
              <a:lnSpc>
                <a:spcPct val="90000"/>
              </a:lnSpc>
              <a:spcBef>
                <a:spcPts val="469"/>
              </a:spcBef>
              <a:spcAft>
                <a:spcPts val="0"/>
              </a:spcAft>
              <a:buClr>
                <a:srgbClr val="888888"/>
              </a:buClr>
              <a:buSzPts val="1500"/>
              <a:buNone/>
              <a:defRPr sz="1500">
                <a:solidFill>
                  <a:srgbClr val="888888"/>
                </a:solidFill>
              </a:defRPr>
            </a:lvl7pPr>
            <a:lvl8pPr marL="3657600" lvl="7" indent="-228600" algn="l">
              <a:lnSpc>
                <a:spcPct val="90000"/>
              </a:lnSpc>
              <a:spcBef>
                <a:spcPts val="469"/>
              </a:spcBef>
              <a:spcAft>
                <a:spcPts val="0"/>
              </a:spcAft>
              <a:buClr>
                <a:srgbClr val="888888"/>
              </a:buClr>
              <a:buSzPts val="1500"/>
              <a:buNone/>
              <a:defRPr sz="1500">
                <a:solidFill>
                  <a:srgbClr val="888888"/>
                </a:solidFill>
              </a:defRPr>
            </a:lvl8pPr>
            <a:lvl9pPr marL="4114800" lvl="8" indent="-228600" algn="l">
              <a:lnSpc>
                <a:spcPct val="90000"/>
              </a:lnSpc>
              <a:spcBef>
                <a:spcPts val="469"/>
              </a:spcBef>
              <a:spcAft>
                <a:spcPts val="0"/>
              </a:spcAft>
              <a:buClr>
                <a:srgbClr val="888888"/>
              </a:buClr>
              <a:buSzPts val="1500"/>
              <a:buNone/>
              <a:defRPr sz="1500">
                <a:solidFill>
                  <a:srgbClr val="888888"/>
                </a:solidFill>
              </a:defRPr>
            </a:lvl9pPr>
          </a:lstStyle>
          <a:p>
            <a:endParaRPr/>
          </a:p>
        </p:txBody>
      </p:sp>
      <p:sp>
        <p:nvSpPr>
          <p:cNvPr id="78" name="Google Shape;78;p89"/>
          <p:cNvSpPr txBox="1">
            <a:spLocks noGrp="1"/>
          </p:cNvSpPr>
          <p:nvPr>
            <p:ph type="body" idx="3"/>
          </p:nvPr>
        </p:nvSpPr>
        <p:spPr>
          <a:xfrm>
            <a:off x="7488196" y="3842954"/>
            <a:ext cx="3859255" cy="852616"/>
          </a:xfrm>
          <a:prstGeom prst="rect">
            <a:avLst/>
          </a:prstGeom>
          <a:noFill/>
          <a:ln>
            <a:noFill/>
          </a:ln>
        </p:spPr>
        <p:txBody>
          <a:bodyPr spcFirstLastPara="1" wrap="square" lIns="91425" tIns="45700" rIns="91425" bIns="45700" anchor="ctr" anchorCtr="0">
            <a:normAutofit/>
          </a:bodyPr>
          <a:lstStyle>
            <a:lvl1pPr marL="457200" lvl="0" indent="-228600" algn="l">
              <a:lnSpc>
                <a:spcPct val="90000"/>
              </a:lnSpc>
              <a:spcBef>
                <a:spcPts val="938"/>
              </a:spcBef>
              <a:spcAft>
                <a:spcPts val="0"/>
              </a:spcAft>
              <a:buSzPts val="1575"/>
              <a:buNone/>
              <a:defRPr sz="2250">
                <a:solidFill>
                  <a:srgbClr val="888888"/>
                </a:solidFill>
              </a:defRPr>
            </a:lvl1pPr>
            <a:lvl2pPr marL="914400" lvl="1" indent="-228600" algn="l">
              <a:lnSpc>
                <a:spcPct val="90000"/>
              </a:lnSpc>
              <a:spcBef>
                <a:spcPts val="469"/>
              </a:spcBef>
              <a:spcAft>
                <a:spcPts val="0"/>
              </a:spcAft>
              <a:buSzPts val="1875"/>
              <a:buNone/>
              <a:defRPr sz="1875">
                <a:solidFill>
                  <a:srgbClr val="888888"/>
                </a:solidFill>
              </a:defRPr>
            </a:lvl2pPr>
            <a:lvl3pPr marL="1371600" lvl="2" indent="-228600" algn="l">
              <a:lnSpc>
                <a:spcPct val="90000"/>
              </a:lnSpc>
              <a:spcBef>
                <a:spcPts val="469"/>
              </a:spcBef>
              <a:spcAft>
                <a:spcPts val="0"/>
              </a:spcAft>
              <a:buSzPts val="1688"/>
              <a:buNone/>
              <a:defRPr sz="1687">
                <a:solidFill>
                  <a:srgbClr val="888888"/>
                </a:solidFill>
              </a:defRPr>
            </a:lvl3pPr>
            <a:lvl4pPr marL="1828800" lvl="3" indent="-228600" algn="l">
              <a:lnSpc>
                <a:spcPct val="90000"/>
              </a:lnSpc>
              <a:spcBef>
                <a:spcPts val="469"/>
              </a:spcBef>
              <a:spcAft>
                <a:spcPts val="0"/>
              </a:spcAft>
              <a:buSzPts val="1500"/>
              <a:buNone/>
              <a:defRPr sz="1500">
                <a:solidFill>
                  <a:srgbClr val="888888"/>
                </a:solidFill>
              </a:defRPr>
            </a:lvl4pPr>
            <a:lvl5pPr marL="2286000" lvl="4" indent="-228600" algn="l">
              <a:lnSpc>
                <a:spcPct val="90000"/>
              </a:lnSpc>
              <a:spcBef>
                <a:spcPts val="469"/>
              </a:spcBef>
              <a:spcAft>
                <a:spcPts val="0"/>
              </a:spcAft>
              <a:buSzPts val="1500"/>
              <a:buNone/>
              <a:defRPr sz="1500">
                <a:solidFill>
                  <a:srgbClr val="888888"/>
                </a:solidFill>
              </a:defRPr>
            </a:lvl5pPr>
            <a:lvl6pPr marL="2743200" lvl="5" indent="-228600" algn="l">
              <a:lnSpc>
                <a:spcPct val="90000"/>
              </a:lnSpc>
              <a:spcBef>
                <a:spcPts val="469"/>
              </a:spcBef>
              <a:spcAft>
                <a:spcPts val="0"/>
              </a:spcAft>
              <a:buClr>
                <a:srgbClr val="888888"/>
              </a:buClr>
              <a:buSzPts val="1500"/>
              <a:buNone/>
              <a:defRPr sz="1500">
                <a:solidFill>
                  <a:srgbClr val="888888"/>
                </a:solidFill>
              </a:defRPr>
            </a:lvl6pPr>
            <a:lvl7pPr marL="3200400" lvl="6" indent="-228600" algn="l">
              <a:lnSpc>
                <a:spcPct val="90000"/>
              </a:lnSpc>
              <a:spcBef>
                <a:spcPts val="469"/>
              </a:spcBef>
              <a:spcAft>
                <a:spcPts val="0"/>
              </a:spcAft>
              <a:buClr>
                <a:srgbClr val="888888"/>
              </a:buClr>
              <a:buSzPts val="1500"/>
              <a:buNone/>
              <a:defRPr sz="1500">
                <a:solidFill>
                  <a:srgbClr val="888888"/>
                </a:solidFill>
              </a:defRPr>
            </a:lvl7pPr>
            <a:lvl8pPr marL="3657600" lvl="7" indent="-228600" algn="l">
              <a:lnSpc>
                <a:spcPct val="90000"/>
              </a:lnSpc>
              <a:spcBef>
                <a:spcPts val="469"/>
              </a:spcBef>
              <a:spcAft>
                <a:spcPts val="0"/>
              </a:spcAft>
              <a:buClr>
                <a:srgbClr val="888888"/>
              </a:buClr>
              <a:buSzPts val="1500"/>
              <a:buNone/>
              <a:defRPr sz="1500">
                <a:solidFill>
                  <a:srgbClr val="888888"/>
                </a:solidFill>
              </a:defRPr>
            </a:lvl8pPr>
            <a:lvl9pPr marL="4114800" lvl="8" indent="-228600" algn="l">
              <a:lnSpc>
                <a:spcPct val="90000"/>
              </a:lnSpc>
              <a:spcBef>
                <a:spcPts val="469"/>
              </a:spcBef>
              <a:spcAft>
                <a:spcPts val="0"/>
              </a:spcAft>
              <a:buClr>
                <a:srgbClr val="888888"/>
              </a:buClr>
              <a:buSzPts val="1500"/>
              <a:buNone/>
              <a:defRPr sz="1500">
                <a:solidFill>
                  <a:srgbClr val="888888"/>
                </a:solidFill>
              </a:defRPr>
            </a:lvl9pPr>
          </a:lstStyle>
          <a:p>
            <a:endParaRPr/>
          </a:p>
        </p:txBody>
      </p:sp>
      <p:sp>
        <p:nvSpPr>
          <p:cNvPr id="79" name="Google Shape;79;p89"/>
          <p:cNvSpPr txBox="1">
            <a:spLocks noGrp="1"/>
          </p:cNvSpPr>
          <p:nvPr>
            <p:ph type="body" idx="4"/>
          </p:nvPr>
        </p:nvSpPr>
        <p:spPr>
          <a:xfrm>
            <a:off x="7488196" y="4880922"/>
            <a:ext cx="3859255" cy="852616"/>
          </a:xfrm>
          <a:prstGeom prst="rect">
            <a:avLst/>
          </a:prstGeom>
          <a:noFill/>
          <a:ln>
            <a:noFill/>
          </a:ln>
        </p:spPr>
        <p:txBody>
          <a:bodyPr spcFirstLastPara="1" wrap="square" lIns="91425" tIns="45700" rIns="91425" bIns="45700" anchor="ctr" anchorCtr="0">
            <a:normAutofit/>
          </a:bodyPr>
          <a:lstStyle>
            <a:lvl1pPr marL="457200" lvl="0" indent="-228600" algn="l">
              <a:lnSpc>
                <a:spcPct val="90000"/>
              </a:lnSpc>
              <a:spcBef>
                <a:spcPts val="938"/>
              </a:spcBef>
              <a:spcAft>
                <a:spcPts val="0"/>
              </a:spcAft>
              <a:buSzPts val="1575"/>
              <a:buNone/>
              <a:defRPr sz="2250">
                <a:solidFill>
                  <a:srgbClr val="888888"/>
                </a:solidFill>
              </a:defRPr>
            </a:lvl1pPr>
            <a:lvl2pPr marL="914400" lvl="1" indent="-228600" algn="l">
              <a:lnSpc>
                <a:spcPct val="90000"/>
              </a:lnSpc>
              <a:spcBef>
                <a:spcPts val="469"/>
              </a:spcBef>
              <a:spcAft>
                <a:spcPts val="0"/>
              </a:spcAft>
              <a:buSzPts val="1875"/>
              <a:buNone/>
              <a:defRPr sz="1875">
                <a:solidFill>
                  <a:srgbClr val="888888"/>
                </a:solidFill>
              </a:defRPr>
            </a:lvl2pPr>
            <a:lvl3pPr marL="1371600" lvl="2" indent="-228600" algn="l">
              <a:lnSpc>
                <a:spcPct val="90000"/>
              </a:lnSpc>
              <a:spcBef>
                <a:spcPts val="469"/>
              </a:spcBef>
              <a:spcAft>
                <a:spcPts val="0"/>
              </a:spcAft>
              <a:buSzPts val="1688"/>
              <a:buNone/>
              <a:defRPr sz="1687">
                <a:solidFill>
                  <a:srgbClr val="888888"/>
                </a:solidFill>
              </a:defRPr>
            </a:lvl3pPr>
            <a:lvl4pPr marL="1828800" lvl="3" indent="-228600" algn="l">
              <a:lnSpc>
                <a:spcPct val="90000"/>
              </a:lnSpc>
              <a:spcBef>
                <a:spcPts val="469"/>
              </a:spcBef>
              <a:spcAft>
                <a:spcPts val="0"/>
              </a:spcAft>
              <a:buSzPts val="1500"/>
              <a:buNone/>
              <a:defRPr sz="1500">
                <a:solidFill>
                  <a:srgbClr val="888888"/>
                </a:solidFill>
              </a:defRPr>
            </a:lvl4pPr>
            <a:lvl5pPr marL="2286000" lvl="4" indent="-228600" algn="l">
              <a:lnSpc>
                <a:spcPct val="90000"/>
              </a:lnSpc>
              <a:spcBef>
                <a:spcPts val="469"/>
              </a:spcBef>
              <a:spcAft>
                <a:spcPts val="0"/>
              </a:spcAft>
              <a:buSzPts val="1500"/>
              <a:buNone/>
              <a:defRPr sz="1500">
                <a:solidFill>
                  <a:srgbClr val="888888"/>
                </a:solidFill>
              </a:defRPr>
            </a:lvl5pPr>
            <a:lvl6pPr marL="2743200" lvl="5" indent="-228600" algn="l">
              <a:lnSpc>
                <a:spcPct val="90000"/>
              </a:lnSpc>
              <a:spcBef>
                <a:spcPts val="469"/>
              </a:spcBef>
              <a:spcAft>
                <a:spcPts val="0"/>
              </a:spcAft>
              <a:buClr>
                <a:srgbClr val="888888"/>
              </a:buClr>
              <a:buSzPts val="1500"/>
              <a:buNone/>
              <a:defRPr sz="1500">
                <a:solidFill>
                  <a:srgbClr val="888888"/>
                </a:solidFill>
              </a:defRPr>
            </a:lvl6pPr>
            <a:lvl7pPr marL="3200400" lvl="6" indent="-228600" algn="l">
              <a:lnSpc>
                <a:spcPct val="90000"/>
              </a:lnSpc>
              <a:spcBef>
                <a:spcPts val="469"/>
              </a:spcBef>
              <a:spcAft>
                <a:spcPts val="0"/>
              </a:spcAft>
              <a:buClr>
                <a:srgbClr val="888888"/>
              </a:buClr>
              <a:buSzPts val="1500"/>
              <a:buNone/>
              <a:defRPr sz="1500">
                <a:solidFill>
                  <a:srgbClr val="888888"/>
                </a:solidFill>
              </a:defRPr>
            </a:lvl7pPr>
            <a:lvl8pPr marL="3657600" lvl="7" indent="-228600" algn="l">
              <a:lnSpc>
                <a:spcPct val="90000"/>
              </a:lnSpc>
              <a:spcBef>
                <a:spcPts val="469"/>
              </a:spcBef>
              <a:spcAft>
                <a:spcPts val="0"/>
              </a:spcAft>
              <a:buClr>
                <a:srgbClr val="888888"/>
              </a:buClr>
              <a:buSzPts val="1500"/>
              <a:buNone/>
              <a:defRPr sz="1500">
                <a:solidFill>
                  <a:srgbClr val="888888"/>
                </a:solidFill>
              </a:defRPr>
            </a:lvl8pPr>
            <a:lvl9pPr marL="4114800" lvl="8" indent="-228600" algn="l">
              <a:lnSpc>
                <a:spcPct val="90000"/>
              </a:lnSpc>
              <a:spcBef>
                <a:spcPts val="469"/>
              </a:spcBef>
              <a:spcAft>
                <a:spcPts val="0"/>
              </a:spcAft>
              <a:buClr>
                <a:srgbClr val="888888"/>
              </a:buClr>
              <a:buSzPts val="1500"/>
              <a:buNone/>
              <a:defRPr sz="1500">
                <a:solidFill>
                  <a:srgbClr val="888888"/>
                </a:solidFill>
              </a:defRPr>
            </a:lvl9pPr>
          </a:lstStyle>
          <a:p>
            <a:endParaRPr/>
          </a:p>
        </p:txBody>
      </p:sp>
      <p:sp>
        <p:nvSpPr>
          <p:cNvPr id="80" name="Google Shape;80;p89"/>
          <p:cNvSpPr/>
          <p:nvPr/>
        </p:nvSpPr>
        <p:spPr>
          <a:xfrm rot="5400000">
            <a:off x="-1" y="0"/>
            <a:ext cx="6096000" cy="6096000"/>
          </a:xfrm>
          <a:prstGeom prst="rtTriangle">
            <a:avLst/>
          </a:prstGeom>
          <a:gradFill>
            <a:gsLst>
              <a:gs pos="0">
                <a:schemeClr val="dk2"/>
              </a:gs>
              <a:gs pos="21000">
                <a:schemeClr val="dk2"/>
              </a:gs>
              <a:gs pos="100000">
                <a:schemeClr val="accent1"/>
              </a:gs>
            </a:gsLst>
            <a:lin ang="162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313" b="0" i="0" u="none" strike="noStrike" cap="none">
              <a:solidFill>
                <a:schemeClr val="lt1"/>
              </a:solidFill>
              <a:latin typeface="Calibri"/>
              <a:ea typeface="Calibri"/>
              <a:cs typeface="Calibri"/>
              <a:sym typeface="Calibri"/>
            </a:endParaRPr>
          </a:p>
        </p:txBody>
      </p:sp>
      <p:sp>
        <p:nvSpPr>
          <p:cNvPr id="81" name="Google Shape;81;p89"/>
          <p:cNvSpPr txBox="1">
            <a:spLocks noGrp="1"/>
          </p:cNvSpPr>
          <p:nvPr>
            <p:ph type="title"/>
          </p:nvPr>
        </p:nvSpPr>
        <p:spPr>
          <a:xfrm>
            <a:off x="257432" y="365125"/>
            <a:ext cx="4709984"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lt1"/>
              </a:buClr>
              <a:buSzPts val="3375"/>
              <a:buFont typeface="Montserrat"/>
              <a:buNone/>
              <a:defRPr>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2" name="Google Shape;82;p89"/>
          <p:cNvSpPr/>
          <p:nvPr/>
        </p:nvSpPr>
        <p:spPr>
          <a:xfrm rot="2700000">
            <a:off x="1872909" y="2175029"/>
            <a:ext cx="3031048" cy="3031048"/>
          </a:xfrm>
          <a:prstGeom prst="roundRect">
            <a:avLst>
              <a:gd name="adj" fmla="val 16667"/>
            </a:avLst>
          </a:prstGeom>
          <a:blipFill rotWithShape="0">
            <a:blip r:embed="rId2">
              <a:alphaModFix/>
            </a:blip>
            <a:tile tx="-2406661" ty="-88905" sx="40000" sy="40000" flip="none" algn="tl"/>
          </a:blipFill>
          <a:ln>
            <a:noFill/>
          </a:ln>
          <a:effectLst>
            <a:outerShdw blurRad="508000" sx="102000" sy="102000" algn="ctr" rotWithShape="0">
              <a:srgbClr val="000000">
                <a:alpha val="31764"/>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313" b="0" i="0" u="none" strike="noStrike" cap="none">
              <a:solidFill>
                <a:schemeClr val="lt1"/>
              </a:solidFill>
              <a:latin typeface="Calibri"/>
              <a:ea typeface="Calibri"/>
              <a:cs typeface="Calibri"/>
              <a:sym typeface="Calibri"/>
            </a:endParaRPr>
          </a:p>
        </p:txBody>
      </p:sp>
      <p:pic>
        <p:nvPicPr>
          <p:cNvPr id="83" name="Google Shape;83;p89" descr="Text&#10;&#10;Description automatically generated"/>
          <p:cNvPicPr preferRelativeResize="0"/>
          <p:nvPr/>
        </p:nvPicPr>
        <p:blipFill rotWithShape="1">
          <a:blip r:embed="rId3">
            <a:alphaModFix/>
          </a:blip>
          <a:srcRect/>
          <a:stretch/>
        </p:blipFill>
        <p:spPr>
          <a:xfrm>
            <a:off x="311254" y="5693274"/>
            <a:ext cx="2452266" cy="1379399"/>
          </a:xfrm>
          <a:prstGeom prst="rect">
            <a:avLst/>
          </a:prstGeom>
          <a:noFill/>
          <a:ln>
            <a:noFill/>
          </a:ln>
        </p:spPr>
      </p:pic>
    </p:spTree>
    <p:extLst>
      <p:ext uri="{BB962C8B-B14F-4D97-AF65-F5344CB8AC3E}">
        <p14:creationId xmlns:p14="http://schemas.microsoft.com/office/powerpoint/2010/main" val="2987234338"/>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matchingName="3_Section Header">
  <p:cSld name="3_Section Header">
    <p:spTree>
      <p:nvGrpSpPr>
        <p:cNvPr id="1" name="Shape 84"/>
        <p:cNvGrpSpPr/>
        <p:nvPr/>
      </p:nvGrpSpPr>
      <p:grpSpPr>
        <a:xfrm>
          <a:off x="0" y="0"/>
          <a:ext cx="0" cy="0"/>
          <a:chOff x="0" y="0"/>
          <a:chExt cx="0" cy="0"/>
        </a:xfrm>
      </p:grpSpPr>
      <p:sp>
        <p:nvSpPr>
          <p:cNvPr id="85" name="Google Shape;85;p90"/>
          <p:cNvSpPr txBox="1">
            <a:spLocks noGrp="1"/>
          </p:cNvSpPr>
          <p:nvPr>
            <p:ph type="body" idx="1"/>
          </p:nvPr>
        </p:nvSpPr>
        <p:spPr>
          <a:xfrm>
            <a:off x="7488196" y="1742305"/>
            <a:ext cx="3859255" cy="852616"/>
          </a:xfrm>
          <a:prstGeom prst="rect">
            <a:avLst/>
          </a:prstGeom>
          <a:noFill/>
          <a:ln>
            <a:noFill/>
          </a:ln>
        </p:spPr>
        <p:txBody>
          <a:bodyPr spcFirstLastPara="1" wrap="square" lIns="91425" tIns="45700" rIns="91425" bIns="45700" anchor="ctr" anchorCtr="0">
            <a:normAutofit/>
          </a:bodyPr>
          <a:lstStyle>
            <a:lvl1pPr marL="457200" lvl="0" indent="-228600" algn="l">
              <a:lnSpc>
                <a:spcPct val="90000"/>
              </a:lnSpc>
              <a:spcBef>
                <a:spcPts val="938"/>
              </a:spcBef>
              <a:spcAft>
                <a:spcPts val="0"/>
              </a:spcAft>
              <a:buSzPts val="1575"/>
              <a:buNone/>
              <a:defRPr sz="2250">
                <a:solidFill>
                  <a:srgbClr val="888888"/>
                </a:solidFill>
              </a:defRPr>
            </a:lvl1pPr>
            <a:lvl2pPr marL="914400" lvl="1" indent="-228600" algn="l">
              <a:lnSpc>
                <a:spcPct val="90000"/>
              </a:lnSpc>
              <a:spcBef>
                <a:spcPts val="469"/>
              </a:spcBef>
              <a:spcAft>
                <a:spcPts val="0"/>
              </a:spcAft>
              <a:buSzPts val="1875"/>
              <a:buNone/>
              <a:defRPr sz="1875">
                <a:solidFill>
                  <a:srgbClr val="888888"/>
                </a:solidFill>
              </a:defRPr>
            </a:lvl2pPr>
            <a:lvl3pPr marL="1371600" lvl="2" indent="-228600" algn="l">
              <a:lnSpc>
                <a:spcPct val="90000"/>
              </a:lnSpc>
              <a:spcBef>
                <a:spcPts val="469"/>
              </a:spcBef>
              <a:spcAft>
                <a:spcPts val="0"/>
              </a:spcAft>
              <a:buSzPts val="1688"/>
              <a:buNone/>
              <a:defRPr sz="1687">
                <a:solidFill>
                  <a:srgbClr val="888888"/>
                </a:solidFill>
              </a:defRPr>
            </a:lvl3pPr>
            <a:lvl4pPr marL="1828800" lvl="3" indent="-228600" algn="l">
              <a:lnSpc>
                <a:spcPct val="90000"/>
              </a:lnSpc>
              <a:spcBef>
                <a:spcPts val="469"/>
              </a:spcBef>
              <a:spcAft>
                <a:spcPts val="0"/>
              </a:spcAft>
              <a:buSzPts val="1500"/>
              <a:buNone/>
              <a:defRPr sz="1500">
                <a:solidFill>
                  <a:srgbClr val="888888"/>
                </a:solidFill>
              </a:defRPr>
            </a:lvl4pPr>
            <a:lvl5pPr marL="2286000" lvl="4" indent="-228600" algn="l">
              <a:lnSpc>
                <a:spcPct val="90000"/>
              </a:lnSpc>
              <a:spcBef>
                <a:spcPts val="469"/>
              </a:spcBef>
              <a:spcAft>
                <a:spcPts val="0"/>
              </a:spcAft>
              <a:buSzPts val="1500"/>
              <a:buNone/>
              <a:defRPr sz="1500">
                <a:solidFill>
                  <a:srgbClr val="888888"/>
                </a:solidFill>
              </a:defRPr>
            </a:lvl5pPr>
            <a:lvl6pPr marL="2743200" lvl="5" indent="-228600" algn="l">
              <a:lnSpc>
                <a:spcPct val="90000"/>
              </a:lnSpc>
              <a:spcBef>
                <a:spcPts val="469"/>
              </a:spcBef>
              <a:spcAft>
                <a:spcPts val="0"/>
              </a:spcAft>
              <a:buClr>
                <a:srgbClr val="888888"/>
              </a:buClr>
              <a:buSzPts val="1500"/>
              <a:buNone/>
              <a:defRPr sz="1500">
                <a:solidFill>
                  <a:srgbClr val="888888"/>
                </a:solidFill>
              </a:defRPr>
            </a:lvl6pPr>
            <a:lvl7pPr marL="3200400" lvl="6" indent="-228600" algn="l">
              <a:lnSpc>
                <a:spcPct val="90000"/>
              </a:lnSpc>
              <a:spcBef>
                <a:spcPts val="469"/>
              </a:spcBef>
              <a:spcAft>
                <a:spcPts val="0"/>
              </a:spcAft>
              <a:buClr>
                <a:srgbClr val="888888"/>
              </a:buClr>
              <a:buSzPts val="1500"/>
              <a:buNone/>
              <a:defRPr sz="1500">
                <a:solidFill>
                  <a:srgbClr val="888888"/>
                </a:solidFill>
              </a:defRPr>
            </a:lvl7pPr>
            <a:lvl8pPr marL="3657600" lvl="7" indent="-228600" algn="l">
              <a:lnSpc>
                <a:spcPct val="90000"/>
              </a:lnSpc>
              <a:spcBef>
                <a:spcPts val="469"/>
              </a:spcBef>
              <a:spcAft>
                <a:spcPts val="0"/>
              </a:spcAft>
              <a:buClr>
                <a:srgbClr val="888888"/>
              </a:buClr>
              <a:buSzPts val="1500"/>
              <a:buNone/>
              <a:defRPr sz="1500">
                <a:solidFill>
                  <a:srgbClr val="888888"/>
                </a:solidFill>
              </a:defRPr>
            </a:lvl8pPr>
            <a:lvl9pPr marL="4114800" lvl="8" indent="-228600" algn="l">
              <a:lnSpc>
                <a:spcPct val="90000"/>
              </a:lnSpc>
              <a:spcBef>
                <a:spcPts val="469"/>
              </a:spcBef>
              <a:spcAft>
                <a:spcPts val="0"/>
              </a:spcAft>
              <a:buClr>
                <a:srgbClr val="888888"/>
              </a:buClr>
              <a:buSzPts val="1500"/>
              <a:buNone/>
              <a:defRPr sz="1500">
                <a:solidFill>
                  <a:srgbClr val="888888"/>
                </a:solidFill>
              </a:defRPr>
            </a:lvl9pPr>
          </a:lstStyle>
          <a:p>
            <a:endParaRPr/>
          </a:p>
        </p:txBody>
      </p:sp>
      <p:sp>
        <p:nvSpPr>
          <p:cNvPr id="86" name="Google Shape;86;p90"/>
          <p:cNvSpPr txBox="1">
            <a:spLocks noGrp="1"/>
          </p:cNvSpPr>
          <p:nvPr>
            <p:ph type="body" idx="2"/>
          </p:nvPr>
        </p:nvSpPr>
        <p:spPr>
          <a:xfrm>
            <a:off x="7488196" y="2780273"/>
            <a:ext cx="3859255" cy="852616"/>
          </a:xfrm>
          <a:prstGeom prst="rect">
            <a:avLst/>
          </a:prstGeom>
          <a:noFill/>
          <a:ln>
            <a:noFill/>
          </a:ln>
        </p:spPr>
        <p:txBody>
          <a:bodyPr spcFirstLastPara="1" wrap="square" lIns="91425" tIns="45700" rIns="91425" bIns="45700" anchor="ctr" anchorCtr="0">
            <a:normAutofit/>
          </a:bodyPr>
          <a:lstStyle>
            <a:lvl1pPr marL="457200" lvl="0" indent="-228600" algn="l">
              <a:lnSpc>
                <a:spcPct val="90000"/>
              </a:lnSpc>
              <a:spcBef>
                <a:spcPts val="938"/>
              </a:spcBef>
              <a:spcAft>
                <a:spcPts val="0"/>
              </a:spcAft>
              <a:buSzPts val="1575"/>
              <a:buNone/>
              <a:defRPr sz="2250">
                <a:solidFill>
                  <a:srgbClr val="888888"/>
                </a:solidFill>
              </a:defRPr>
            </a:lvl1pPr>
            <a:lvl2pPr marL="914400" lvl="1" indent="-228600" algn="l">
              <a:lnSpc>
                <a:spcPct val="90000"/>
              </a:lnSpc>
              <a:spcBef>
                <a:spcPts val="469"/>
              </a:spcBef>
              <a:spcAft>
                <a:spcPts val="0"/>
              </a:spcAft>
              <a:buSzPts val="1875"/>
              <a:buNone/>
              <a:defRPr sz="1875">
                <a:solidFill>
                  <a:srgbClr val="888888"/>
                </a:solidFill>
              </a:defRPr>
            </a:lvl2pPr>
            <a:lvl3pPr marL="1371600" lvl="2" indent="-228600" algn="l">
              <a:lnSpc>
                <a:spcPct val="90000"/>
              </a:lnSpc>
              <a:spcBef>
                <a:spcPts val="469"/>
              </a:spcBef>
              <a:spcAft>
                <a:spcPts val="0"/>
              </a:spcAft>
              <a:buSzPts val="1688"/>
              <a:buNone/>
              <a:defRPr sz="1687">
                <a:solidFill>
                  <a:srgbClr val="888888"/>
                </a:solidFill>
              </a:defRPr>
            </a:lvl3pPr>
            <a:lvl4pPr marL="1828800" lvl="3" indent="-228600" algn="l">
              <a:lnSpc>
                <a:spcPct val="90000"/>
              </a:lnSpc>
              <a:spcBef>
                <a:spcPts val="469"/>
              </a:spcBef>
              <a:spcAft>
                <a:spcPts val="0"/>
              </a:spcAft>
              <a:buSzPts val="1500"/>
              <a:buNone/>
              <a:defRPr sz="1500">
                <a:solidFill>
                  <a:srgbClr val="888888"/>
                </a:solidFill>
              </a:defRPr>
            </a:lvl4pPr>
            <a:lvl5pPr marL="2286000" lvl="4" indent="-228600" algn="l">
              <a:lnSpc>
                <a:spcPct val="90000"/>
              </a:lnSpc>
              <a:spcBef>
                <a:spcPts val="469"/>
              </a:spcBef>
              <a:spcAft>
                <a:spcPts val="0"/>
              </a:spcAft>
              <a:buSzPts val="1500"/>
              <a:buNone/>
              <a:defRPr sz="1500">
                <a:solidFill>
                  <a:srgbClr val="888888"/>
                </a:solidFill>
              </a:defRPr>
            </a:lvl5pPr>
            <a:lvl6pPr marL="2743200" lvl="5" indent="-228600" algn="l">
              <a:lnSpc>
                <a:spcPct val="90000"/>
              </a:lnSpc>
              <a:spcBef>
                <a:spcPts val="469"/>
              </a:spcBef>
              <a:spcAft>
                <a:spcPts val="0"/>
              </a:spcAft>
              <a:buClr>
                <a:srgbClr val="888888"/>
              </a:buClr>
              <a:buSzPts val="1500"/>
              <a:buNone/>
              <a:defRPr sz="1500">
                <a:solidFill>
                  <a:srgbClr val="888888"/>
                </a:solidFill>
              </a:defRPr>
            </a:lvl6pPr>
            <a:lvl7pPr marL="3200400" lvl="6" indent="-228600" algn="l">
              <a:lnSpc>
                <a:spcPct val="90000"/>
              </a:lnSpc>
              <a:spcBef>
                <a:spcPts val="469"/>
              </a:spcBef>
              <a:spcAft>
                <a:spcPts val="0"/>
              </a:spcAft>
              <a:buClr>
                <a:srgbClr val="888888"/>
              </a:buClr>
              <a:buSzPts val="1500"/>
              <a:buNone/>
              <a:defRPr sz="1500">
                <a:solidFill>
                  <a:srgbClr val="888888"/>
                </a:solidFill>
              </a:defRPr>
            </a:lvl7pPr>
            <a:lvl8pPr marL="3657600" lvl="7" indent="-228600" algn="l">
              <a:lnSpc>
                <a:spcPct val="90000"/>
              </a:lnSpc>
              <a:spcBef>
                <a:spcPts val="469"/>
              </a:spcBef>
              <a:spcAft>
                <a:spcPts val="0"/>
              </a:spcAft>
              <a:buClr>
                <a:srgbClr val="888888"/>
              </a:buClr>
              <a:buSzPts val="1500"/>
              <a:buNone/>
              <a:defRPr sz="1500">
                <a:solidFill>
                  <a:srgbClr val="888888"/>
                </a:solidFill>
              </a:defRPr>
            </a:lvl8pPr>
            <a:lvl9pPr marL="4114800" lvl="8" indent="-228600" algn="l">
              <a:lnSpc>
                <a:spcPct val="90000"/>
              </a:lnSpc>
              <a:spcBef>
                <a:spcPts val="469"/>
              </a:spcBef>
              <a:spcAft>
                <a:spcPts val="0"/>
              </a:spcAft>
              <a:buClr>
                <a:srgbClr val="888888"/>
              </a:buClr>
              <a:buSzPts val="1500"/>
              <a:buNone/>
              <a:defRPr sz="1500">
                <a:solidFill>
                  <a:srgbClr val="888888"/>
                </a:solidFill>
              </a:defRPr>
            </a:lvl9pPr>
          </a:lstStyle>
          <a:p>
            <a:endParaRPr/>
          </a:p>
        </p:txBody>
      </p:sp>
      <p:sp>
        <p:nvSpPr>
          <p:cNvPr id="87" name="Google Shape;87;p90"/>
          <p:cNvSpPr txBox="1">
            <a:spLocks noGrp="1"/>
          </p:cNvSpPr>
          <p:nvPr>
            <p:ph type="body" idx="3"/>
          </p:nvPr>
        </p:nvSpPr>
        <p:spPr>
          <a:xfrm>
            <a:off x="7488196" y="3842954"/>
            <a:ext cx="3859255" cy="852616"/>
          </a:xfrm>
          <a:prstGeom prst="rect">
            <a:avLst/>
          </a:prstGeom>
          <a:noFill/>
          <a:ln>
            <a:noFill/>
          </a:ln>
        </p:spPr>
        <p:txBody>
          <a:bodyPr spcFirstLastPara="1" wrap="square" lIns="91425" tIns="45700" rIns="91425" bIns="45700" anchor="ctr" anchorCtr="0">
            <a:normAutofit/>
          </a:bodyPr>
          <a:lstStyle>
            <a:lvl1pPr marL="457200" lvl="0" indent="-228600" algn="l">
              <a:lnSpc>
                <a:spcPct val="90000"/>
              </a:lnSpc>
              <a:spcBef>
                <a:spcPts val="938"/>
              </a:spcBef>
              <a:spcAft>
                <a:spcPts val="0"/>
              </a:spcAft>
              <a:buSzPts val="1575"/>
              <a:buNone/>
              <a:defRPr sz="2250">
                <a:solidFill>
                  <a:srgbClr val="888888"/>
                </a:solidFill>
              </a:defRPr>
            </a:lvl1pPr>
            <a:lvl2pPr marL="914400" lvl="1" indent="-228600" algn="l">
              <a:lnSpc>
                <a:spcPct val="90000"/>
              </a:lnSpc>
              <a:spcBef>
                <a:spcPts val="469"/>
              </a:spcBef>
              <a:spcAft>
                <a:spcPts val="0"/>
              </a:spcAft>
              <a:buSzPts val="1875"/>
              <a:buNone/>
              <a:defRPr sz="1875">
                <a:solidFill>
                  <a:srgbClr val="888888"/>
                </a:solidFill>
              </a:defRPr>
            </a:lvl2pPr>
            <a:lvl3pPr marL="1371600" lvl="2" indent="-228600" algn="l">
              <a:lnSpc>
                <a:spcPct val="90000"/>
              </a:lnSpc>
              <a:spcBef>
                <a:spcPts val="469"/>
              </a:spcBef>
              <a:spcAft>
                <a:spcPts val="0"/>
              </a:spcAft>
              <a:buSzPts val="1688"/>
              <a:buNone/>
              <a:defRPr sz="1687">
                <a:solidFill>
                  <a:srgbClr val="888888"/>
                </a:solidFill>
              </a:defRPr>
            </a:lvl3pPr>
            <a:lvl4pPr marL="1828800" lvl="3" indent="-228600" algn="l">
              <a:lnSpc>
                <a:spcPct val="90000"/>
              </a:lnSpc>
              <a:spcBef>
                <a:spcPts val="469"/>
              </a:spcBef>
              <a:spcAft>
                <a:spcPts val="0"/>
              </a:spcAft>
              <a:buSzPts val="1500"/>
              <a:buNone/>
              <a:defRPr sz="1500">
                <a:solidFill>
                  <a:srgbClr val="888888"/>
                </a:solidFill>
              </a:defRPr>
            </a:lvl4pPr>
            <a:lvl5pPr marL="2286000" lvl="4" indent="-228600" algn="l">
              <a:lnSpc>
                <a:spcPct val="90000"/>
              </a:lnSpc>
              <a:spcBef>
                <a:spcPts val="469"/>
              </a:spcBef>
              <a:spcAft>
                <a:spcPts val="0"/>
              </a:spcAft>
              <a:buSzPts val="1500"/>
              <a:buNone/>
              <a:defRPr sz="1500">
                <a:solidFill>
                  <a:srgbClr val="888888"/>
                </a:solidFill>
              </a:defRPr>
            </a:lvl5pPr>
            <a:lvl6pPr marL="2743200" lvl="5" indent="-228600" algn="l">
              <a:lnSpc>
                <a:spcPct val="90000"/>
              </a:lnSpc>
              <a:spcBef>
                <a:spcPts val="469"/>
              </a:spcBef>
              <a:spcAft>
                <a:spcPts val="0"/>
              </a:spcAft>
              <a:buClr>
                <a:srgbClr val="888888"/>
              </a:buClr>
              <a:buSzPts val="1500"/>
              <a:buNone/>
              <a:defRPr sz="1500">
                <a:solidFill>
                  <a:srgbClr val="888888"/>
                </a:solidFill>
              </a:defRPr>
            </a:lvl6pPr>
            <a:lvl7pPr marL="3200400" lvl="6" indent="-228600" algn="l">
              <a:lnSpc>
                <a:spcPct val="90000"/>
              </a:lnSpc>
              <a:spcBef>
                <a:spcPts val="469"/>
              </a:spcBef>
              <a:spcAft>
                <a:spcPts val="0"/>
              </a:spcAft>
              <a:buClr>
                <a:srgbClr val="888888"/>
              </a:buClr>
              <a:buSzPts val="1500"/>
              <a:buNone/>
              <a:defRPr sz="1500">
                <a:solidFill>
                  <a:srgbClr val="888888"/>
                </a:solidFill>
              </a:defRPr>
            </a:lvl7pPr>
            <a:lvl8pPr marL="3657600" lvl="7" indent="-228600" algn="l">
              <a:lnSpc>
                <a:spcPct val="90000"/>
              </a:lnSpc>
              <a:spcBef>
                <a:spcPts val="469"/>
              </a:spcBef>
              <a:spcAft>
                <a:spcPts val="0"/>
              </a:spcAft>
              <a:buClr>
                <a:srgbClr val="888888"/>
              </a:buClr>
              <a:buSzPts val="1500"/>
              <a:buNone/>
              <a:defRPr sz="1500">
                <a:solidFill>
                  <a:srgbClr val="888888"/>
                </a:solidFill>
              </a:defRPr>
            </a:lvl8pPr>
            <a:lvl9pPr marL="4114800" lvl="8" indent="-228600" algn="l">
              <a:lnSpc>
                <a:spcPct val="90000"/>
              </a:lnSpc>
              <a:spcBef>
                <a:spcPts val="469"/>
              </a:spcBef>
              <a:spcAft>
                <a:spcPts val="0"/>
              </a:spcAft>
              <a:buClr>
                <a:srgbClr val="888888"/>
              </a:buClr>
              <a:buSzPts val="1500"/>
              <a:buNone/>
              <a:defRPr sz="1500">
                <a:solidFill>
                  <a:srgbClr val="888888"/>
                </a:solidFill>
              </a:defRPr>
            </a:lvl9pPr>
          </a:lstStyle>
          <a:p>
            <a:endParaRPr/>
          </a:p>
        </p:txBody>
      </p:sp>
      <p:sp>
        <p:nvSpPr>
          <p:cNvPr id="88" name="Google Shape;88;p90"/>
          <p:cNvSpPr txBox="1">
            <a:spLocks noGrp="1"/>
          </p:cNvSpPr>
          <p:nvPr>
            <p:ph type="body" idx="4"/>
          </p:nvPr>
        </p:nvSpPr>
        <p:spPr>
          <a:xfrm>
            <a:off x="7488196" y="4880922"/>
            <a:ext cx="3859255" cy="852616"/>
          </a:xfrm>
          <a:prstGeom prst="rect">
            <a:avLst/>
          </a:prstGeom>
          <a:noFill/>
          <a:ln>
            <a:noFill/>
          </a:ln>
        </p:spPr>
        <p:txBody>
          <a:bodyPr spcFirstLastPara="1" wrap="square" lIns="91425" tIns="45700" rIns="91425" bIns="45700" anchor="ctr" anchorCtr="0">
            <a:normAutofit/>
          </a:bodyPr>
          <a:lstStyle>
            <a:lvl1pPr marL="457200" lvl="0" indent="-228600" algn="l">
              <a:lnSpc>
                <a:spcPct val="90000"/>
              </a:lnSpc>
              <a:spcBef>
                <a:spcPts val="938"/>
              </a:spcBef>
              <a:spcAft>
                <a:spcPts val="0"/>
              </a:spcAft>
              <a:buSzPts val="1575"/>
              <a:buNone/>
              <a:defRPr sz="2250">
                <a:solidFill>
                  <a:srgbClr val="888888"/>
                </a:solidFill>
              </a:defRPr>
            </a:lvl1pPr>
            <a:lvl2pPr marL="914400" lvl="1" indent="-228600" algn="l">
              <a:lnSpc>
                <a:spcPct val="90000"/>
              </a:lnSpc>
              <a:spcBef>
                <a:spcPts val="469"/>
              </a:spcBef>
              <a:spcAft>
                <a:spcPts val="0"/>
              </a:spcAft>
              <a:buSzPts val="1875"/>
              <a:buNone/>
              <a:defRPr sz="1875">
                <a:solidFill>
                  <a:srgbClr val="888888"/>
                </a:solidFill>
              </a:defRPr>
            </a:lvl2pPr>
            <a:lvl3pPr marL="1371600" lvl="2" indent="-228600" algn="l">
              <a:lnSpc>
                <a:spcPct val="90000"/>
              </a:lnSpc>
              <a:spcBef>
                <a:spcPts val="469"/>
              </a:spcBef>
              <a:spcAft>
                <a:spcPts val="0"/>
              </a:spcAft>
              <a:buSzPts val="1688"/>
              <a:buNone/>
              <a:defRPr sz="1687">
                <a:solidFill>
                  <a:srgbClr val="888888"/>
                </a:solidFill>
              </a:defRPr>
            </a:lvl3pPr>
            <a:lvl4pPr marL="1828800" lvl="3" indent="-228600" algn="l">
              <a:lnSpc>
                <a:spcPct val="90000"/>
              </a:lnSpc>
              <a:spcBef>
                <a:spcPts val="469"/>
              </a:spcBef>
              <a:spcAft>
                <a:spcPts val="0"/>
              </a:spcAft>
              <a:buSzPts val="1500"/>
              <a:buNone/>
              <a:defRPr sz="1500">
                <a:solidFill>
                  <a:srgbClr val="888888"/>
                </a:solidFill>
              </a:defRPr>
            </a:lvl4pPr>
            <a:lvl5pPr marL="2286000" lvl="4" indent="-228600" algn="l">
              <a:lnSpc>
                <a:spcPct val="90000"/>
              </a:lnSpc>
              <a:spcBef>
                <a:spcPts val="469"/>
              </a:spcBef>
              <a:spcAft>
                <a:spcPts val="0"/>
              </a:spcAft>
              <a:buSzPts val="1500"/>
              <a:buNone/>
              <a:defRPr sz="1500">
                <a:solidFill>
                  <a:srgbClr val="888888"/>
                </a:solidFill>
              </a:defRPr>
            </a:lvl5pPr>
            <a:lvl6pPr marL="2743200" lvl="5" indent="-228600" algn="l">
              <a:lnSpc>
                <a:spcPct val="90000"/>
              </a:lnSpc>
              <a:spcBef>
                <a:spcPts val="469"/>
              </a:spcBef>
              <a:spcAft>
                <a:spcPts val="0"/>
              </a:spcAft>
              <a:buClr>
                <a:srgbClr val="888888"/>
              </a:buClr>
              <a:buSzPts val="1500"/>
              <a:buNone/>
              <a:defRPr sz="1500">
                <a:solidFill>
                  <a:srgbClr val="888888"/>
                </a:solidFill>
              </a:defRPr>
            </a:lvl6pPr>
            <a:lvl7pPr marL="3200400" lvl="6" indent="-228600" algn="l">
              <a:lnSpc>
                <a:spcPct val="90000"/>
              </a:lnSpc>
              <a:spcBef>
                <a:spcPts val="469"/>
              </a:spcBef>
              <a:spcAft>
                <a:spcPts val="0"/>
              </a:spcAft>
              <a:buClr>
                <a:srgbClr val="888888"/>
              </a:buClr>
              <a:buSzPts val="1500"/>
              <a:buNone/>
              <a:defRPr sz="1500">
                <a:solidFill>
                  <a:srgbClr val="888888"/>
                </a:solidFill>
              </a:defRPr>
            </a:lvl7pPr>
            <a:lvl8pPr marL="3657600" lvl="7" indent="-228600" algn="l">
              <a:lnSpc>
                <a:spcPct val="90000"/>
              </a:lnSpc>
              <a:spcBef>
                <a:spcPts val="469"/>
              </a:spcBef>
              <a:spcAft>
                <a:spcPts val="0"/>
              </a:spcAft>
              <a:buClr>
                <a:srgbClr val="888888"/>
              </a:buClr>
              <a:buSzPts val="1500"/>
              <a:buNone/>
              <a:defRPr sz="1500">
                <a:solidFill>
                  <a:srgbClr val="888888"/>
                </a:solidFill>
              </a:defRPr>
            </a:lvl8pPr>
            <a:lvl9pPr marL="4114800" lvl="8" indent="-228600" algn="l">
              <a:lnSpc>
                <a:spcPct val="90000"/>
              </a:lnSpc>
              <a:spcBef>
                <a:spcPts val="469"/>
              </a:spcBef>
              <a:spcAft>
                <a:spcPts val="0"/>
              </a:spcAft>
              <a:buClr>
                <a:srgbClr val="888888"/>
              </a:buClr>
              <a:buSzPts val="1500"/>
              <a:buNone/>
              <a:defRPr sz="1500">
                <a:solidFill>
                  <a:srgbClr val="888888"/>
                </a:solidFill>
              </a:defRPr>
            </a:lvl9pPr>
          </a:lstStyle>
          <a:p>
            <a:endParaRPr/>
          </a:p>
        </p:txBody>
      </p:sp>
      <p:sp>
        <p:nvSpPr>
          <p:cNvPr id="89" name="Google Shape;89;p90"/>
          <p:cNvSpPr/>
          <p:nvPr/>
        </p:nvSpPr>
        <p:spPr>
          <a:xfrm rot="5400000">
            <a:off x="-1" y="0"/>
            <a:ext cx="6096000" cy="6096000"/>
          </a:xfrm>
          <a:prstGeom prst="rtTriangle">
            <a:avLst/>
          </a:prstGeom>
          <a:gradFill>
            <a:gsLst>
              <a:gs pos="0">
                <a:schemeClr val="dk2"/>
              </a:gs>
              <a:gs pos="21000">
                <a:schemeClr val="dk2"/>
              </a:gs>
              <a:gs pos="100000">
                <a:schemeClr val="accent1"/>
              </a:gs>
            </a:gsLst>
            <a:lin ang="162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313" b="0" i="0" u="none" strike="noStrike" cap="none">
              <a:solidFill>
                <a:schemeClr val="lt1"/>
              </a:solidFill>
              <a:latin typeface="Calibri"/>
              <a:ea typeface="Calibri"/>
              <a:cs typeface="Calibri"/>
              <a:sym typeface="Calibri"/>
            </a:endParaRPr>
          </a:p>
        </p:txBody>
      </p:sp>
      <p:sp>
        <p:nvSpPr>
          <p:cNvPr id="90" name="Google Shape;90;p90"/>
          <p:cNvSpPr txBox="1">
            <a:spLocks noGrp="1"/>
          </p:cNvSpPr>
          <p:nvPr>
            <p:ph type="title"/>
          </p:nvPr>
        </p:nvSpPr>
        <p:spPr>
          <a:xfrm>
            <a:off x="257432" y="365125"/>
            <a:ext cx="4709984"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lt1"/>
              </a:buClr>
              <a:buSzPts val="3375"/>
              <a:buFont typeface="Montserrat"/>
              <a:buNone/>
              <a:defRPr>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91" name="Google Shape;91;p90"/>
          <p:cNvSpPr/>
          <p:nvPr/>
        </p:nvSpPr>
        <p:spPr>
          <a:xfrm rot="2700000">
            <a:off x="1872909" y="2175029"/>
            <a:ext cx="3031048" cy="3031048"/>
          </a:xfrm>
          <a:prstGeom prst="roundRect">
            <a:avLst>
              <a:gd name="adj" fmla="val 16667"/>
            </a:avLst>
          </a:prstGeom>
          <a:blipFill rotWithShape="0">
            <a:blip r:embed="rId2">
              <a:alphaModFix/>
            </a:blip>
            <a:tile tx="-298440" ty="-4" sx="30000" sy="30000" flip="none" algn="tl"/>
          </a:blipFill>
          <a:ln>
            <a:noFill/>
          </a:ln>
          <a:effectLst>
            <a:outerShdw blurRad="508000" sx="102000" sy="102000" algn="ctr" rotWithShape="0">
              <a:srgbClr val="000000">
                <a:alpha val="31764"/>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313" b="0" i="0" u="none" strike="noStrike" cap="none">
              <a:solidFill>
                <a:schemeClr val="lt1"/>
              </a:solidFill>
              <a:latin typeface="Calibri"/>
              <a:ea typeface="Calibri"/>
              <a:cs typeface="Calibri"/>
              <a:sym typeface="Calibri"/>
            </a:endParaRPr>
          </a:p>
        </p:txBody>
      </p:sp>
      <p:pic>
        <p:nvPicPr>
          <p:cNvPr id="92" name="Google Shape;92;p90" descr="Text&#10;&#10;Description automatically generated"/>
          <p:cNvPicPr preferRelativeResize="0"/>
          <p:nvPr/>
        </p:nvPicPr>
        <p:blipFill rotWithShape="1">
          <a:blip r:embed="rId3">
            <a:alphaModFix/>
          </a:blip>
          <a:srcRect/>
          <a:stretch/>
        </p:blipFill>
        <p:spPr>
          <a:xfrm>
            <a:off x="311254" y="5693274"/>
            <a:ext cx="2452266" cy="1379399"/>
          </a:xfrm>
          <a:prstGeom prst="rect">
            <a:avLst/>
          </a:prstGeom>
          <a:noFill/>
          <a:ln>
            <a:noFill/>
          </a:ln>
        </p:spPr>
      </p:pic>
    </p:spTree>
    <p:extLst>
      <p:ext uri="{BB962C8B-B14F-4D97-AF65-F5344CB8AC3E}">
        <p14:creationId xmlns:p14="http://schemas.microsoft.com/office/powerpoint/2010/main" val="4234279444"/>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matchingName="4_Section Header">
  <p:cSld name="4_Section Header">
    <p:spTree>
      <p:nvGrpSpPr>
        <p:cNvPr id="1" name="Shape 93"/>
        <p:cNvGrpSpPr/>
        <p:nvPr/>
      </p:nvGrpSpPr>
      <p:grpSpPr>
        <a:xfrm>
          <a:off x="0" y="0"/>
          <a:ext cx="0" cy="0"/>
          <a:chOff x="0" y="0"/>
          <a:chExt cx="0" cy="0"/>
        </a:xfrm>
      </p:grpSpPr>
      <p:sp>
        <p:nvSpPr>
          <p:cNvPr id="94" name="Google Shape;94;p91"/>
          <p:cNvSpPr txBox="1">
            <a:spLocks noGrp="1"/>
          </p:cNvSpPr>
          <p:nvPr>
            <p:ph type="body" idx="1"/>
          </p:nvPr>
        </p:nvSpPr>
        <p:spPr>
          <a:xfrm>
            <a:off x="7488196" y="1742305"/>
            <a:ext cx="3859255" cy="852616"/>
          </a:xfrm>
          <a:prstGeom prst="rect">
            <a:avLst/>
          </a:prstGeom>
          <a:noFill/>
          <a:ln>
            <a:noFill/>
          </a:ln>
        </p:spPr>
        <p:txBody>
          <a:bodyPr spcFirstLastPara="1" wrap="square" lIns="91425" tIns="45700" rIns="91425" bIns="45700" anchor="ctr" anchorCtr="0">
            <a:normAutofit/>
          </a:bodyPr>
          <a:lstStyle>
            <a:lvl1pPr marL="457200" lvl="0" indent="-228600" algn="l">
              <a:lnSpc>
                <a:spcPct val="90000"/>
              </a:lnSpc>
              <a:spcBef>
                <a:spcPts val="938"/>
              </a:spcBef>
              <a:spcAft>
                <a:spcPts val="0"/>
              </a:spcAft>
              <a:buSzPts val="1575"/>
              <a:buNone/>
              <a:defRPr sz="2250">
                <a:solidFill>
                  <a:srgbClr val="888888"/>
                </a:solidFill>
              </a:defRPr>
            </a:lvl1pPr>
            <a:lvl2pPr marL="914400" lvl="1" indent="-228600" algn="l">
              <a:lnSpc>
                <a:spcPct val="90000"/>
              </a:lnSpc>
              <a:spcBef>
                <a:spcPts val="469"/>
              </a:spcBef>
              <a:spcAft>
                <a:spcPts val="0"/>
              </a:spcAft>
              <a:buSzPts val="1875"/>
              <a:buNone/>
              <a:defRPr sz="1875">
                <a:solidFill>
                  <a:srgbClr val="888888"/>
                </a:solidFill>
              </a:defRPr>
            </a:lvl2pPr>
            <a:lvl3pPr marL="1371600" lvl="2" indent="-228600" algn="l">
              <a:lnSpc>
                <a:spcPct val="90000"/>
              </a:lnSpc>
              <a:spcBef>
                <a:spcPts val="469"/>
              </a:spcBef>
              <a:spcAft>
                <a:spcPts val="0"/>
              </a:spcAft>
              <a:buSzPts val="1688"/>
              <a:buNone/>
              <a:defRPr sz="1687">
                <a:solidFill>
                  <a:srgbClr val="888888"/>
                </a:solidFill>
              </a:defRPr>
            </a:lvl3pPr>
            <a:lvl4pPr marL="1828800" lvl="3" indent="-228600" algn="l">
              <a:lnSpc>
                <a:spcPct val="90000"/>
              </a:lnSpc>
              <a:spcBef>
                <a:spcPts val="469"/>
              </a:spcBef>
              <a:spcAft>
                <a:spcPts val="0"/>
              </a:spcAft>
              <a:buSzPts val="1500"/>
              <a:buNone/>
              <a:defRPr sz="1500">
                <a:solidFill>
                  <a:srgbClr val="888888"/>
                </a:solidFill>
              </a:defRPr>
            </a:lvl4pPr>
            <a:lvl5pPr marL="2286000" lvl="4" indent="-228600" algn="l">
              <a:lnSpc>
                <a:spcPct val="90000"/>
              </a:lnSpc>
              <a:spcBef>
                <a:spcPts val="469"/>
              </a:spcBef>
              <a:spcAft>
                <a:spcPts val="0"/>
              </a:spcAft>
              <a:buSzPts val="1500"/>
              <a:buNone/>
              <a:defRPr sz="1500">
                <a:solidFill>
                  <a:srgbClr val="888888"/>
                </a:solidFill>
              </a:defRPr>
            </a:lvl5pPr>
            <a:lvl6pPr marL="2743200" lvl="5" indent="-228600" algn="l">
              <a:lnSpc>
                <a:spcPct val="90000"/>
              </a:lnSpc>
              <a:spcBef>
                <a:spcPts val="469"/>
              </a:spcBef>
              <a:spcAft>
                <a:spcPts val="0"/>
              </a:spcAft>
              <a:buClr>
                <a:srgbClr val="888888"/>
              </a:buClr>
              <a:buSzPts val="1500"/>
              <a:buNone/>
              <a:defRPr sz="1500">
                <a:solidFill>
                  <a:srgbClr val="888888"/>
                </a:solidFill>
              </a:defRPr>
            </a:lvl6pPr>
            <a:lvl7pPr marL="3200400" lvl="6" indent="-228600" algn="l">
              <a:lnSpc>
                <a:spcPct val="90000"/>
              </a:lnSpc>
              <a:spcBef>
                <a:spcPts val="469"/>
              </a:spcBef>
              <a:spcAft>
                <a:spcPts val="0"/>
              </a:spcAft>
              <a:buClr>
                <a:srgbClr val="888888"/>
              </a:buClr>
              <a:buSzPts val="1500"/>
              <a:buNone/>
              <a:defRPr sz="1500">
                <a:solidFill>
                  <a:srgbClr val="888888"/>
                </a:solidFill>
              </a:defRPr>
            </a:lvl7pPr>
            <a:lvl8pPr marL="3657600" lvl="7" indent="-228600" algn="l">
              <a:lnSpc>
                <a:spcPct val="90000"/>
              </a:lnSpc>
              <a:spcBef>
                <a:spcPts val="469"/>
              </a:spcBef>
              <a:spcAft>
                <a:spcPts val="0"/>
              </a:spcAft>
              <a:buClr>
                <a:srgbClr val="888888"/>
              </a:buClr>
              <a:buSzPts val="1500"/>
              <a:buNone/>
              <a:defRPr sz="1500">
                <a:solidFill>
                  <a:srgbClr val="888888"/>
                </a:solidFill>
              </a:defRPr>
            </a:lvl8pPr>
            <a:lvl9pPr marL="4114800" lvl="8" indent="-228600" algn="l">
              <a:lnSpc>
                <a:spcPct val="90000"/>
              </a:lnSpc>
              <a:spcBef>
                <a:spcPts val="469"/>
              </a:spcBef>
              <a:spcAft>
                <a:spcPts val="0"/>
              </a:spcAft>
              <a:buClr>
                <a:srgbClr val="888888"/>
              </a:buClr>
              <a:buSzPts val="1500"/>
              <a:buNone/>
              <a:defRPr sz="1500">
                <a:solidFill>
                  <a:srgbClr val="888888"/>
                </a:solidFill>
              </a:defRPr>
            </a:lvl9pPr>
          </a:lstStyle>
          <a:p>
            <a:endParaRPr/>
          </a:p>
        </p:txBody>
      </p:sp>
      <p:sp>
        <p:nvSpPr>
          <p:cNvPr id="95" name="Google Shape;95;p91"/>
          <p:cNvSpPr txBox="1">
            <a:spLocks noGrp="1"/>
          </p:cNvSpPr>
          <p:nvPr>
            <p:ph type="body" idx="2"/>
          </p:nvPr>
        </p:nvSpPr>
        <p:spPr>
          <a:xfrm>
            <a:off x="7488196" y="2780273"/>
            <a:ext cx="3859255" cy="852616"/>
          </a:xfrm>
          <a:prstGeom prst="rect">
            <a:avLst/>
          </a:prstGeom>
          <a:noFill/>
          <a:ln>
            <a:noFill/>
          </a:ln>
        </p:spPr>
        <p:txBody>
          <a:bodyPr spcFirstLastPara="1" wrap="square" lIns="91425" tIns="45700" rIns="91425" bIns="45700" anchor="ctr" anchorCtr="0">
            <a:normAutofit/>
          </a:bodyPr>
          <a:lstStyle>
            <a:lvl1pPr marL="457200" lvl="0" indent="-228600" algn="l">
              <a:lnSpc>
                <a:spcPct val="90000"/>
              </a:lnSpc>
              <a:spcBef>
                <a:spcPts val="938"/>
              </a:spcBef>
              <a:spcAft>
                <a:spcPts val="0"/>
              </a:spcAft>
              <a:buSzPts val="1575"/>
              <a:buNone/>
              <a:defRPr sz="2250">
                <a:solidFill>
                  <a:srgbClr val="888888"/>
                </a:solidFill>
              </a:defRPr>
            </a:lvl1pPr>
            <a:lvl2pPr marL="914400" lvl="1" indent="-228600" algn="l">
              <a:lnSpc>
                <a:spcPct val="90000"/>
              </a:lnSpc>
              <a:spcBef>
                <a:spcPts val="469"/>
              </a:spcBef>
              <a:spcAft>
                <a:spcPts val="0"/>
              </a:spcAft>
              <a:buSzPts val="1875"/>
              <a:buNone/>
              <a:defRPr sz="1875">
                <a:solidFill>
                  <a:srgbClr val="888888"/>
                </a:solidFill>
              </a:defRPr>
            </a:lvl2pPr>
            <a:lvl3pPr marL="1371600" lvl="2" indent="-228600" algn="l">
              <a:lnSpc>
                <a:spcPct val="90000"/>
              </a:lnSpc>
              <a:spcBef>
                <a:spcPts val="469"/>
              </a:spcBef>
              <a:spcAft>
                <a:spcPts val="0"/>
              </a:spcAft>
              <a:buSzPts val="1688"/>
              <a:buNone/>
              <a:defRPr sz="1687">
                <a:solidFill>
                  <a:srgbClr val="888888"/>
                </a:solidFill>
              </a:defRPr>
            </a:lvl3pPr>
            <a:lvl4pPr marL="1828800" lvl="3" indent="-228600" algn="l">
              <a:lnSpc>
                <a:spcPct val="90000"/>
              </a:lnSpc>
              <a:spcBef>
                <a:spcPts val="469"/>
              </a:spcBef>
              <a:spcAft>
                <a:spcPts val="0"/>
              </a:spcAft>
              <a:buSzPts val="1500"/>
              <a:buNone/>
              <a:defRPr sz="1500">
                <a:solidFill>
                  <a:srgbClr val="888888"/>
                </a:solidFill>
              </a:defRPr>
            </a:lvl4pPr>
            <a:lvl5pPr marL="2286000" lvl="4" indent="-228600" algn="l">
              <a:lnSpc>
                <a:spcPct val="90000"/>
              </a:lnSpc>
              <a:spcBef>
                <a:spcPts val="469"/>
              </a:spcBef>
              <a:spcAft>
                <a:spcPts val="0"/>
              </a:spcAft>
              <a:buSzPts val="1500"/>
              <a:buNone/>
              <a:defRPr sz="1500">
                <a:solidFill>
                  <a:srgbClr val="888888"/>
                </a:solidFill>
              </a:defRPr>
            </a:lvl5pPr>
            <a:lvl6pPr marL="2743200" lvl="5" indent="-228600" algn="l">
              <a:lnSpc>
                <a:spcPct val="90000"/>
              </a:lnSpc>
              <a:spcBef>
                <a:spcPts val="469"/>
              </a:spcBef>
              <a:spcAft>
                <a:spcPts val="0"/>
              </a:spcAft>
              <a:buClr>
                <a:srgbClr val="888888"/>
              </a:buClr>
              <a:buSzPts val="1500"/>
              <a:buNone/>
              <a:defRPr sz="1500">
                <a:solidFill>
                  <a:srgbClr val="888888"/>
                </a:solidFill>
              </a:defRPr>
            </a:lvl6pPr>
            <a:lvl7pPr marL="3200400" lvl="6" indent="-228600" algn="l">
              <a:lnSpc>
                <a:spcPct val="90000"/>
              </a:lnSpc>
              <a:spcBef>
                <a:spcPts val="469"/>
              </a:spcBef>
              <a:spcAft>
                <a:spcPts val="0"/>
              </a:spcAft>
              <a:buClr>
                <a:srgbClr val="888888"/>
              </a:buClr>
              <a:buSzPts val="1500"/>
              <a:buNone/>
              <a:defRPr sz="1500">
                <a:solidFill>
                  <a:srgbClr val="888888"/>
                </a:solidFill>
              </a:defRPr>
            </a:lvl7pPr>
            <a:lvl8pPr marL="3657600" lvl="7" indent="-228600" algn="l">
              <a:lnSpc>
                <a:spcPct val="90000"/>
              </a:lnSpc>
              <a:spcBef>
                <a:spcPts val="469"/>
              </a:spcBef>
              <a:spcAft>
                <a:spcPts val="0"/>
              </a:spcAft>
              <a:buClr>
                <a:srgbClr val="888888"/>
              </a:buClr>
              <a:buSzPts val="1500"/>
              <a:buNone/>
              <a:defRPr sz="1500">
                <a:solidFill>
                  <a:srgbClr val="888888"/>
                </a:solidFill>
              </a:defRPr>
            </a:lvl8pPr>
            <a:lvl9pPr marL="4114800" lvl="8" indent="-228600" algn="l">
              <a:lnSpc>
                <a:spcPct val="90000"/>
              </a:lnSpc>
              <a:spcBef>
                <a:spcPts val="469"/>
              </a:spcBef>
              <a:spcAft>
                <a:spcPts val="0"/>
              </a:spcAft>
              <a:buClr>
                <a:srgbClr val="888888"/>
              </a:buClr>
              <a:buSzPts val="1500"/>
              <a:buNone/>
              <a:defRPr sz="1500">
                <a:solidFill>
                  <a:srgbClr val="888888"/>
                </a:solidFill>
              </a:defRPr>
            </a:lvl9pPr>
          </a:lstStyle>
          <a:p>
            <a:endParaRPr/>
          </a:p>
        </p:txBody>
      </p:sp>
      <p:sp>
        <p:nvSpPr>
          <p:cNvPr id="96" name="Google Shape;96;p91"/>
          <p:cNvSpPr txBox="1">
            <a:spLocks noGrp="1"/>
          </p:cNvSpPr>
          <p:nvPr>
            <p:ph type="body" idx="3"/>
          </p:nvPr>
        </p:nvSpPr>
        <p:spPr>
          <a:xfrm>
            <a:off x="7488196" y="3842954"/>
            <a:ext cx="3859255" cy="852616"/>
          </a:xfrm>
          <a:prstGeom prst="rect">
            <a:avLst/>
          </a:prstGeom>
          <a:noFill/>
          <a:ln>
            <a:noFill/>
          </a:ln>
        </p:spPr>
        <p:txBody>
          <a:bodyPr spcFirstLastPara="1" wrap="square" lIns="91425" tIns="45700" rIns="91425" bIns="45700" anchor="ctr" anchorCtr="0">
            <a:normAutofit/>
          </a:bodyPr>
          <a:lstStyle>
            <a:lvl1pPr marL="457200" lvl="0" indent="-228600" algn="l">
              <a:lnSpc>
                <a:spcPct val="90000"/>
              </a:lnSpc>
              <a:spcBef>
                <a:spcPts val="938"/>
              </a:spcBef>
              <a:spcAft>
                <a:spcPts val="0"/>
              </a:spcAft>
              <a:buSzPts val="1575"/>
              <a:buNone/>
              <a:defRPr sz="2250">
                <a:solidFill>
                  <a:srgbClr val="888888"/>
                </a:solidFill>
              </a:defRPr>
            </a:lvl1pPr>
            <a:lvl2pPr marL="914400" lvl="1" indent="-228600" algn="l">
              <a:lnSpc>
                <a:spcPct val="90000"/>
              </a:lnSpc>
              <a:spcBef>
                <a:spcPts val="469"/>
              </a:spcBef>
              <a:spcAft>
                <a:spcPts val="0"/>
              </a:spcAft>
              <a:buSzPts val="1875"/>
              <a:buNone/>
              <a:defRPr sz="1875">
                <a:solidFill>
                  <a:srgbClr val="888888"/>
                </a:solidFill>
              </a:defRPr>
            </a:lvl2pPr>
            <a:lvl3pPr marL="1371600" lvl="2" indent="-228600" algn="l">
              <a:lnSpc>
                <a:spcPct val="90000"/>
              </a:lnSpc>
              <a:spcBef>
                <a:spcPts val="469"/>
              </a:spcBef>
              <a:spcAft>
                <a:spcPts val="0"/>
              </a:spcAft>
              <a:buSzPts val="1688"/>
              <a:buNone/>
              <a:defRPr sz="1687">
                <a:solidFill>
                  <a:srgbClr val="888888"/>
                </a:solidFill>
              </a:defRPr>
            </a:lvl3pPr>
            <a:lvl4pPr marL="1828800" lvl="3" indent="-228600" algn="l">
              <a:lnSpc>
                <a:spcPct val="90000"/>
              </a:lnSpc>
              <a:spcBef>
                <a:spcPts val="469"/>
              </a:spcBef>
              <a:spcAft>
                <a:spcPts val="0"/>
              </a:spcAft>
              <a:buSzPts val="1500"/>
              <a:buNone/>
              <a:defRPr sz="1500">
                <a:solidFill>
                  <a:srgbClr val="888888"/>
                </a:solidFill>
              </a:defRPr>
            </a:lvl4pPr>
            <a:lvl5pPr marL="2286000" lvl="4" indent="-228600" algn="l">
              <a:lnSpc>
                <a:spcPct val="90000"/>
              </a:lnSpc>
              <a:spcBef>
                <a:spcPts val="469"/>
              </a:spcBef>
              <a:spcAft>
                <a:spcPts val="0"/>
              </a:spcAft>
              <a:buSzPts val="1500"/>
              <a:buNone/>
              <a:defRPr sz="1500">
                <a:solidFill>
                  <a:srgbClr val="888888"/>
                </a:solidFill>
              </a:defRPr>
            </a:lvl5pPr>
            <a:lvl6pPr marL="2743200" lvl="5" indent="-228600" algn="l">
              <a:lnSpc>
                <a:spcPct val="90000"/>
              </a:lnSpc>
              <a:spcBef>
                <a:spcPts val="469"/>
              </a:spcBef>
              <a:spcAft>
                <a:spcPts val="0"/>
              </a:spcAft>
              <a:buClr>
                <a:srgbClr val="888888"/>
              </a:buClr>
              <a:buSzPts val="1500"/>
              <a:buNone/>
              <a:defRPr sz="1500">
                <a:solidFill>
                  <a:srgbClr val="888888"/>
                </a:solidFill>
              </a:defRPr>
            </a:lvl6pPr>
            <a:lvl7pPr marL="3200400" lvl="6" indent="-228600" algn="l">
              <a:lnSpc>
                <a:spcPct val="90000"/>
              </a:lnSpc>
              <a:spcBef>
                <a:spcPts val="469"/>
              </a:spcBef>
              <a:spcAft>
                <a:spcPts val="0"/>
              </a:spcAft>
              <a:buClr>
                <a:srgbClr val="888888"/>
              </a:buClr>
              <a:buSzPts val="1500"/>
              <a:buNone/>
              <a:defRPr sz="1500">
                <a:solidFill>
                  <a:srgbClr val="888888"/>
                </a:solidFill>
              </a:defRPr>
            </a:lvl7pPr>
            <a:lvl8pPr marL="3657600" lvl="7" indent="-228600" algn="l">
              <a:lnSpc>
                <a:spcPct val="90000"/>
              </a:lnSpc>
              <a:spcBef>
                <a:spcPts val="469"/>
              </a:spcBef>
              <a:spcAft>
                <a:spcPts val="0"/>
              </a:spcAft>
              <a:buClr>
                <a:srgbClr val="888888"/>
              </a:buClr>
              <a:buSzPts val="1500"/>
              <a:buNone/>
              <a:defRPr sz="1500">
                <a:solidFill>
                  <a:srgbClr val="888888"/>
                </a:solidFill>
              </a:defRPr>
            </a:lvl8pPr>
            <a:lvl9pPr marL="4114800" lvl="8" indent="-228600" algn="l">
              <a:lnSpc>
                <a:spcPct val="90000"/>
              </a:lnSpc>
              <a:spcBef>
                <a:spcPts val="469"/>
              </a:spcBef>
              <a:spcAft>
                <a:spcPts val="0"/>
              </a:spcAft>
              <a:buClr>
                <a:srgbClr val="888888"/>
              </a:buClr>
              <a:buSzPts val="1500"/>
              <a:buNone/>
              <a:defRPr sz="1500">
                <a:solidFill>
                  <a:srgbClr val="888888"/>
                </a:solidFill>
              </a:defRPr>
            </a:lvl9pPr>
          </a:lstStyle>
          <a:p>
            <a:endParaRPr/>
          </a:p>
        </p:txBody>
      </p:sp>
      <p:sp>
        <p:nvSpPr>
          <p:cNvPr id="97" name="Google Shape;97;p91"/>
          <p:cNvSpPr txBox="1">
            <a:spLocks noGrp="1"/>
          </p:cNvSpPr>
          <p:nvPr>
            <p:ph type="body" idx="4"/>
          </p:nvPr>
        </p:nvSpPr>
        <p:spPr>
          <a:xfrm>
            <a:off x="7488196" y="4880922"/>
            <a:ext cx="3859255" cy="852616"/>
          </a:xfrm>
          <a:prstGeom prst="rect">
            <a:avLst/>
          </a:prstGeom>
          <a:noFill/>
          <a:ln>
            <a:noFill/>
          </a:ln>
        </p:spPr>
        <p:txBody>
          <a:bodyPr spcFirstLastPara="1" wrap="square" lIns="91425" tIns="45700" rIns="91425" bIns="45700" anchor="ctr" anchorCtr="0">
            <a:normAutofit/>
          </a:bodyPr>
          <a:lstStyle>
            <a:lvl1pPr marL="457200" lvl="0" indent="-228600" algn="l">
              <a:lnSpc>
                <a:spcPct val="90000"/>
              </a:lnSpc>
              <a:spcBef>
                <a:spcPts val="938"/>
              </a:spcBef>
              <a:spcAft>
                <a:spcPts val="0"/>
              </a:spcAft>
              <a:buSzPts val="1575"/>
              <a:buNone/>
              <a:defRPr sz="2250">
                <a:solidFill>
                  <a:srgbClr val="888888"/>
                </a:solidFill>
              </a:defRPr>
            </a:lvl1pPr>
            <a:lvl2pPr marL="914400" lvl="1" indent="-228600" algn="l">
              <a:lnSpc>
                <a:spcPct val="90000"/>
              </a:lnSpc>
              <a:spcBef>
                <a:spcPts val="469"/>
              </a:spcBef>
              <a:spcAft>
                <a:spcPts val="0"/>
              </a:spcAft>
              <a:buSzPts val="1875"/>
              <a:buNone/>
              <a:defRPr sz="1875">
                <a:solidFill>
                  <a:srgbClr val="888888"/>
                </a:solidFill>
              </a:defRPr>
            </a:lvl2pPr>
            <a:lvl3pPr marL="1371600" lvl="2" indent="-228600" algn="l">
              <a:lnSpc>
                <a:spcPct val="90000"/>
              </a:lnSpc>
              <a:spcBef>
                <a:spcPts val="469"/>
              </a:spcBef>
              <a:spcAft>
                <a:spcPts val="0"/>
              </a:spcAft>
              <a:buSzPts val="1688"/>
              <a:buNone/>
              <a:defRPr sz="1687">
                <a:solidFill>
                  <a:srgbClr val="888888"/>
                </a:solidFill>
              </a:defRPr>
            </a:lvl3pPr>
            <a:lvl4pPr marL="1828800" lvl="3" indent="-228600" algn="l">
              <a:lnSpc>
                <a:spcPct val="90000"/>
              </a:lnSpc>
              <a:spcBef>
                <a:spcPts val="469"/>
              </a:spcBef>
              <a:spcAft>
                <a:spcPts val="0"/>
              </a:spcAft>
              <a:buSzPts val="1500"/>
              <a:buNone/>
              <a:defRPr sz="1500">
                <a:solidFill>
                  <a:srgbClr val="888888"/>
                </a:solidFill>
              </a:defRPr>
            </a:lvl4pPr>
            <a:lvl5pPr marL="2286000" lvl="4" indent="-228600" algn="l">
              <a:lnSpc>
                <a:spcPct val="90000"/>
              </a:lnSpc>
              <a:spcBef>
                <a:spcPts val="469"/>
              </a:spcBef>
              <a:spcAft>
                <a:spcPts val="0"/>
              </a:spcAft>
              <a:buSzPts val="1500"/>
              <a:buNone/>
              <a:defRPr sz="1500">
                <a:solidFill>
                  <a:srgbClr val="888888"/>
                </a:solidFill>
              </a:defRPr>
            </a:lvl5pPr>
            <a:lvl6pPr marL="2743200" lvl="5" indent="-228600" algn="l">
              <a:lnSpc>
                <a:spcPct val="90000"/>
              </a:lnSpc>
              <a:spcBef>
                <a:spcPts val="469"/>
              </a:spcBef>
              <a:spcAft>
                <a:spcPts val="0"/>
              </a:spcAft>
              <a:buClr>
                <a:srgbClr val="888888"/>
              </a:buClr>
              <a:buSzPts val="1500"/>
              <a:buNone/>
              <a:defRPr sz="1500">
                <a:solidFill>
                  <a:srgbClr val="888888"/>
                </a:solidFill>
              </a:defRPr>
            </a:lvl6pPr>
            <a:lvl7pPr marL="3200400" lvl="6" indent="-228600" algn="l">
              <a:lnSpc>
                <a:spcPct val="90000"/>
              </a:lnSpc>
              <a:spcBef>
                <a:spcPts val="469"/>
              </a:spcBef>
              <a:spcAft>
                <a:spcPts val="0"/>
              </a:spcAft>
              <a:buClr>
                <a:srgbClr val="888888"/>
              </a:buClr>
              <a:buSzPts val="1500"/>
              <a:buNone/>
              <a:defRPr sz="1500">
                <a:solidFill>
                  <a:srgbClr val="888888"/>
                </a:solidFill>
              </a:defRPr>
            </a:lvl7pPr>
            <a:lvl8pPr marL="3657600" lvl="7" indent="-228600" algn="l">
              <a:lnSpc>
                <a:spcPct val="90000"/>
              </a:lnSpc>
              <a:spcBef>
                <a:spcPts val="469"/>
              </a:spcBef>
              <a:spcAft>
                <a:spcPts val="0"/>
              </a:spcAft>
              <a:buClr>
                <a:srgbClr val="888888"/>
              </a:buClr>
              <a:buSzPts val="1500"/>
              <a:buNone/>
              <a:defRPr sz="1500">
                <a:solidFill>
                  <a:srgbClr val="888888"/>
                </a:solidFill>
              </a:defRPr>
            </a:lvl8pPr>
            <a:lvl9pPr marL="4114800" lvl="8" indent="-228600" algn="l">
              <a:lnSpc>
                <a:spcPct val="90000"/>
              </a:lnSpc>
              <a:spcBef>
                <a:spcPts val="469"/>
              </a:spcBef>
              <a:spcAft>
                <a:spcPts val="0"/>
              </a:spcAft>
              <a:buClr>
                <a:srgbClr val="888888"/>
              </a:buClr>
              <a:buSzPts val="1500"/>
              <a:buNone/>
              <a:defRPr sz="1500">
                <a:solidFill>
                  <a:srgbClr val="888888"/>
                </a:solidFill>
              </a:defRPr>
            </a:lvl9pPr>
          </a:lstStyle>
          <a:p>
            <a:endParaRPr/>
          </a:p>
        </p:txBody>
      </p:sp>
      <p:sp>
        <p:nvSpPr>
          <p:cNvPr id="98" name="Google Shape;98;p91"/>
          <p:cNvSpPr/>
          <p:nvPr/>
        </p:nvSpPr>
        <p:spPr>
          <a:xfrm rot="5400000">
            <a:off x="-1" y="0"/>
            <a:ext cx="6096000" cy="6096000"/>
          </a:xfrm>
          <a:prstGeom prst="rtTriangle">
            <a:avLst/>
          </a:prstGeom>
          <a:gradFill>
            <a:gsLst>
              <a:gs pos="0">
                <a:schemeClr val="dk2"/>
              </a:gs>
              <a:gs pos="21000">
                <a:schemeClr val="dk2"/>
              </a:gs>
              <a:gs pos="100000">
                <a:schemeClr val="accent1"/>
              </a:gs>
            </a:gsLst>
            <a:lin ang="162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313" b="0" i="0" u="none" strike="noStrike" cap="none">
              <a:solidFill>
                <a:schemeClr val="lt1"/>
              </a:solidFill>
              <a:latin typeface="Calibri"/>
              <a:ea typeface="Calibri"/>
              <a:cs typeface="Calibri"/>
              <a:sym typeface="Calibri"/>
            </a:endParaRPr>
          </a:p>
        </p:txBody>
      </p:sp>
      <p:sp>
        <p:nvSpPr>
          <p:cNvPr id="99" name="Google Shape;99;p91"/>
          <p:cNvSpPr txBox="1">
            <a:spLocks noGrp="1"/>
          </p:cNvSpPr>
          <p:nvPr>
            <p:ph type="title"/>
          </p:nvPr>
        </p:nvSpPr>
        <p:spPr>
          <a:xfrm>
            <a:off x="257432" y="365125"/>
            <a:ext cx="4709984"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lt1"/>
              </a:buClr>
              <a:buSzPts val="3375"/>
              <a:buFont typeface="Montserrat"/>
              <a:buNone/>
              <a:defRPr>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00" name="Google Shape;100;p91"/>
          <p:cNvSpPr/>
          <p:nvPr/>
        </p:nvSpPr>
        <p:spPr>
          <a:xfrm rot="2700000">
            <a:off x="1872909" y="2175029"/>
            <a:ext cx="3031048" cy="3031048"/>
          </a:xfrm>
          <a:prstGeom prst="roundRect">
            <a:avLst>
              <a:gd name="adj" fmla="val 16667"/>
            </a:avLst>
          </a:prstGeom>
          <a:blipFill rotWithShape="0">
            <a:blip r:embed="rId2">
              <a:alphaModFix/>
            </a:blip>
            <a:tile tx="-273055" ty="-12696" sx="34000" sy="34000" flip="none" algn="tl"/>
          </a:blipFill>
          <a:ln>
            <a:noFill/>
          </a:ln>
          <a:effectLst>
            <a:outerShdw blurRad="508000" sx="102000" sy="102000" algn="ctr" rotWithShape="0">
              <a:srgbClr val="000000">
                <a:alpha val="31764"/>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313" b="0" i="0" u="none" strike="noStrike" cap="none">
              <a:solidFill>
                <a:schemeClr val="lt1"/>
              </a:solidFill>
              <a:latin typeface="Calibri"/>
              <a:ea typeface="Calibri"/>
              <a:cs typeface="Calibri"/>
              <a:sym typeface="Calibri"/>
            </a:endParaRPr>
          </a:p>
        </p:txBody>
      </p:sp>
      <p:pic>
        <p:nvPicPr>
          <p:cNvPr id="101" name="Google Shape;101;p91" descr="Text&#10;&#10;Description automatically generated"/>
          <p:cNvPicPr preferRelativeResize="0"/>
          <p:nvPr/>
        </p:nvPicPr>
        <p:blipFill rotWithShape="1">
          <a:blip r:embed="rId3">
            <a:alphaModFix/>
          </a:blip>
          <a:srcRect/>
          <a:stretch/>
        </p:blipFill>
        <p:spPr>
          <a:xfrm>
            <a:off x="311254" y="5693274"/>
            <a:ext cx="2452266" cy="1379399"/>
          </a:xfrm>
          <a:prstGeom prst="rect">
            <a:avLst/>
          </a:prstGeom>
          <a:noFill/>
          <a:ln>
            <a:noFill/>
          </a:ln>
        </p:spPr>
      </p:pic>
      <p:pic>
        <p:nvPicPr>
          <p:cNvPr id="102" name="Google Shape;102;p91" descr="Sense and Sensitivity - Florida Association News Blog"/>
          <p:cNvPicPr preferRelativeResize="0"/>
          <p:nvPr/>
        </p:nvPicPr>
        <p:blipFill rotWithShape="1">
          <a:blip r:embed="rId4">
            <a:alphaModFix/>
          </a:blip>
          <a:srcRect/>
          <a:stretch/>
        </p:blipFill>
        <p:spPr>
          <a:xfrm rot="2462333">
            <a:off x="748852" y="2596826"/>
            <a:ext cx="3714243" cy="2926371"/>
          </a:xfrm>
          <a:prstGeom prst="roundRect">
            <a:avLst>
              <a:gd name="adj" fmla="val 16667"/>
            </a:avLst>
          </a:prstGeom>
          <a:noFill/>
          <a:ln>
            <a:noFill/>
          </a:ln>
          <a:effectLst>
            <a:outerShdw blurRad="76200" dist="38100" dir="7800000" algn="tl" rotWithShape="0">
              <a:srgbClr val="000000">
                <a:alpha val="40000"/>
              </a:srgbClr>
            </a:outerShdw>
          </a:effectLst>
        </p:spPr>
      </p:pic>
    </p:spTree>
    <p:extLst>
      <p:ext uri="{BB962C8B-B14F-4D97-AF65-F5344CB8AC3E}">
        <p14:creationId xmlns:p14="http://schemas.microsoft.com/office/powerpoint/2010/main" val="2420037670"/>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matchingName="5_Section Header">
  <p:cSld name="5_Section Header">
    <p:spTree>
      <p:nvGrpSpPr>
        <p:cNvPr id="1" name="Shape 103"/>
        <p:cNvGrpSpPr/>
        <p:nvPr/>
      </p:nvGrpSpPr>
      <p:grpSpPr>
        <a:xfrm>
          <a:off x="0" y="0"/>
          <a:ext cx="0" cy="0"/>
          <a:chOff x="0" y="0"/>
          <a:chExt cx="0" cy="0"/>
        </a:xfrm>
      </p:grpSpPr>
      <p:sp>
        <p:nvSpPr>
          <p:cNvPr id="104" name="Google Shape;104;p92"/>
          <p:cNvSpPr txBox="1">
            <a:spLocks noGrp="1"/>
          </p:cNvSpPr>
          <p:nvPr>
            <p:ph type="body" idx="1"/>
          </p:nvPr>
        </p:nvSpPr>
        <p:spPr>
          <a:xfrm>
            <a:off x="7488196" y="1742305"/>
            <a:ext cx="3859255" cy="852616"/>
          </a:xfrm>
          <a:prstGeom prst="rect">
            <a:avLst/>
          </a:prstGeom>
          <a:noFill/>
          <a:ln>
            <a:noFill/>
          </a:ln>
        </p:spPr>
        <p:txBody>
          <a:bodyPr spcFirstLastPara="1" wrap="square" lIns="91425" tIns="45700" rIns="91425" bIns="45700" anchor="ctr" anchorCtr="0">
            <a:normAutofit/>
          </a:bodyPr>
          <a:lstStyle>
            <a:lvl1pPr marL="457200" lvl="0" indent="-228600" algn="l">
              <a:lnSpc>
                <a:spcPct val="90000"/>
              </a:lnSpc>
              <a:spcBef>
                <a:spcPts val="938"/>
              </a:spcBef>
              <a:spcAft>
                <a:spcPts val="0"/>
              </a:spcAft>
              <a:buSzPts val="1575"/>
              <a:buNone/>
              <a:defRPr sz="2250">
                <a:solidFill>
                  <a:srgbClr val="888888"/>
                </a:solidFill>
              </a:defRPr>
            </a:lvl1pPr>
            <a:lvl2pPr marL="914400" lvl="1" indent="-228600" algn="l">
              <a:lnSpc>
                <a:spcPct val="90000"/>
              </a:lnSpc>
              <a:spcBef>
                <a:spcPts val="469"/>
              </a:spcBef>
              <a:spcAft>
                <a:spcPts val="0"/>
              </a:spcAft>
              <a:buSzPts val="1875"/>
              <a:buNone/>
              <a:defRPr sz="1875">
                <a:solidFill>
                  <a:srgbClr val="888888"/>
                </a:solidFill>
              </a:defRPr>
            </a:lvl2pPr>
            <a:lvl3pPr marL="1371600" lvl="2" indent="-228600" algn="l">
              <a:lnSpc>
                <a:spcPct val="90000"/>
              </a:lnSpc>
              <a:spcBef>
                <a:spcPts val="469"/>
              </a:spcBef>
              <a:spcAft>
                <a:spcPts val="0"/>
              </a:spcAft>
              <a:buSzPts val="1688"/>
              <a:buNone/>
              <a:defRPr sz="1687">
                <a:solidFill>
                  <a:srgbClr val="888888"/>
                </a:solidFill>
              </a:defRPr>
            </a:lvl3pPr>
            <a:lvl4pPr marL="1828800" lvl="3" indent="-228600" algn="l">
              <a:lnSpc>
                <a:spcPct val="90000"/>
              </a:lnSpc>
              <a:spcBef>
                <a:spcPts val="469"/>
              </a:spcBef>
              <a:spcAft>
                <a:spcPts val="0"/>
              </a:spcAft>
              <a:buSzPts val="1500"/>
              <a:buNone/>
              <a:defRPr sz="1500">
                <a:solidFill>
                  <a:srgbClr val="888888"/>
                </a:solidFill>
              </a:defRPr>
            </a:lvl4pPr>
            <a:lvl5pPr marL="2286000" lvl="4" indent="-228600" algn="l">
              <a:lnSpc>
                <a:spcPct val="90000"/>
              </a:lnSpc>
              <a:spcBef>
                <a:spcPts val="469"/>
              </a:spcBef>
              <a:spcAft>
                <a:spcPts val="0"/>
              </a:spcAft>
              <a:buSzPts val="1500"/>
              <a:buNone/>
              <a:defRPr sz="1500">
                <a:solidFill>
                  <a:srgbClr val="888888"/>
                </a:solidFill>
              </a:defRPr>
            </a:lvl5pPr>
            <a:lvl6pPr marL="2743200" lvl="5" indent="-228600" algn="l">
              <a:lnSpc>
                <a:spcPct val="90000"/>
              </a:lnSpc>
              <a:spcBef>
                <a:spcPts val="469"/>
              </a:spcBef>
              <a:spcAft>
                <a:spcPts val="0"/>
              </a:spcAft>
              <a:buClr>
                <a:srgbClr val="888888"/>
              </a:buClr>
              <a:buSzPts val="1500"/>
              <a:buNone/>
              <a:defRPr sz="1500">
                <a:solidFill>
                  <a:srgbClr val="888888"/>
                </a:solidFill>
              </a:defRPr>
            </a:lvl6pPr>
            <a:lvl7pPr marL="3200400" lvl="6" indent="-228600" algn="l">
              <a:lnSpc>
                <a:spcPct val="90000"/>
              </a:lnSpc>
              <a:spcBef>
                <a:spcPts val="469"/>
              </a:spcBef>
              <a:spcAft>
                <a:spcPts val="0"/>
              </a:spcAft>
              <a:buClr>
                <a:srgbClr val="888888"/>
              </a:buClr>
              <a:buSzPts val="1500"/>
              <a:buNone/>
              <a:defRPr sz="1500">
                <a:solidFill>
                  <a:srgbClr val="888888"/>
                </a:solidFill>
              </a:defRPr>
            </a:lvl7pPr>
            <a:lvl8pPr marL="3657600" lvl="7" indent="-228600" algn="l">
              <a:lnSpc>
                <a:spcPct val="90000"/>
              </a:lnSpc>
              <a:spcBef>
                <a:spcPts val="469"/>
              </a:spcBef>
              <a:spcAft>
                <a:spcPts val="0"/>
              </a:spcAft>
              <a:buClr>
                <a:srgbClr val="888888"/>
              </a:buClr>
              <a:buSzPts val="1500"/>
              <a:buNone/>
              <a:defRPr sz="1500">
                <a:solidFill>
                  <a:srgbClr val="888888"/>
                </a:solidFill>
              </a:defRPr>
            </a:lvl8pPr>
            <a:lvl9pPr marL="4114800" lvl="8" indent="-228600" algn="l">
              <a:lnSpc>
                <a:spcPct val="90000"/>
              </a:lnSpc>
              <a:spcBef>
                <a:spcPts val="469"/>
              </a:spcBef>
              <a:spcAft>
                <a:spcPts val="0"/>
              </a:spcAft>
              <a:buClr>
                <a:srgbClr val="888888"/>
              </a:buClr>
              <a:buSzPts val="1500"/>
              <a:buNone/>
              <a:defRPr sz="1500">
                <a:solidFill>
                  <a:srgbClr val="888888"/>
                </a:solidFill>
              </a:defRPr>
            </a:lvl9pPr>
          </a:lstStyle>
          <a:p>
            <a:endParaRPr/>
          </a:p>
        </p:txBody>
      </p:sp>
      <p:sp>
        <p:nvSpPr>
          <p:cNvPr id="105" name="Google Shape;105;p92"/>
          <p:cNvSpPr txBox="1">
            <a:spLocks noGrp="1"/>
          </p:cNvSpPr>
          <p:nvPr>
            <p:ph type="body" idx="2"/>
          </p:nvPr>
        </p:nvSpPr>
        <p:spPr>
          <a:xfrm>
            <a:off x="7488196" y="2780273"/>
            <a:ext cx="3859255" cy="852616"/>
          </a:xfrm>
          <a:prstGeom prst="rect">
            <a:avLst/>
          </a:prstGeom>
          <a:noFill/>
          <a:ln>
            <a:noFill/>
          </a:ln>
        </p:spPr>
        <p:txBody>
          <a:bodyPr spcFirstLastPara="1" wrap="square" lIns="91425" tIns="45700" rIns="91425" bIns="45700" anchor="ctr" anchorCtr="0">
            <a:normAutofit/>
          </a:bodyPr>
          <a:lstStyle>
            <a:lvl1pPr marL="457200" lvl="0" indent="-228600" algn="l">
              <a:lnSpc>
                <a:spcPct val="90000"/>
              </a:lnSpc>
              <a:spcBef>
                <a:spcPts val="938"/>
              </a:spcBef>
              <a:spcAft>
                <a:spcPts val="0"/>
              </a:spcAft>
              <a:buSzPts val="1575"/>
              <a:buNone/>
              <a:defRPr sz="2250">
                <a:solidFill>
                  <a:srgbClr val="888888"/>
                </a:solidFill>
              </a:defRPr>
            </a:lvl1pPr>
            <a:lvl2pPr marL="914400" lvl="1" indent="-228600" algn="l">
              <a:lnSpc>
                <a:spcPct val="90000"/>
              </a:lnSpc>
              <a:spcBef>
                <a:spcPts val="469"/>
              </a:spcBef>
              <a:spcAft>
                <a:spcPts val="0"/>
              </a:spcAft>
              <a:buSzPts val="1875"/>
              <a:buNone/>
              <a:defRPr sz="1875">
                <a:solidFill>
                  <a:srgbClr val="888888"/>
                </a:solidFill>
              </a:defRPr>
            </a:lvl2pPr>
            <a:lvl3pPr marL="1371600" lvl="2" indent="-228600" algn="l">
              <a:lnSpc>
                <a:spcPct val="90000"/>
              </a:lnSpc>
              <a:spcBef>
                <a:spcPts val="469"/>
              </a:spcBef>
              <a:spcAft>
                <a:spcPts val="0"/>
              </a:spcAft>
              <a:buSzPts val="1688"/>
              <a:buNone/>
              <a:defRPr sz="1687">
                <a:solidFill>
                  <a:srgbClr val="888888"/>
                </a:solidFill>
              </a:defRPr>
            </a:lvl3pPr>
            <a:lvl4pPr marL="1828800" lvl="3" indent="-228600" algn="l">
              <a:lnSpc>
                <a:spcPct val="90000"/>
              </a:lnSpc>
              <a:spcBef>
                <a:spcPts val="469"/>
              </a:spcBef>
              <a:spcAft>
                <a:spcPts val="0"/>
              </a:spcAft>
              <a:buSzPts val="1500"/>
              <a:buNone/>
              <a:defRPr sz="1500">
                <a:solidFill>
                  <a:srgbClr val="888888"/>
                </a:solidFill>
              </a:defRPr>
            </a:lvl4pPr>
            <a:lvl5pPr marL="2286000" lvl="4" indent="-228600" algn="l">
              <a:lnSpc>
                <a:spcPct val="90000"/>
              </a:lnSpc>
              <a:spcBef>
                <a:spcPts val="469"/>
              </a:spcBef>
              <a:spcAft>
                <a:spcPts val="0"/>
              </a:spcAft>
              <a:buSzPts val="1500"/>
              <a:buNone/>
              <a:defRPr sz="1500">
                <a:solidFill>
                  <a:srgbClr val="888888"/>
                </a:solidFill>
              </a:defRPr>
            </a:lvl5pPr>
            <a:lvl6pPr marL="2743200" lvl="5" indent="-228600" algn="l">
              <a:lnSpc>
                <a:spcPct val="90000"/>
              </a:lnSpc>
              <a:spcBef>
                <a:spcPts val="469"/>
              </a:spcBef>
              <a:spcAft>
                <a:spcPts val="0"/>
              </a:spcAft>
              <a:buClr>
                <a:srgbClr val="888888"/>
              </a:buClr>
              <a:buSzPts val="1500"/>
              <a:buNone/>
              <a:defRPr sz="1500">
                <a:solidFill>
                  <a:srgbClr val="888888"/>
                </a:solidFill>
              </a:defRPr>
            </a:lvl6pPr>
            <a:lvl7pPr marL="3200400" lvl="6" indent="-228600" algn="l">
              <a:lnSpc>
                <a:spcPct val="90000"/>
              </a:lnSpc>
              <a:spcBef>
                <a:spcPts val="469"/>
              </a:spcBef>
              <a:spcAft>
                <a:spcPts val="0"/>
              </a:spcAft>
              <a:buClr>
                <a:srgbClr val="888888"/>
              </a:buClr>
              <a:buSzPts val="1500"/>
              <a:buNone/>
              <a:defRPr sz="1500">
                <a:solidFill>
                  <a:srgbClr val="888888"/>
                </a:solidFill>
              </a:defRPr>
            </a:lvl7pPr>
            <a:lvl8pPr marL="3657600" lvl="7" indent="-228600" algn="l">
              <a:lnSpc>
                <a:spcPct val="90000"/>
              </a:lnSpc>
              <a:spcBef>
                <a:spcPts val="469"/>
              </a:spcBef>
              <a:spcAft>
                <a:spcPts val="0"/>
              </a:spcAft>
              <a:buClr>
                <a:srgbClr val="888888"/>
              </a:buClr>
              <a:buSzPts val="1500"/>
              <a:buNone/>
              <a:defRPr sz="1500">
                <a:solidFill>
                  <a:srgbClr val="888888"/>
                </a:solidFill>
              </a:defRPr>
            </a:lvl8pPr>
            <a:lvl9pPr marL="4114800" lvl="8" indent="-228600" algn="l">
              <a:lnSpc>
                <a:spcPct val="90000"/>
              </a:lnSpc>
              <a:spcBef>
                <a:spcPts val="469"/>
              </a:spcBef>
              <a:spcAft>
                <a:spcPts val="0"/>
              </a:spcAft>
              <a:buClr>
                <a:srgbClr val="888888"/>
              </a:buClr>
              <a:buSzPts val="1500"/>
              <a:buNone/>
              <a:defRPr sz="1500">
                <a:solidFill>
                  <a:srgbClr val="888888"/>
                </a:solidFill>
              </a:defRPr>
            </a:lvl9pPr>
          </a:lstStyle>
          <a:p>
            <a:endParaRPr/>
          </a:p>
        </p:txBody>
      </p:sp>
      <p:sp>
        <p:nvSpPr>
          <p:cNvPr id="106" name="Google Shape;106;p92"/>
          <p:cNvSpPr txBox="1">
            <a:spLocks noGrp="1"/>
          </p:cNvSpPr>
          <p:nvPr>
            <p:ph type="body" idx="3"/>
          </p:nvPr>
        </p:nvSpPr>
        <p:spPr>
          <a:xfrm>
            <a:off x="7488196" y="3842954"/>
            <a:ext cx="3859255" cy="852616"/>
          </a:xfrm>
          <a:prstGeom prst="rect">
            <a:avLst/>
          </a:prstGeom>
          <a:noFill/>
          <a:ln>
            <a:noFill/>
          </a:ln>
        </p:spPr>
        <p:txBody>
          <a:bodyPr spcFirstLastPara="1" wrap="square" lIns="91425" tIns="45700" rIns="91425" bIns="45700" anchor="ctr" anchorCtr="0">
            <a:normAutofit/>
          </a:bodyPr>
          <a:lstStyle>
            <a:lvl1pPr marL="457200" lvl="0" indent="-228600" algn="l">
              <a:lnSpc>
                <a:spcPct val="90000"/>
              </a:lnSpc>
              <a:spcBef>
                <a:spcPts val="938"/>
              </a:spcBef>
              <a:spcAft>
                <a:spcPts val="0"/>
              </a:spcAft>
              <a:buSzPts val="1575"/>
              <a:buNone/>
              <a:defRPr sz="2250">
                <a:solidFill>
                  <a:srgbClr val="888888"/>
                </a:solidFill>
              </a:defRPr>
            </a:lvl1pPr>
            <a:lvl2pPr marL="914400" lvl="1" indent="-228600" algn="l">
              <a:lnSpc>
                <a:spcPct val="90000"/>
              </a:lnSpc>
              <a:spcBef>
                <a:spcPts val="469"/>
              </a:spcBef>
              <a:spcAft>
                <a:spcPts val="0"/>
              </a:spcAft>
              <a:buSzPts val="1875"/>
              <a:buNone/>
              <a:defRPr sz="1875">
                <a:solidFill>
                  <a:srgbClr val="888888"/>
                </a:solidFill>
              </a:defRPr>
            </a:lvl2pPr>
            <a:lvl3pPr marL="1371600" lvl="2" indent="-228600" algn="l">
              <a:lnSpc>
                <a:spcPct val="90000"/>
              </a:lnSpc>
              <a:spcBef>
                <a:spcPts val="469"/>
              </a:spcBef>
              <a:spcAft>
                <a:spcPts val="0"/>
              </a:spcAft>
              <a:buSzPts val="1688"/>
              <a:buNone/>
              <a:defRPr sz="1687">
                <a:solidFill>
                  <a:srgbClr val="888888"/>
                </a:solidFill>
              </a:defRPr>
            </a:lvl3pPr>
            <a:lvl4pPr marL="1828800" lvl="3" indent="-228600" algn="l">
              <a:lnSpc>
                <a:spcPct val="90000"/>
              </a:lnSpc>
              <a:spcBef>
                <a:spcPts val="469"/>
              </a:spcBef>
              <a:spcAft>
                <a:spcPts val="0"/>
              </a:spcAft>
              <a:buSzPts val="1500"/>
              <a:buNone/>
              <a:defRPr sz="1500">
                <a:solidFill>
                  <a:srgbClr val="888888"/>
                </a:solidFill>
              </a:defRPr>
            </a:lvl4pPr>
            <a:lvl5pPr marL="2286000" lvl="4" indent="-228600" algn="l">
              <a:lnSpc>
                <a:spcPct val="90000"/>
              </a:lnSpc>
              <a:spcBef>
                <a:spcPts val="469"/>
              </a:spcBef>
              <a:spcAft>
                <a:spcPts val="0"/>
              </a:spcAft>
              <a:buSzPts val="1500"/>
              <a:buNone/>
              <a:defRPr sz="1500">
                <a:solidFill>
                  <a:srgbClr val="888888"/>
                </a:solidFill>
              </a:defRPr>
            </a:lvl5pPr>
            <a:lvl6pPr marL="2743200" lvl="5" indent="-228600" algn="l">
              <a:lnSpc>
                <a:spcPct val="90000"/>
              </a:lnSpc>
              <a:spcBef>
                <a:spcPts val="469"/>
              </a:spcBef>
              <a:spcAft>
                <a:spcPts val="0"/>
              </a:spcAft>
              <a:buClr>
                <a:srgbClr val="888888"/>
              </a:buClr>
              <a:buSzPts val="1500"/>
              <a:buNone/>
              <a:defRPr sz="1500">
                <a:solidFill>
                  <a:srgbClr val="888888"/>
                </a:solidFill>
              </a:defRPr>
            </a:lvl6pPr>
            <a:lvl7pPr marL="3200400" lvl="6" indent="-228600" algn="l">
              <a:lnSpc>
                <a:spcPct val="90000"/>
              </a:lnSpc>
              <a:spcBef>
                <a:spcPts val="469"/>
              </a:spcBef>
              <a:spcAft>
                <a:spcPts val="0"/>
              </a:spcAft>
              <a:buClr>
                <a:srgbClr val="888888"/>
              </a:buClr>
              <a:buSzPts val="1500"/>
              <a:buNone/>
              <a:defRPr sz="1500">
                <a:solidFill>
                  <a:srgbClr val="888888"/>
                </a:solidFill>
              </a:defRPr>
            </a:lvl7pPr>
            <a:lvl8pPr marL="3657600" lvl="7" indent="-228600" algn="l">
              <a:lnSpc>
                <a:spcPct val="90000"/>
              </a:lnSpc>
              <a:spcBef>
                <a:spcPts val="469"/>
              </a:spcBef>
              <a:spcAft>
                <a:spcPts val="0"/>
              </a:spcAft>
              <a:buClr>
                <a:srgbClr val="888888"/>
              </a:buClr>
              <a:buSzPts val="1500"/>
              <a:buNone/>
              <a:defRPr sz="1500">
                <a:solidFill>
                  <a:srgbClr val="888888"/>
                </a:solidFill>
              </a:defRPr>
            </a:lvl8pPr>
            <a:lvl9pPr marL="4114800" lvl="8" indent="-228600" algn="l">
              <a:lnSpc>
                <a:spcPct val="90000"/>
              </a:lnSpc>
              <a:spcBef>
                <a:spcPts val="469"/>
              </a:spcBef>
              <a:spcAft>
                <a:spcPts val="0"/>
              </a:spcAft>
              <a:buClr>
                <a:srgbClr val="888888"/>
              </a:buClr>
              <a:buSzPts val="1500"/>
              <a:buNone/>
              <a:defRPr sz="1500">
                <a:solidFill>
                  <a:srgbClr val="888888"/>
                </a:solidFill>
              </a:defRPr>
            </a:lvl9pPr>
          </a:lstStyle>
          <a:p>
            <a:endParaRPr/>
          </a:p>
        </p:txBody>
      </p:sp>
      <p:sp>
        <p:nvSpPr>
          <p:cNvPr id="107" name="Google Shape;107;p92"/>
          <p:cNvSpPr txBox="1">
            <a:spLocks noGrp="1"/>
          </p:cNvSpPr>
          <p:nvPr>
            <p:ph type="body" idx="4"/>
          </p:nvPr>
        </p:nvSpPr>
        <p:spPr>
          <a:xfrm>
            <a:off x="7488196" y="4880922"/>
            <a:ext cx="3859255" cy="852616"/>
          </a:xfrm>
          <a:prstGeom prst="rect">
            <a:avLst/>
          </a:prstGeom>
          <a:noFill/>
          <a:ln>
            <a:noFill/>
          </a:ln>
        </p:spPr>
        <p:txBody>
          <a:bodyPr spcFirstLastPara="1" wrap="square" lIns="91425" tIns="45700" rIns="91425" bIns="45700" anchor="ctr" anchorCtr="0">
            <a:normAutofit/>
          </a:bodyPr>
          <a:lstStyle>
            <a:lvl1pPr marL="457200" lvl="0" indent="-228600" algn="l">
              <a:lnSpc>
                <a:spcPct val="90000"/>
              </a:lnSpc>
              <a:spcBef>
                <a:spcPts val="938"/>
              </a:spcBef>
              <a:spcAft>
                <a:spcPts val="0"/>
              </a:spcAft>
              <a:buSzPts val="1575"/>
              <a:buNone/>
              <a:defRPr sz="2250">
                <a:solidFill>
                  <a:srgbClr val="888888"/>
                </a:solidFill>
              </a:defRPr>
            </a:lvl1pPr>
            <a:lvl2pPr marL="914400" lvl="1" indent="-228600" algn="l">
              <a:lnSpc>
                <a:spcPct val="90000"/>
              </a:lnSpc>
              <a:spcBef>
                <a:spcPts val="469"/>
              </a:spcBef>
              <a:spcAft>
                <a:spcPts val="0"/>
              </a:spcAft>
              <a:buSzPts val="1875"/>
              <a:buNone/>
              <a:defRPr sz="1875">
                <a:solidFill>
                  <a:srgbClr val="888888"/>
                </a:solidFill>
              </a:defRPr>
            </a:lvl2pPr>
            <a:lvl3pPr marL="1371600" lvl="2" indent="-228600" algn="l">
              <a:lnSpc>
                <a:spcPct val="90000"/>
              </a:lnSpc>
              <a:spcBef>
                <a:spcPts val="469"/>
              </a:spcBef>
              <a:spcAft>
                <a:spcPts val="0"/>
              </a:spcAft>
              <a:buSzPts val="1688"/>
              <a:buNone/>
              <a:defRPr sz="1687">
                <a:solidFill>
                  <a:srgbClr val="888888"/>
                </a:solidFill>
              </a:defRPr>
            </a:lvl3pPr>
            <a:lvl4pPr marL="1828800" lvl="3" indent="-228600" algn="l">
              <a:lnSpc>
                <a:spcPct val="90000"/>
              </a:lnSpc>
              <a:spcBef>
                <a:spcPts val="469"/>
              </a:spcBef>
              <a:spcAft>
                <a:spcPts val="0"/>
              </a:spcAft>
              <a:buSzPts val="1500"/>
              <a:buNone/>
              <a:defRPr sz="1500">
                <a:solidFill>
                  <a:srgbClr val="888888"/>
                </a:solidFill>
              </a:defRPr>
            </a:lvl4pPr>
            <a:lvl5pPr marL="2286000" lvl="4" indent="-228600" algn="l">
              <a:lnSpc>
                <a:spcPct val="90000"/>
              </a:lnSpc>
              <a:spcBef>
                <a:spcPts val="469"/>
              </a:spcBef>
              <a:spcAft>
                <a:spcPts val="0"/>
              </a:spcAft>
              <a:buSzPts val="1500"/>
              <a:buNone/>
              <a:defRPr sz="1500">
                <a:solidFill>
                  <a:srgbClr val="888888"/>
                </a:solidFill>
              </a:defRPr>
            </a:lvl5pPr>
            <a:lvl6pPr marL="2743200" lvl="5" indent="-228600" algn="l">
              <a:lnSpc>
                <a:spcPct val="90000"/>
              </a:lnSpc>
              <a:spcBef>
                <a:spcPts val="469"/>
              </a:spcBef>
              <a:spcAft>
                <a:spcPts val="0"/>
              </a:spcAft>
              <a:buClr>
                <a:srgbClr val="888888"/>
              </a:buClr>
              <a:buSzPts val="1500"/>
              <a:buNone/>
              <a:defRPr sz="1500">
                <a:solidFill>
                  <a:srgbClr val="888888"/>
                </a:solidFill>
              </a:defRPr>
            </a:lvl6pPr>
            <a:lvl7pPr marL="3200400" lvl="6" indent="-228600" algn="l">
              <a:lnSpc>
                <a:spcPct val="90000"/>
              </a:lnSpc>
              <a:spcBef>
                <a:spcPts val="469"/>
              </a:spcBef>
              <a:spcAft>
                <a:spcPts val="0"/>
              </a:spcAft>
              <a:buClr>
                <a:srgbClr val="888888"/>
              </a:buClr>
              <a:buSzPts val="1500"/>
              <a:buNone/>
              <a:defRPr sz="1500">
                <a:solidFill>
                  <a:srgbClr val="888888"/>
                </a:solidFill>
              </a:defRPr>
            </a:lvl7pPr>
            <a:lvl8pPr marL="3657600" lvl="7" indent="-228600" algn="l">
              <a:lnSpc>
                <a:spcPct val="90000"/>
              </a:lnSpc>
              <a:spcBef>
                <a:spcPts val="469"/>
              </a:spcBef>
              <a:spcAft>
                <a:spcPts val="0"/>
              </a:spcAft>
              <a:buClr>
                <a:srgbClr val="888888"/>
              </a:buClr>
              <a:buSzPts val="1500"/>
              <a:buNone/>
              <a:defRPr sz="1500">
                <a:solidFill>
                  <a:srgbClr val="888888"/>
                </a:solidFill>
              </a:defRPr>
            </a:lvl8pPr>
            <a:lvl9pPr marL="4114800" lvl="8" indent="-228600" algn="l">
              <a:lnSpc>
                <a:spcPct val="90000"/>
              </a:lnSpc>
              <a:spcBef>
                <a:spcPts val="469"/>
              </a:spcBef>
              <a:spcAft>
                <a:spcPts val="0"/>
              </a:spcAft>
              <a:buClr>
                <a:srgbClr val="888888"/>
              </a:buClr>
              <a:buSzPts val="1500"/>
              <a:buNone/>
              <a:defRPr sz="1500">
                <a:solidFill>
                  <a:srgbClr val="888888"/>
                </a:solidFill>
              </a:defRPr>
            </a:lvl9pPr>
          </a:lstStyle>
          <a:p>
            <a:endParaRPr/>
          </a:p>
        </p:txBody>
      </p:sp>
      <p:sp>
        <p:nvSpPr>
          <p:cNvPr id="108" name="Google Shape;108;p92"/>
          <p:cNvSpPr/>
          <p:nvPr/>
        </p:nvSpPr>
        <p:spPr>
          <a:xfrm rot="5400000">
            <a:off x="-1" y="0"/>
            <a:ext cx="6096000" cy="6096000"/>
          </a:xfrm>
          <a:prstGeom prst="rtTriangle">
            <a:avLst/>
          </a:prstGeom>
          <a:gradFill>
            <a:gsLst>
              <a:gs pos="0">
                <a:schemeClr val="dk2"/>
              </a:gs>
              <a:gs pos="21000">
                <a:schemeClr val="dk2"/>
              </a:gs>
              <a:gs pos="100000">
                <a:schemeClr val="accent1"/>
              </a:gs>
            </a:gsLst>
            <a:lin ang="162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313" b="0" i="0" u="none" strike="noStrike" cap="none">
              <a:solidFill>
                <a:schemeClr val="lt1"/>
              </a:solidFill>
              <a:latin typeface="Calibri"/>
              <a:ea typeface="Calibri"/>
              <a:cs typeface="Calibri"/>
              <a:sym typeface="Calibri"/>
            </a:endParaRPr>
          </a:p>
        </p:txBody>
      </p:sp>
      <p:sp>
        <p:nvSpPr>
          <p:cNvPr id="109" name="Google Shape;109;p92"/>
          <p:cNvSpPr txBox="1">
            <a:spLocks noGrp="1"/>
          </p:cNvSpPr>
          <p:nvPr>
            <p:ph type="title"/>
          </p:nvPr>
        </p:nvSpPr>
        <p:spPr>
          <a:xfrm>
            <a:off x="257432" y="365125"/>
            <a:ext cx="4709984"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lt1"/>
              </a:buClr>
              <a:buSzPts val="3375"/>
              <a:buFont typeface="Montserrat"/>
              <a:buNone/>
              <a:defRPr>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10" name="Google Shape;110;p92"/>
          <p:cNvSpPr/>
          <p:nvPr/>
        </p:nvSpPr>
        <p:spPr>
          <a:xfrm rot="2700000">
            <a:off x="1872909" y="2175029"/>
            <a:ext cx="3031048" cy="3031048"/>
          </a:xfrm>
          <a:prstGeom prst="roundRect">
            <a:avLst>
              <a:gd name="adj" fmla="val 16667"/>
            </a:avLst>
          </a:prstGeom>
          <a:blipFill rotWithShape="0">
            <a:blip r:embed="rId2">
              <a:alphaModFix/>
            </a:blip>
            <a:tile tx="-1397001" ty="-19060" sx="73000" sy="73000" flip="none" algn="tl"/>
          </a:blipFill>
          <a:ln>
            <a:noFill/>
          </a:ln>
          <a:effectLst>
            <a:outerShdw blurRad="508000" sx="102000" sy="102000" algn="ctr" rotWithShape="0">
              <a:srgbClr val="000000">
                <a:alpha val="31764"/>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313" b="0" i="0" u="none" strike="noStrike" cap="none">
              <a:solidFill>
                <a:schemeClr val="lt1"/>
              </a:solidFill>
              <a:latin typeface="Calibri"/>
              <a:ea typeface="Calibri"/>
              <a:cs typeface="Calibri"/>
              <a:sym typeface="Calibri"/>
            </a:endParaRPr>
          </a:p>
        </p:txBody>
      </p:sp>
      <p:pic>
        <p:nvPicPr>
          <p:cNvPr id="111" name="Google Shape;111;p92" descr="Text&#10;&#10;Description automatically generated"/>
          <p:cNvPicPr preferRelativeResize="0"/>
          <p:nvPr/>
        </p:nvPicPr>
        <p:blipFill rotWithShape="1">
          <a:blip r:embed="rId3">
            <a:alphaModFix/>
          </a:blip>
          <a:srcRect/>
          <a:stretch/>
        </p:blipFill>
        <p:spPr>
          <a:xfrm>
            <a:off x="311254" y="5693274"/>
            <a:ext cx="2452266" cy="1379399"/>
          </a:xfrm>
          <a:prstGeom prst="rect">
            <a:avLst/>
          </a:prstGeom>
          <a:noFill/>
          <a:ln>
            <a:noFill/>
          </a:ln>
        </p:spPr>
      </p:pic>
    </p:spTree>
    <p:extLst>
      <p:ext uri="{BB962C8B-B14F-4D97-AF65-F5344CB8AC3E}">
        <p14:creationId xmlns:p14="http://schemas.microsoft.com/office/powerpoint/2010/main" val="4216444483"/>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matchingName="6_Section Header">
  <p:cSld name="6_Section Header">
    <p:spTree>
      <p:nvGrpSpPr>
        <p:cNvPr id="1" name="Shape 112"/>
        <p:cNvGrpSpPr/>
        <p:nvPr/>
      </p:nvGrpSpPr>
      <p:grpSpPr>
        <a:xfrm>
          <a:off x="0" y="0"/>
          <a:ext cx="0" cy="0"/>
          <a:chOff x="0" y="0"/>
          <a:chExt cx="0" cy="0"/>
        </a:xfrm>
      </p:grpSpPr>
      <p:sp>
        <p:nvSpPr>
          <p:cNvPr id="113" name="Google Shape;113;p93"/>
          <p:cNvSpPr txBox="1">
            <a:spLocks noGrp="1"/>
          </p:cNvSpPr>
          <p:nvPr>
            <p:ph type="body" idx="1"/>
          </p:nvPr>
        </p:nvSpPr>
        <p:spPr>
          <a:xfrm>
            <a:off x="7488196" y="1742305"/>
            <a:ext cx="3859255" cy="852616"/>
          </a:xfrm>
          <a:prstGeom prst="rect">
            <a:avLst/>
          </a:prstGeom>
          <a:noFill/>
          <a:ln>
            <a:noFill/>
          </a:ln>
        </p:spPr>
        <p:txBody>
          <a:bodyPr spcFirstLastPara="1" wrap="square" lIns="91425" tIns="45700" rIns="91425" bIns="45700" anchor="ctr" anchorCtr="0">
            <a:normAutofit/>
          </a:bodyPr>
          <a:lstStyle>
            <a:lvl1pPr marL="457200" lvl="0" indent="-228600" algn="l">
              <a:lnSpc>
                <a:spcPct val="90000"/>
              </a:lnSpc>
              <a:spcBef>
                <a:spcPts val="938"/>
              </a:spcBef>
              <a:spcAft>
                <a:spcPts val="0"/>
              </a:spcAft>
              <a:buSzPts val="1575"/>
              <a:buNone/>
              <a:defRPr sz="2250">
                <a:solidFill>
                  <a:srgbClr val="888888"/>
                </a:solidFill>
              </a:defRPr>
            </a:lvl1pPr>
            <a:lvl2pPr marL="914400" lvl="1" indent="-228600" algn="l">
              <a:lnSpc>
                <a:spcPct val="90000"/>
              </a:lnSpc>
              <a:spcBef>
                <a:spcPts val="469"/>
              </a:spcBef>
              <a:spcAft>
                <a:spcPts val="0"/>
              </a:spcAft>
              <a:buSzPts val="1875"/>
              <a:buNone/>
              <a:defRPr sz="1875">
                <a:solidFill>
                  <a:srgbClr val="888888"/>
                </a:solidFill>
              </a:defRPr>
            </a:lvl2pPr>
            <a:lvl3pPr marL="1371600" lvl="2" indent="-228600" algn="l">
              <a:lnSpc>
                <a:spcPct val="90000"/>
              </a:lnSpc>
              <a:spcBef>
                <a:spcPts val="469"/>
              </a:spcBef>
              <a:spcAft>
                <a:spcPts val="0"/>
              </a:spcAft>
              <a:buSzPts val="1688"/>
              <a:buNone/>
              <a:defRPr sz="1687">
                <a:solidFill>
                  <a:srgbClr val="888888"/>
                </a:solidFill>
              </a:defRPr>
            </a:lvl3pPr>
            <a:lvl4pPr marL="1828800" lvl="3" indent="-228600" algn="l">
              <a:lnSpc>
                <a:spcPct val="90000"/>
              </a:lnSpc>
              <a:spcBef>
                <a:spcPts val="469"/>
              </a:spcBef>
              <a:spcAft>
                <a:spcPts val="0"/>
              </a:spcAft>
              <a:buSzPts val="1500"/>
              <a:buNone/>
              <a:defRPr sz="1500">
                <a:solidFill>
                  <a:srgbClr val="888888"/>
                </a:solidFill>
              </a:defRPr>
            </a:lvl4pPr>
            <a:lvl5pPr marL="2286000" lvl="4" indent="-228600" algn="l">
              <a:lnSpc>
                <a:spcPct val="90000"/>
              </a:lnSpc>
              <a:spcBef>
                <a:spcPts val="469"/>
              </a:spcBef>
              <a:spcAft>
                <a:spcPts val="0"/>
              </a:spcAft>
              <a:buSzPts val="1500"/>
              <a:buNone/>
              <a:defRPr sz="1500">
                <a:solidFill>
                  <a:srgbClr val="888888"/>
                </a:solidFill>
              </a:defRPr>
            </a:lvl5pPr>
            <a:lvl6pPr marL="2743200" lvl="5" indent="-228600" algn="l">
              <a:lnSpc>
                <a:spcPct val="90000"/>
              </a:lnSpc>
              <a:spcBef>
                <a:spcPts val="469"/>
              </a:spcBef>
              <a:spcAft>
                <a:spcPts val="0"/>
              </a:spcAft>
              <a:buClr>
                <a:srgbClr val="888888"/>
              </a:buClr>
              <a:buSzPts val="1500"/>
              <a:buNone/>
              <a:defRPr sz="1500">
                <a:solidFill>
                  <a:srgbClr val="888888"/>
                </a:solidFill>
              </a:defRPr>
            </a:lvl6pPr>
            <a:lvl7pPr marL="3200400" lvl="6" indent="-228600" algn="l">
              <a:lnSpc>
                <a:spcPct val="90000"/>
              </a:lnSpc>
              <a:spcBef>
                <a:spcPts val="469"/>
              </a:spcBef>
              <a:spcAft>
                <a:spcPts val="0"/>
              </a:spcAft>
              <a:buClr>
                <a:srgbClr val="888888"/>
              </a:buClr>
              <a:buSzPts val="1500"/>
              <a:buNone/>
              <a:defRPr sz="1500">
                <a:solidFill>
                  <a:srgbClr val="888888"/>
                </a:solidFill>
              </a:defRPr>
            </a:lvl7pPr>
            <a:lvl8pPr marL="3657600" lvl="7" indent="-228600" algn="l">
              <a:lnSpc>
                <a:spcPct val="90000"/>
              </a:lnSpc>
              <a:spcBef>
                <a:spcPts val="469"/>
              </a:spcBef>
              <a:spcAft>
                <a:spcPts val="0"/>
              </a:spcAft>
              <a:buClr>
                <a:srgbClr val="888888"/>
              </a:buClr>
              <a:buSzPts val="1500"/>
              <a:buNone/>
              <a:defRPr sz="1500">
                <a:solidFill>
                  <a:srgbClr val="888888"/>
                </a:solidFill>
              </a:defRPr>
            </a:lvl8pPr>
            <a:lvl9pPr marL="4114800" lvl="8" indent="-228600" algn="l">
              <a:lnSpc>
                <a:spcPct val="90000"/>
              </a:lnSpc>
              <a:spcBef>
                <a:spcPts val="469"/>
              </a:spcBef>
              <a:spcAft>
                <a:spcPts val="0"/>
              </a:spcAft>
              <a:buClr>
                <a:srgbClr val="888888"/>
              </a:buClr>
              <a:buSzPts val="1500"/>
              <a:buNone/>
              <a:defRPr sz="1500">
                <a:solidFill>
                  <a:srgbClr val="888888"/>
                </a:solidFill>
              </a:defRPr>
            </a:lvl9pPr>
          </a:lstStyle>
          <a:p>
            <a:endParaRPr/>
          </a:p>
        </p:txBody>
      </p:sp>
      <p:sp>
        <p:nvSpPr>
          <p:cNvPr id="114" name="Google Shape;114;p93"/>
          <p:cNvSpPr txBox="1">
            <a:spLocks noGrp="1"/>
          </p:cNvSpPr>
          <p:nvPr>
            <p:ph type="body" idx="2"/>
          </p:nvPr>
        </p:nvSpPr>
        <p:spPr>
          <a:xfrm>
            <a:off x="7488196" y="2780273"/>
            <a:ext cx="3859255" cy="852616"/>
          </a:xfrm>
          <a:prstGeom prst="rect">
            <a:avLst/>
          </a:prstGeom>
          <a:noFill/>
          <a:ln>
            <a:noFill/>
          </a:ln>
        </p:spPr>
        <p:txBody>
          <a:bodyPr spcFirstLastPara="1" wrap="square" lIns="91425" tIns="45700" rIns="91425" bIns="45700" anchor="ctr" anchorCtr="0">
            <a:normAutofit/>
          </a:bodyPr>
          <a:lstStyle>
            <a:lvl1pPr marL="457200" lvl="0" indent="-228600" algn="l">
              <a:lnSpc>
                <a:spcPct val="90000"/>
              </a:lnSpc>
              <a:spcBef>
                <a:spcPts val="938"/>
              </a:spcBef>
              <a:spcAft>
                <a:spcPts val="0"/>
              </a:spcAft>
              <a:buSzPts val="1575"/>
              <a:buNone/>
              <a:defRPr sz="2250">
                <a:solidFill>
                  <a:srgbClr val="888888"/>
                </a:solidFill>
              </a:defRPr>
            </a:lvl1pPr>
            <a:lvl2pPr marL="914400" lvl="1" indent="-228600" algn="l">
              <a:lnSpc>
                <a:spcPct val="90000"/>
              </a:lnSpc>
              <a:spcBef>
                <a:spcPts val="469"/>
              </a:spcBef>
              <a:spcAft>
                <a:spcPts val="0"/>
              </a:spcAft>
              <a:buSzPts val="1875"/>
              <a:buNone/>
              <a:defRPr sz="1875">
                <a:solidFill>
                  <a:srgbClr val="888888"/>
                </a:solidFill>
              </a:defRPr>
            </a:lvl2pPr>
            <a:lvl3pPr marL="1371600" lvl="2" indent="-228600" algn="l">
              <a:lnSpc>
                <a:spcPct val="90000"/>
              </a:lnSpc>
              <a:spcBef>
                <a:spcPts val="469"/>
              </a:spcBef>
              <a:spcAft>
                <a:spcPts val="0"/>
              </a:spcAft>
              <a:buSzPts val="1688"/>
              <a:buNone/>
              <a:defRPr sz="1687">
                <a:solidFill>
                  <a:srgbClr val="888888"/>
                </a:solidFill>
              </a:defRPr>
            </a:lvl3pPr>
            <a:lvl4pPr marL="1828800" lvl="3" indent="-228600" algn="l">
              <a:lnSpc>
                <a:spcPct val="90000"/>
              </a:lnSpc>
              <a:spcBef>
                <a:spcPts val="469"/>
              </a:spcBef>
              <a:spcAft>
                <a:spcPts val="0"/>
              </a:spcAft>
              <a:buSzPts val="1500"/>
              <a:buNone/>
              <a:defRPr sz="1500">
                <a:solidFill>
                  <a:srgbClr val="888888"/>
                </a:solidFill>
              </a:defRPr>
            </a:lvl4pPr>
            <a:lvl5pPr marL="2286000" lvl="4" indent="-228600" algn="l">
              <a:lnSpc>
                <a:spcPct val="90000"/>
              </a:lnSpc>
              <a:spcBef>
                <a:spcPts val="469"/>
              </a:spcBef>
              <a:spcAft>
                <a:spcPts val="0"/>
              </a:spcAft>
              <a:buSzPts val="1500"/>
              <a:buNone/>
              <a:defRPr sz="1500">
                <a:solidFill>
                  <a:srgbClr val="888888"/>
                </a:solidFill>
              </a:defRPr>
            </a:lvl5pPr>
            <a:lvl6pPr marL="2743200" lvl="5" indent="-228600" algn="l">
              <a:lnSpc>
                <a:spcPct val="90000"/>
              </a:lnSpc>
              <a:spcBef>
                <a:spcPts val="469"/>
              </a:spcBef>
              <a:spcAft>
                <a:spcPts val="0"/>
              </a:spcAft>
              <a:buClr>
                <a:srgbClr val="888888"/>
              </a:buClr>
              <a:buSzPts val="1500"/>
              <a:buNone/>
              <a:defRPr sz="1500">
                <a:solidFill>
                  <a:srgbClr val="888888"/>
                </a:solidFill>
              </a:defRPr>
            </a:lvl6pPr>
            <a:lvl7pPr marL="3200400" lvl="6" indent="-228600" algn="l">
              <a:lnSpc>
                <a:spcPct val="90000"/>
              </a:lnSpc>
              <a:spcBef>
                <a:spcPts val="469"/>
              </a:spcBef>
              <a:spcAft>
                <a:spcPts val="0"/>
              </a:spcAft>
              <a:buClr>
                <a:srgbClr val="888888"/>
              </a:buClr>
              <a:buSzPts val="1500"/>
              <a:buNone/>
              <a:defRPr sz="1500">
                <a:solidFill>
                  <a:srgbClr val="888888"/>
                </a:solidFill>
              </a:defRPr>
            </a:lvl7pPr>
            <a:lvl8pPr marL="3657600" lvl="7" indent="-228600" algn="l">
              <a:lnSpc>
                <a:spcPct val="90000"/>
              </a:lnSpc>
              <a:spcBef>
                <a:spcPts val="469"/>
              </a:spcBef>
              <a:spcAft>
                <a:spcPts val="0"/>
              </a:spcAft>
              <a:buClr>
                <a:srgbClr val="888888"/>
              </a:buClr>
              <a:buSzPts val="1500"/>
              <a:buNone/>
              <a:defRPr sz="1500">
                <a:solidFill>
                  <a:srgbClr val="888888"/>
                </a:solidFill>
              </a:defRPr>
            </a:lvl8pPr>
            <a:lvl9pPr marL="4114800" lvl="8" indent="-228600" algn="l">
              <a:lnSpc>
                <a:spcPct val="90000"/>
              </a:lnSpc>
              <a:spcBef>
                <a:spcPts val="469"/>
              </a:spcBef>
              <a:spcAft>
                <a:spcPts val="0"/>
              </a:spcAft>
              <a:buClr>
                <a:srgbClr val="888888"/>
              </a:buClr>
              <a:buSzPts val="1500"/>
              <a:buNone/>
              <a:defRPr sz="1500">
                <a:solidFill>
                  <a:srgbClr val="888888"/>
                </a:solidFill>
              </a:defRPr>
            </a:lvl9pPr>
          </a:lstStyle>
          <a:p>
            <a:endParaRPr/>
          </a:p>
        </p:txBody>
      </p:sp>
      <p:sp>
        <p:nvSpPr>
          <p:cNvPr id="115" name="Google Shape;115;p93"/>
          <p:cNvSpPr txBox="1">
            <a:spLocks noGrp="1"/>
          </p:cNvSpPr>
          <p:nvPr>
            <p:ph type="body" idx="3"/>
          </p:nvPr>
        </p:nvSpPr>
        <p:spPr>
          <a:xfrm>
            <a:off x="7488196" y="3842954"/>
            <a:ext cx="3859255" cy="852616"/>
          </a:xfrm>
          <a:prstGeom prst="rect">
            <a:avLst/>
          </a:prstGeom>
          <a:noFill/>
          <a:ln>
            <a:noFill/>
          </a:ln>
        </p:spPr>
        <p:txBody>
          <a:bodyPr spcFirstLastPara="1" wrap="square" lIns="91425" tIns="45700" rIns="91425" bIns="45700" anchor="ctr" anchorCtr="0">
            <a:normAutofit/>
          </a:bodyPr>
          <a:lstStyle>
            <a:lvl1pPr marL="457200" lvl="0" indent="-228600" algn="l">
              <a:lnSpc>
                <a:spcPct val="90000"/>
              </a:lnSpc>
              <a:spcBef>
                <a:spcPts val="938"/>
              </a:spcBef>
              <a:spcAft>
                <a:spcPts val="0"/>
              </a:spcAft>
              <a:buSzPts val="1575"/>
              <a:buNone/>
              <a:defRPr sz="2250">
                <a:solidFill>
                  <a:srgbClr val="888888"/>
                </a:solidFill>
              </a:defRPr>
            </a:lvl1pPr>
            <a:lvl2pPr marL="914400" lvl="1" indent="-228600" algn="l">
              <a:lnSpc>
                <a:spcPct val="90000"/>
              </a:lnSpc>
              <a:spcBef>
                <a:spcPts val="469"/>
              </a:spcBef>
              <a:spcAft>
                <a:spcPts val="0"/>
              </a:spcAft>
              <a:buSzPts val="1875"/>
              <a:buNone/>
              <a:defRPr sz="1875">
                <a:solidFill>
                  <a:srgbClr val="888888"/>
                </a:solidFill>
              </a:defRPr>
            </a:lvl2pPr>
            <a:lvl3pPr marL="1371600" lvl="2" indent="-228600" algn="l">
              <a:lnSpc>
                <a:spcPct val="90000"/>
              </a:lnSpc>
              <a:spcBef>
                <a:spcPts val="469"/>
              </a:spcBef>
              <a:spcAft>
                <a:spcPts val="0"/>
              </a:spcAft>
              <a:buSzPts val="1688"/>
              <a:buNone/>
              <a:defRPr sz="1687">
                <a:solidFill>
                  <a:srgbClr val="888888"/>
                </a:solidFill>
              </a:defRPr>
            </a:lvl3pPr>
            <a:lvl4pPr marL="1828800" lvl="3" indent="-228600" algn="l">
              <a:lnSpc>
                <a:spcPct val="90000"/>
              </a:lnSpc>
              <a:spcBef>
                <a:spcPts val="469"/>
              </a:spcBef>
              <a:spcAft>
                <a:spcPts val="0"/>
              </a:spcAft>
              <a:buSzPts val="1500"/>
              <a:buNone/>
              <a:defRPr sz="1500">
                <a:solidFill>
                  <a:srgbClr val="888888"/>
                </a:solidFill>
              </a:defRPr>
            </a:lvl4pPr>
            <a:lvl5pPr marL="2286000" lvl="4" indent="-228600" algn="l">
              <a:lnSpc>
                <a:spcPct val="90000"/>
              </a:lnSpc>
              <a:spcBef>
                <a:spcPts val="469"/>
              </a:spcBef>
              <a:spcAft>
                <a:spcPts val="0"/>
              </a:spcAft>
              <a:buSzPts val="1500"/>
              <a:buNone/>
              <a:defRPr sz="1500">
                <a:solidFill>
                  <a:srgbClr val="888888"/>
                </a:solidFill>
              </a:defRPr>
            </a:lvl5pPr>
            <a:lvl6pPr marL="2743200" lvl="5" indent="-228600" algn="l">
              <a:lnSpc>
                <a:spcPct val="90000"/>
              </a:lnSpc>
              <a:spcBef>
                <a:spcPts val="469"/>
              </a:spcBef>
              <a:spcAft>
                <a:spcPts val="0"/>
              </a:spcAft>
              <a:buClr>
                <a:srgbClr val="888888"/>
              </a:buClr>
              <a:buSzPts val="1500"/>
              <a:buNone/>
              <a:defRPr sz="1500">
                <a:solidFill>
                  <a:srgbClr val="888888"/>
                </a:solidFill>
              </a:defRPr>
            </a:lvl6pPr>
            <a:lvl7pPr marL="3200400" lvl="6" indent="-228600" algn="l">
              <a:lnSpc>
                <a:spcPct val="90000"/>
              </a:lnSpc>
              <a:spcBef>
                <a:spcPts val="469"/>
              </a:spcBef>
              <a:spcAft>
                <a:spcPts val="0"/>
              </a:spcAft>
              <a:buClr>
                <a:srgbClr val="888888"/>
              </a:buClr>
              <a:buSzPts val="1500"/>
              <a:buNone/>
              <a:defRPr sz="1500">
                <a:solidFill>
                  <a:srgbClr val="888888"/>
                </a:solidFill>
              </a:defRPr>
            </a:lvl7pPr>
            <a:lvl8pPr marL="3657600" lvl="7" indent="-228600" algn="l">
              <a:lnSpc>
                <a:spcPct val="90000"/>
              </a:lnSpc>
              <a:spcBef>
                <a:spcPts val="469"/>
              </a:spcBef>
              <a:spcAft>
                <a:spcPts val="0"/>
              </a:spcAft>
              <a:buClr>
                <a:srgbClr val="888888"/>
              </a:buClr>
              <a:buSzPts val="1500"/>
              <a:buNone/>
              <a:defRPr sz="1500">
                <a:solidFill>
                  <a:srgbClr val="888888"/>
                </a:solidFill>
              </a:defRPr>
            </a:lvl8pPr>
            <a:lvl9pPr marL="4114800" lvl="8" indent="-228600" algn="l">
              <a:lnSpc>
                <a:spcPct val="90000"/>
              </a:lnSpc>
              <a:spcBef>
                <a:spcPts val="469"/>
              </a:spcBef>
              <a:spcAft>
                <a:spcPts val="0"/>
              </a:spcAft>
              <a:buClr>
                <a:srgbClr val="888888"/>
              </a:buClr>
              <a:buSzPts val="1500"/>
              <a:buNone/>
              <a:defRPr sz="1500">
                <a:solidFill>
                  <a:srgbClr val="888888"/>
                </a:solidFill>
              </a:defRPr>
            </a:lvl9pPr>
          </a:lstStyle>
          <a:p>
            <a:endParaRPr/>
          </a:p>
        </p:txBody>
      </p:sp>
      <p:sp>
        <p:nvSpPr>
          <p:cNvPr id="116" name="Google Shape;116;p93"/>
          <p:cNvSpPr txBox="1">
            <a:spLocks noGrp="1"/>
          </p:cNvSpPr>
          <p:nvPr>
            <p:ph type="body" idx="4"/>
          </p:nvPr>
        </p:nvSpPr>
        <p:spPr>
          <a:xfrm>
            <a:off x="7488196" y="4880922"/>
            <a:ext cx="3859255" cy="852616"/>
          </a:xfrm>
          <a:prstGeom prst="rect">
            <a:avLst/>
          </a:prstGeom>
          <a:noFill/>
          <a:ln>
            <a:noFill/>
          </a:ln>
        </p:spPr>
        <p:txBody>
          <a:bodyPr spcFirstLastPara="1" wrap="square" lIns="91425" tIns="45700" rIns="91425" bIns="45700" anchor="ctr" anchorCtr="0">
            <a:normAutofit/>
          </a:bodyPr>
          <a:lstStyle>
            <a:lvl1pPr marL="457200" lvl="0" indent="-228600" algn="l">
              <a:lnSpc>
                <a:spcPct val="90000"/>
              </a:lnSpc>
              <a:spcBef>
                <a:spcPts val="938"/>
              </a:spcBef>
              <a:spcAft>
                <a:spcPts val="0"/>
              </a:spcAft>
              <a:buSzPts val="1575"/>
              <a:buNone/>
              <a:defRPr sz="2250">
                <a:solidFill>
                  <a:srgbClr val="888888"/>
                </a:solidFill>
              </a:defRPr>
            </a:lvl1pPr>
            <a:lvl2pPr marL="914400" lvl="1" indent="-228600" algn="l">
              <a:lnSpc>
                <a:spcPct val="90000"/>
              </a:lnSpc>
              <a:spcBef>
                <a:spcPts val="469"/>
              </a:spcBef>
              <a:spcAft>
                <a:spcPts val="0"/>
              </a:spcAft>
              <a:buSzPts val="1875"/>
              <a:buNone/>
              <a:defRPr sz="1875">
                <a:solidFill>
                  <a:srgbClr val="888888"/>
                </a:solidFill>
              </a:defRPr>
            </a:lvl2pPr>
            <a:lvl3pPr marL="1371600" lvl="2" indent="-228600" algn="l">
              <a:lnSpc>
                <a:spcPct val="90000"/>
              </a:lnSpc>
              <a:spcBef>
                <a:spcPts val="469"/>
              </a:spcBef>
              <a:spcAft>
                <a:spcPts val="0"/>
              </a:spcAft>
              <a:buSzPts val="1688"/>
              <a:buNone/>
              <a:defRPr sz="1687">
                <a:solidFill>
                  <a:srgbClr val="888888"/>
                </a:solidFill>
              </a:defRPr>
            </a:lvl3pPr>
            <a:lvl4pPr marL="1828800" lvl="3" indent="-228600" algn="l">
              <a:lnSpc>
                <a:spcPct val="90000"/>
              </a:lnSpc>
              <a:spcBef>
                <a:spcPts val="469"/>
              </a:spcBef>
              <a:spcAft>
                <a:spcPts val="0"/>
              </a:spcAft>
              <a:buSzPts val="1500"/>
              <a:buNone/>
              <a:defRPr sz="1500">
                <a:solidFill>
                  <a:srgbClr val="888888"/>
                </a:solidFill>
              </a:defRPr>
            </a:lvl4pPr>
            <a:lvl5pPr marL="2286000" lvl="4" indent="-228600" algn="l">
              <a:lnSpc>
                <a:spcPct val="90000"/>
              </a:lnSpc>
              <a:spcBef>
                <a:spcPts val="469"/>
              </a:spcBef>
              <a:spcAft>
                <a:spcPts val="0"/>
              </a:spcAft>
              <a:buSzPts val="1500"/>
              <a:buNone/>
              <a:defRPr sz="1500">
                <a:solidFill>
                  <a:srgbClr val="888888"/>
                </a:solidFill>
              </a:defRPr>
            </a:lvl5pPr>
            <a:lvl6pPr marL="2743200" lvl="5" indent="-228600" algn="l">
              <a:lnSpc>
                <a:spcPct val="90000"/>
              </a:lnSpc>
              <a:spcBef>
                <a:spcPts val="469"/>
              </a:spcBef>
              <a:spcAft>
                <a:spcPts val="0"/>
              </a:spcAft>
              <a:buClr>
                <a:srgbClr val="888888"/>
              </a:buClr>
              <a:buSzPts val="1500"/>
              <a:buNone/>
              <a:defRPr sz="1500">
                <a:solidFill>
                  <a:srgbClr val="888888"/>
                </a:solidFill>
              </a:defRPr>
            </a:lvl6pPr>
            <a:lvl7pPr marL="3200400" lvl="6" indent="-228600" algn="l">
              <a:lnSpc>
                <a:spcPct val="90000"/>
              </a:lnSpc>
              <a:spcBef>
                <a:spcPts val="469"/>
              </a:spcBef>
              <a:spcAft>
                <a:spcPts val="0"/>
              </a:spcAft>
              <a:buClr>
                <a:srgbClr val="888888"/>
              </a:buClr>
              <a:buSzPts val="1500"/>
              <a:buNone/>
              <a:defRPr sz="1500">
                <a:solidFill>
                  <a:srgbClr val="888888"/>
                </a:solidFill>
              </a:defRPr>
            </a:lvl7pPr>
            <a:lvl8pPr marL="3657600" lvl="7" indent="-228600" algn="l">
              <a:lnSpc>
                <a:spcPct val="90000"/>
              </a:lnSpc>
              <a:spcBef>
                <a:spcPts val="469"/>
              </a:spcBef>
              <a:spcAft>
                <a:spcPts val="0"/>
              </a:spcAft>
              <a:buClr>
                <a:srgbClr val="888888"/>
              </a:buClr>
              <a:buSzPts val="1500"/>
              <a:buNone/>
              <a:defRPr sz="1500">
                <a:solidFill>
                  <a:srgbClr val="888888"/>
                </a:solidFill>
              </a:defRPr>
            </a:lvl8pPr>
            <a:lvl9pPr marL="4114800" lvl="8" indent="-228600" algn="l">
              <a:lnSpc>
                <a:spcPct val="90000"/>
              </a:lnSpc>
              <a:spcBef>
                <a:spcPts val="469"/>
              </a:spcBef>
              <a:spcAft>
                <a:spcPts val="0"/>
              </a:spcAft>
              <a:buClr>
                <a:srgbClr val="888888"/>
              </a:buClr>
              <a:buSzPts val="1500"/>
              <a:buNone/>
              <a:defRPr sz="1500">
                <a:solidFill>
                  <a:srgbClr val="888888"/>
                </a:solidFill>
              </a:defRPr>
            </a:lvl9pPr>
          </a:lstStyle>
          <a:p>
            <a:endParaRPr/>
          </a:p>
        </p:txBody>
      </p:sp>
      <p:sp>
        <p:nvSpPr>
          <p:cNvPr id="117" name="Google Shape;117;p93"/>
          <p:cNvSpPr/>
          <p:nvPr/>
        </p:nvSpPr>
        <p:spPr>
          <a:xfrm rot="5400000">
            <a:off x="-1" y="0"/>
            <a:ext cx="6096000" cy="6096000"/>
          </a:xfrm>
          <a:prstGeom prst="rtTriangle">
            <a:avLst/>
          </a:prstGeom>
          <a:gradFill>
            <a:gsLst>
              <a:gs pos="0">
                <a:schemeClr val="dk2"/>
              </a:gs>
              <a:gs pos="21000">
                <a:schemeClr val="dk2"/>
              </a:gs>
              <a:gs pos="100000">
                <a:schemeClr val="accent1"/>
              </a:gs>
            </a:gsLst>
            <a:lin ang="162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313" b="0" i="0" u="none" strike="noStrike" cap="none">
              <a:solidFill>
                <a:schemeClr val="lt1"/>
              </a:solidFill>
              <a:latin typeface="Calibri"/>
              <a:ea typeface="Calibri"/>
              <a:cs typeface="Calibri"/>
              <a:sym typeface="Calibri"/>
            </a:endParaRPr>
          </a:p>
        </p:txBody>
      </p:sp>
      <p:sp>
        <p:nvSpPr>
          <p:cNvPr id="118" name="Google Shape;118;p93"/>
          <p:cNvSpPr txBox="1">
            <a:spLocks noGrp="1"/>
          </p:cNvSpPr>
          <p:nvPr>
            <p:ph type="title"/>
          </p:nvPr>
        </p:nvSpPr>
        <p:spPr>
          <a:xfrm>
            <a:off x="257432" y="365125"/>
            <a:ext cx="4709984"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lt1"/>
              </a:buClr>
              <a:buSzPts val="3375"/>
              <a:buFont typeface="Montserrat"/>
              <a:buNone/>
              <a:defRPr>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19" name="Google Shape;119;p93"/>
          <p:cNvSpPr/>
          <p:nvPr/>
        </p:nvSpPr>
        <p:spPr>
          <a:xfrm rot="2700000">
            <a:off x="1872909" y="2175029"/>
            <a:ext cx="3031048" cy="3031048"/>
          </a:xfrm>
          <a:prstGeom prst="roundRect">
            <a:avLst>
              <a:gd name="adj" fmla="val 16667"/>
            </a:avLst>
          </a:prstGeom>
          <a:blipFill rotWithShape="0">
            <a:blip r:embed="rId2">
              <a:alphaModFix/>
            </a:blip>
            <a:tile tx="-1015994" ty="-50792" sx="73000" sy="73000" flip="none" algn="tl"/>
          </a:blipFill>
          <a:ln>
            <a:noFill/>
          </a:ln>
          <a:effectLst>
            <a:outerShdw blurRad="508000" sx="102000" sy="102000" algn="ctr" rotWithShape="0">
              <a:srgbClr val="000000">
                <a:alpha val="31764"/>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313" b="0" i="0" u="none" strike="noStrike" cap="none">
              <a:solidFill>
                <a:schemeClr val="lt1"/>
              </a:solidFill>
              <a:latin typeface="Calibri"/>
              <a:ea typeface="Calibri"/>
              <a:cs typeface="Calibri"/>
              <a:sym typeface="Calibri"/>
            </a:endParaRPr>
          </a:p>
        </p:txBody>
      </p:sp>
      <p:pic>
        <p:nvPicPr>
          <p:cNvPr id="120" name="Google Shape;120;p93" descr="Text&#10;&#10;Description automatically generated"/>
          <p:cNvPicPr preferRelativeResize="0"/>
          <p:nvPr/>
        </p:nvPicPr>
        <p:blipFill rotWithShape="1">
          <a:blip r:embed="rId3">
            <a:alphaModFix/>
          </a:blip>
          <a:srcRect/>
          <a:stretch/>
        </p:blipFill>
        <p:spPr>
          <a:xfrm>
            <a:off x="311254" y="5693274"/>
            <a:ext cx="2452266" cy="1379399"/>
          </a:xfrm>
          <a:prstGeom prst="rect">
            <a:avLst/>
          </a:prstGeom>
          <a:noFill/>
          <a:ln>
            <a:noFill/>
          </a:ln>
        </p:spPr>
      </p:pic>
    </p:spTree>
    <p:extLst>
      <p:ext uri="{BB962C8B-B14F-4D97-AF65-F5344CB8AC3E}">
        <p14:creationId xmlns:p14="http://schemas.microsoft.com/office/powerpoint/2010/main" val="508329834"/>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matchingName="2_Title and Content">
  <p:cSld name="2_Title and Content">
    <p:spTree>
      <p:nvGrpSpPr>
        <p:cNvPr id="1" name="Shape 121"/>
        <p:cNvGrpSpPr/>
        <p:nvPr/>
      </p:nvGrpSpPr>
      <p:grpSpPr>
        <a:xfrm>
          <a:off x="0" y="0"/>
          <a:ext cx="0" cy="0"/>
          <a:chOff x="0" y="0"/>
          <a:chExt cx="0" cy="0"/>
        </a:xfrm>
      </p:grpSpPr>
      <p:sp>
        <p:nvSpPr>
          <p:cNvPr id="122" name="Google Shape;122;p94"/>
          <p:cNvSpPr txBox="1">
            <a:spLocks noGrp="1"/>
          </p:cNvSpPr>
          <p:nvPr>
            <p:ph type="title"/>
          </p:nvPr>
        </p:nvSpPr>
        <p:spPr>
          <a:xfrm>
            <a:off x="257432" y="365125"/>
            <a:ext cx="11567984"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2"/>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23" name="Google Shape;123;p94"/>
          <p:cNvSpPr txBox="1">
            <a:spLocks noGrp="1"/>
          </p:cNvSpPr>
          <p:nvPr>
            <p:ph type="body" idx="1"/>
          </p:nvPr>
        </p:nvSpPr>
        <p:spPr>
          <a:xfrm>
            <a:off x="257432" y="1825625"/>
            <a:ext cx="11567984" cy="3824898"/>
          </a:xfrm>
          <a:prstGeom prst="rect">
            <a:avLst/>
          </a:prstGeom>
          <a:noFill/>
          <a:ln>
            <a:noFill/>
          </a:ln>
        </p:spPr>
        <p:txBody>
          <a:bodyPr spcFirstLastPara="1" wrap="square" lIns="91425" tIns="45700" rIns="91425" bIns="45700" anchor="t" anchorCtr="0">
            <a:normAutofit/>
          </a:bodyPr>
          <a:lstStyle>
            <a:lvl1pPr marL="457200" lvl="0" indent="-308610" algn="l">
              <a:lnSpc>
                <a:spcPct val="90000"/>
              </a:lnSpc>
              <a:spcBef>
                <a:spcPts val="938"/>
              </a:spcBef>
              <a:spcAft>
                <a:spcPts val="0"/>
              </a:spcAft>
              <a:buSzPts val="1260"/>
              <a:buChar char="→"/>
              <a:defRPr/>
            </a:lvl1pPr>
            <a:lvl2pPr marL="914400" lvl="1" indent="-342900" algn="l">
              <a:lnSpc>
                <a:spcPct val="90000"/>
              </a:lnSpc>
              <a:spcBef>
                <a:spcPts val="469"/>
              </a:spcBef>
              <a:spcAft>
                <a:spcPts val="0"/>
              </a:spcAft>
              <a:buSzPts val="1800"/>
              <a:buChar char="•"/>
              <a:defRPr/>
            </a:lvl2pPr>
            <a:lvl3pPr marL="1371600" lvl="2" indent="-342900" algn="l">
              <a:lnSpc>
                <a:spcPct val="90000"/>
              </a:lnSpc>
              <a:spcBef>
                <a:spcPts val="469"/>
              </a:spcBef>
              <a:spcAft>
                <a:spcPts val="0"/>
              </a:spcAft>
              <a:buSzPts val="1800"/>
              <a:buChar char="o"/>
              <a:defRPr/>
            </a:lvl3pPr>
            <a:lvl4pPr marL="1828800" lvl="3" indent="-342900" algn="l">
              <a:lnSpc>
                <a:spcPct val="90000"/>
              </a:lnSpc>
              <a:spcBef>
                <a:spcPts val="469"/>
              </a:spcBef>
              <a:spcAft>
                <a:spcPts val="0"/>
              </a:spcAft>
              <a:buSzPts val="1800"/>
              <a:buChar char="▪"/>
              <a:defRPr/>
            </a:lvl4pPr>
            <a:lvl5pPr marL="2286000" lvl="4" indent="-342900" algn="l">
              <a:lnSpc>
                <a:spcPct val="90000"/>
              </a:lnSpc>
              <a:spcBef>
                <a:spcPts val="469"/>
              </a:spcBef>
              <a:spcAft>
                <a:spcPts val="0"/>
              </a:spcAft>
              <a:buSzPts val="1800"/>
              <a:buChar char="▪"/>
              <a:defRPr/>
            </a:lvl5pPr>
            <a:lvl6pPr marL="2743200" lvl="5" indent="-342900" algn="l">
              <a:lnSpc>
                <a:spcPct val="90000"/>
              </a:lnSpc>
              <a:spcBef>
                <a:spcPts val="469"/>
              </a:spcBef>
              <a:spcAft>
                <a:spcPts val="0"/>
              </a:spcAft>
              <a:buClr>
                <a:schemeClr val="dk1"/>
              </a:buClr>
              <a:buSzPts val="1800"/>
              <a:buChar char="•"/>
              <a:defRPr/>
            </a:lvl6pPr>
            <a:lvl7pPr marL="3200400" lvl="6" indent="-342900" algn="l">
              <a:lnSpc>
                <a:spcPct val="90000"/>
              </a:lnSpc>
              <a:spcBef>
                <a:spcPts val="469"/>
              </a:spcBef>
              <a:spcAft>
                <a:spcPts val="0"/>
              </a:spcAft>
              <a:buClr>
                <a:schemeClr val="dk1"/>
              </a:buClr>
              <a:buSzPts val="1800"/>
              <a:buChar char="•"/>
              <a:defRPr/>
            </a:lvl7pPr>
            <a:lvl8pPr marL="3657600" lvl="7" indent="-342900" algn="l">
              <a:lnSpc>
                <a:spcPct val="90000"/>
              </a:lnSpc>
              <a:spcBef>
                <a:spcPts val="469"/>
              </a:spcBef>
              <a:spcAft>
                <a:spcPts val="0"/>
              </a:spcAft>
              <a:buClr>
                <a:schemeClr val="dk1"/>
              </a:buClr>
              <a:buSzPts val="1800"/>
              <a:buChar char="•"/>
              <a:defRPr/>
            </a:lvl8pPr>
            <a:lvl9pPr marL="4114800" lvl="8" indent="-342900" algn="l">
              <a:lnSpc>
                <a:spcPct val="90000"/>
              </a:lnSpc>
              <a:spcBef>
                <a:spcPts val="469"/>
              </a:spcBef>
              <a:spcAft>
                <a:spcPts val="0"/>
              </a:spcAft>
              <a:buClr>
                <a:schemeClr val="dk1"/>
              </a:buClr>
              <a:buSzPts val="1800"/>
              <a:buChar char="•"/>
              <a:defRPr/>
            </a:lvl9pPr>
          </a:lstStyle>
          <a:p>
            <a:endParaRPr/>
          </a:p>
        </p:txBody>
      </p:sp>
      <p:pic>
        <p:nvPicPr>
          <p:cNvPr id="124" name="Google Shape;124;p94" descr="Text&#10;&#10;Description automatically generated"/>
          <p:cNvPicPr preferRelativeResize="0"/>
          <p:nvPr/>
        </p:nvPicPr>
        <p:blipFill rotWithShape="1">
          <a:blip r:embed="rId2">
            <a:alphaModFix/>
          </a:blip>
          <a:srcRect/>
          <a:stretch/>
        </p:blipFill>
        <p:spPr>
          <a:xfrm>
            <a:off x="311254" y="5693274"/>
            <a:ext cx="2452266" cy="1379399"/>
          </a:xfrm>
          <a:prstGeom prst="rect">
            <a:avLst/>
          </a:prstGeom>
          <a:noFill/>
          <a:ln>
            <a:noFill/>
          </a:ln>
        </p:spPr>
      </p:pic>
    </p:spTree>
    <p:extLst>
      <p:ext uri="{BB962C8B-B14F-4D97-AF65-F5344CB8AC3E}">
        <p14:creationId xmlns:p14="http://schemas.microsoft.com/office/powerpoint/2010/main" val="3989418833"/>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matchingName="Two Content">
  <p:cSld name="Two Content">
    <p:spTree>
      <p:nvGrpSpPr>
        <p:cNvPr id="1" name="Shape 125"/>
        <p:cNvGrpSpPr/>
        <p:nvPr/>
      </p:nvGrpSpPr>
      <p:grpSpPr>
        <a:xfrm>
          <a:off x="0" y="0"/>
          <a:ext cx="0" cy="0"/>
          <a:chOff x="0" y="0"/>
          <a:chExt cx="0" cy="0"/>
        </a:xfrm>
      </p:grpSpPr>
      <p:sp>
        <p:nvSpPr>
          <p:cNvPr id="126" name="Google Shape;126;p95"/>
          <p:cNvSpPr txBox="1">
            <a:spLocks noGrp="1"/>
          </p:cNvSpPr>
          <p:nvPr>
            <p:ph type="title"/>
          </p:nvPr>
        </p:nvSpPr>
        <p:spPr>
          <a:xfrm>
            <a:off x="257432" y="365125"/>
            <a:ext cx="11567984" cy="1325563"/>
          </a:xfrm>
          <a:prstGeom prst="rect">
            <a:avLst/>
          </a:prstGeom>
          <a:noFill/>
          <a:ln>
            <a:noFill/>
          </a:ln>
        </p:spPr>
        <p:txBody>
          <a:bodyPr spcFirstLastPara="1" wrap="square" lIns="91425" tIns="45700" rIns="91425" bIns="45700" anchor="ctr" anchorCtr="0">
            <a:normAutofit/>
          </a:bodyPr>
          <a:lstStyle>
            <a:lvl1pPr lvl="0" algn="ctr">
              <a:lnSpc>
                <a:spcPct val="90000"/>
              </a:lnSpc>
              <a:spcBef>
                <a:spcPts val="0"/>
              </a:spcBef>
              <a:spcAft>
                <a:spcPts val="0"/>
              </a:spcAft>
              <a:buClr>
                <a:schemeClr val="dk2"/>
              </a:buClr>
              <a:buSzPts val="3375"/>
              <a:buFont typeface="Montserrat"/>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27" name="Google Shape;127;p95"/>
          <p:cNvSpPr txBox="1">
            <a:spLocks noGrp="1"/>
          </p:cNvSpPr>
          <p:nvPr>
            <p:ph type="body" idx="1"/>
          </p:nvPr>
        </p:nvSpPr>
        <p:spPr>
          <a:xfrm>
            <a:off x="450231" y="4030491"/>
            <a:ext cx="2613619" cy="1844332"/>
          </a:xfrm>
          <a:prstGeom prst="rect">
            <a:avLst/>
          </a:prstGeom>
          <a:noFill/>
          <a:ln>
            <a:noFill/>
          </a:ln>
        </p:spPr>
        <p:txBody>
          <a:bodyPr spcFirstLastPara="1" wrap="square" lIns="91425" tIns="45700" rIns="91425" bIns="45700" anchor="t" anchorCtr="0">
            <a:normAutofit/>
          </a:bodyPr>
          <a:lstStyle>
            <a:lvl1pPr marL="457200" lvl="0" indent="-228600" algn="ctr">
              <a:lnSpc>
                <a:spcPct val="90000"/>
              </a:lnSpc>
              <a:spcBef>
                <a:spcPts val="938"/>
              </a:spcBef>
              <a:spcAft>
                <a:spcPts val="0"/>
              </a:spcAft>
              <a:buSzPts val="1313"/>
              <a:buNone/>
              <a:defRPr sz="1875" b="1">
                <a:solidFill>
                  <a:schemeClr val="accent2"/>
                </a:solidFill>
              </a:defRPr>
            </a:lvl1pPr>
            <a:lvl2pPr marL="914400" lvl="1" indent="-228600" algn="l">
              <a:lnSpc>
                <a:spcPct val="90000"/>
              </a:lnSpc>
              <a:spcBef>
                <a:spcPts val="469"/>
              </a:spcBef>
              <a:spcAft>
                <a:spcPts val="0"/>
              </a:spcAft>
              <a:buSzPts val="2250"/>
              <a:buNone/>
              <a:defRPr/>
            </a:lvl2pPr>
            <a:lvl3pPr marL="1371600" lvl="2" indent="-228600" algn="l">
              <a:lnSpc>
                <a:spcPct val="90000"/>
              </a:lnSpc>
              <a:spcBef>
                <a:spcPts val="469"/>
              </a:spcBef>
              <a:spcAft>
                <a:spcPts val="0"/>
              </a:spcAft>
              <a:buSzPts val="1875"/>
              <a:buNone/>
              <a:defRPr/>
            </a:lvl3pPr>
            <a:lvl4pPr marL="1828800" lvl="3" indent="-228600" algn="l">
              <a:lnSpc>
                <a:spcPct val="90000"/>
              </a:lnSpc>
              <a:spcBef>
                <a:spcPts val="469"/>
              </a:spcBef>
              <a:spcAft>
                <a:spcPts val="0"/>
              </a:spcAft>
              <a:buSzPts val="1688"/>
              <a:buNone/>
              <a:defRPr/>
            </a:lvl4pPr>
            <a:lvl5pPr marL="2286000" lvl="4" indent="-228600" algn="l">
              <a:lnSpc>
                <a:spcPct val="90000"/>
              </a:lnSpc>
              <a:spcBef>
                <a:spcPts val="469"/>
              </a:spcBef>
              <a:spcAft>
                <a:spcPts val="0"/>
              </a:spcAft>
              <a:buSzPts val="1688"/>
              <a:buNone/>
              <a:defRPr/>
            </a:lvl5pPr>
            <a:lvl6pPr marL="2743200" lvl="5" indent="-342900" algn="l">
              <a:lnSpc>
                <a:spcPct val="90000"/>
              </a:lnSpc>
              <a:spcBef>
                <a:spcPts val="469"/>
              </a:spcBef>
              <a:spcAft>
                <a:spcPts val="0"/>
              </a:spcAft>
              <a:buClr>
                <a:schemeClr val="dk1"/>
              </a:buClr>
              <a:buSzPts val="1800"/>
              <a:buChar char="•"/>
              <a:defRPr/>
            </a:lvl6pPr>
            <a:lvl7pPr marL="3200400" lvl="6" indent="-342900" algn="l">
              <a:lnSpc>
                <a:spcPct val="90000"/>
              </a:lnSpc>
              <a:spcBef>
                <a:spcPts val="469"/>
              </a:spcBef>
              <a:spcAft>
                <a:spcPts val="0"/>
              </a:spcAft>
              <a:buClr>
                <a:schemeClr val="dk1"/>
              </a:buClr>
              <a:buSzPts val="1800"/>
              <a:buChar char="•"/>
              <a:defRPr/>
            </a:lvl7pPr>
            <a:lvl8pPr marL="3657600" lvl="7" indent="-342900" algn="l">
              <a:lnSpc>
                <a:spcPct val="90000"/>
              </a:lnSpc>
              <a:spcBef>
                <a:spcPts val="469"/>
              </a:spcBef>
              <a:spcAft>
                <a:spcPts val="0"/>
              </a:spcAft>
              <a:buClr>
                <a:schemeClr val="dk1"/>
              </a:buClr>
              <a:buSzPts val="1800"/>
              <a:buChar char="•"/>
              <a:defRPr/>
            </a:lvl8pPr>
            <a:lvl9pPr marL="4114800" lvl="8" indent="-342900" algn="l">
              <a:lnSpc>
                <a:spcPct val="90000"/>
              </a:lnSpc>
              <a:spcBef>
                <a:spcPts val="469"/>
              </a:spcBef>
              <a:spcAft>
                <a:spcPts val="0"/>
              </a:spcAft>
              <a:buClr>
                <a:schemeClr val="dk1"/>
              </a:buClr>
              <a:buSzPts val="1800"/>
              <a:buChar char="•"/>
              <a:defRPr/>
            </a:lvl9pPr>
          </a:lstStyle>
          <a:p>
            <a:endParaRPr/>
          </a:p>
        </p:txBody>
      </p:sp>
      <p:sp>
        <p:nvSpPr>
          <p:cNvPr id="128" name="Google Shape;128;p95"/>
          <p:cNvSpPr txBox="1">
            <a:spLocks noGrp="1"/>
          </p:cNvSpPr>
          <p:nvPr>
            <p:ph type="body" idx="2"/>
          </p:nvPr>
        </p:nvSpPr>
        <p:spPr>
          <a:xfrm>
            <a:off x="3456172" y="4030491"/>
            <a:ext cx="2463114" cy="1844332"/>
          </a:xfrm>
          <a:prstGeom prst="rect">
            <a:avLst/>
          </a:prstGeom>
          <a:noFill/>
          <a:ln>
            <a:noFill/>
          </a:ln>
        </p:spPr>
        <p:txBody>
          <a:bodyPr spcFirstLastPara="1" wrap="square" lIns="91425" tIns="45700" rIns="91425" bIns="45700" anchor="t" anchorCtr="0">
            <a:normAutofit/>
          </a:bodyPr>
          <a:lstStyle>
            <a:lvl1pPr marL="457200" lvl="0" indent="-228600" algn="ctr">
              <a:lnSpc>
                <a:spcPct val="90000"/>
              </a:lnSpc>
              <a:spcBef>
                <a:spcPts val="938"/>
              </a:spcBef>
              <a:spcAft>
                <a:spcPts val="0"/>
              </a:spcAft>
              <a:buSzPts val="1313"/>
              <a:buNone/>
              <a:defRPr sz="1875" b="1">
                <a:solidFill>
                  <a:schemeClr val="accent2"/>
                </a:solidFill>
              </a:defRPr>
            </a:lvl1pPr>
            <a:lvl2pPr marL="914400" lvl="1" indent="-228600" algn="l">
              <a:lnSpc>
                <a:spcPct val="90000"/>
              </a:lnSpc>
              <a:spcBef>
                <a:spcPts val="469"/>
              </a:spcBef>
              <a:spcAft>
                <a:spcPts val="0"/>
              </a:spcAft>
              <a:buSzPts val="2250"/>
              <a:buNone/>
              <a:defRPr/>
            </a:lvl2pPr>
            <a:lvl3pPr marL="1371600" lvl="2" indent="-228600" algn="l">
              <a:lnSpc>
                <a:spcPct val="90000"/>
              </a:lnSpc>
              <a:spcBef>
                <a:spcPts val="469"/>
              </a:spcBef>
              <a:spcAft>
                <a:spcPts val="0"/>
              </a:spcAft>
              <a:buSzPts val="1875"/>
              <a:buNone/>
              <a:defRPr/>
            </a:lvl3pPr>
            <a:lvl4pPr marL="1828800" lvl="3" indent="-228600" algn="l">
              <a:lnSpc>
                <a:spcPct val="90000"/>
              </a:lnSpc>
              <a:spcBef>
                <a:spcPts val="469"/>
              </a:spcBef>
              <a:spcAft>
                <a:spcPts val="0"/>
              </a:spcAft>
              <a:buSzPts val="1688"/>
              <a:buNone/>
              <a:defRPr/>
            </a:lvl4pPr>
            <a:lvl5pPr marL="2286000" lvl="4" indent="-228600" algn="l">
              <a:lnSpc>
                <a:spcPct val="90000"/>
              </a:lnSpc>
              <a:spcBef>
                <a:spcPts val="469"/>
              </a:spcBef>
              <a:spcAft>
                <a:spcPts val="0"/>
              </a:spcAft>
              <a:buSzPts val="1688"/>
              <a:buNone/>
              <a:defRPr/>
            </a:lvl5pPr>
            <a:lvl6pPr marL="2743200" lvl="5" indent="-342900" algn="l">
              <a:lnSpc>
                <a:spcPct val="90000"/>
              </a:lnSpc>
              <a:spcBef>
                <a:spcPts val="469"/>
              </a:spcBef>
              <a:spcAft>
                <a:spcPts val="0"/>
              </a:spcAft>
              <a:buClr>
                <a:schemeClr val="dk1"/>
              </a:buClr>
              <a:buSzPts val="1800"/>
              <a:buChar char="•"/>
              <a:defRPr/>
            </a:lvl6pPr>
            <a:lvl7pPr marL="3200400" lvl="6" indent="-342900" algn="l">
              <a:lnSpc>
                <a:spcPct val="90000"/>
              </a:lnSpc>
              <a:spcBef>
                <a:spcPts val="469"/>
              </a:spcBef>
              <a:spcAft>
                <a:spcPts val="0"/>
              </a:spcAft>
              <a:buClr>
                <a:schemeClr val="dk1"/>
              </a:buClr>
              <a:buSzPts val="1800"/>
              <a:buChar char="•"/>
              <a:defRPr/>
            </a:lvl7pPr>
            <a:lvl8pPr marL="3657600" lvl="7" indent="-342900" algn="l">
              <a:lnSpc>
                <a:spcPct val="90000"/>
              </a:lnSpc>
              <a:spcBef>
                <a:spcPts val="469"/>
              </a:spcBef>
              <a:spcAft>
                <a:spcPts val="0"/>
              </a:spcAft>
              <a:buClr>
                <a:schemeClr val="dk1"/>
              </a:buClr>
              <a:buSzPts val="1800"/>
              <a:buChar char="•"/>
              <a:defRPr/>
            </a:lvl8pPr>
            <a:lvl9pPr marL="4114800" lvl="8" indent="-342900" algn="l">
              <a:lnSpc>
                <a:spcPct val="90000"/>
              </a:lnSpc>
              <a:spcBef>
                <a:spcPts val="469"/>
              </a:spcBef>
              <a:spcAft>
                <a:spcPts val="0"/>
              </a:spcAft>
              <a:buClr>
                <a:schemeClr val="dk1"/>
              </a:buClr>
              <a:buSzPts val="1800"/>
              <a:buChar char="•"/>
              <a:defRPr/>
            </a:lvl9pPr>
          </a:lstStyle>
          <a:p>
            <a:endParaRPr/>
          </a:p>
        </p:txBody>
      </p:sp>
      <p:sp>
        <p:nvSpPr>
          <p:cNvPr id="129" name="Google Shape;129;p95"/>
          <p:cNvSpPr txBox="1">
            <a:spLocks noGrp="1"/>
          </p:cNvSpPr>
          <p:nvPr>
            <p:ph type="body" idx="3"/>
          </p:nvPr>
        </p:nvSpPr>
        <p:spPr>
          <a:xfrm>
            <a:off x="6311608" y="4030491"/>
            <a:ext cx="2463114" cy="1844332"/>
          </a:xfrm>
          <a:prstGeom prst="rect">
            <a:avLst/>
          </a:prstGeom>
          <a:noFill/>
          <a:ln>
            <a:noFill/>
          </a:ln>
        </p:spPr>
        <p:txBody>
          <a:bodyPr spcFirstLastPara="1" wrap="square" lIns="91425" tIns="45700" rIns="91425" bIns="45700" anchor="t" anchorCtr="0">
            <a:normAutofit/>
          </a:bodyPr>
          <a:lstStyle>
            <a:lvl1pPr marL="457200" lvl="0" indent="-228600" algn="ctr">
              <a:lnSpc>
                <a:spcPct val="90000"/>
              </a:lnSpc>
              <a:spcBef>
                <a:spcPts val="938"/>
              </a:spcBef>
              <a:spcAft>
                <a:spcPts val="0"/>
              </a:spcAft>
              <a:buSzPts val="1313"/>
              <a:buNone/>
              <a:defRPr sz="1875" b="1">
                <a:solidFill>
                  <a:schemeClr val="accent2"/>
                </a:solidFill>
              </a:defRPr>
            </a:lvl1pPr>
            <a:lvl2pPr marL="914400" lvl="1" indent="-228600" algn="l">
              <a:lnSpc>
                <a:spcPct val="90000"/>
              </a:lnSpc>
              <a:spcBef>
                <a:spcPts val="469"/>
              </a:spcBef>
              <a:spcAft>
                <a:spcPts val="0"/>
              </a:spcAft>
              <a:buSzPts val="2250"/>
              <a:buNone/>
              <a:defRPr/>
            </a:lvl2pPr>
            <a:lvl3pPr marL="1371600" lvl="2" indent="-228600" algn="l">
              <a:lnSpc>
                <a:spcPct val="90000"/>
              </a:lnSpc>
              <a:spcBef>
                <a:spcPts val="469"/>
              </a:spcBef>
              <a:spcAft>
                <a:spcPts val="0"/>
              </a:spcAft>
              <a:buSzPts val="1875"/>
              <a:buNone/>
              <a:defRPr/>
            </a:lvl3pPr>
            <a:lvl4pPr marL="1828800" lvl="3" indent="-228600" algn="l">
              <a:lnSpc>
                <a:spcPct val="90000"/>
              </a:lnSpc>
              <a:spcBef>
                <a:spcPts val="469"/>
              </a:spcBef>
              <a:spcAft>
                <a:spcPts val="0"/>
              </a:spcAft>
              <a:buSzPts val="1688"/>
              <a:buNone/>
              <a:defRPr/>
            </a:lvl4pPr>
            <a:lvl5pPr marL="2286000" lvl="4" indent="-228600" algn="l">
              <a:lnSpc>
                <a:spcPct val="90000"/>
              </a:lnSpc>
              <a:spcBef>
                <a:spcPts val="469"/>
              </a:spcBef>
              <a:spcAft>
                <a:spcPts val="0"/>
              </a:spcAft>
              <a:buSzPts val="1688"/>
              <a:buNone/>
              <a:defRPr/>
            </a:lvl5pPr>
            <a:lvl6pPr marL="2743200" lvl="5" indent="-342900" algn="l">
              <a:lnSpc>
                <a:spcPct val="90000"/>
              </a:lnSpc>
              <a:spcBef>
                <a:spcPts val="469"/>
              </a:spcBef>
              <a:spcAft>
                <a:spcPts val="0"/>
              </a:spcAft>
              <a:buClr>
                <a:schemeClr val="dk1"/>
              </a:buClr>
              <a:buSzPts val="1800"/>
              <a:buChar char="•"/>
              <a:defRPr/>
            </a:lvl6pPr>
            <a:lvl7pPr marL="3200400" lvl="6" indent="-342900" algn="l">
              <a:lnSpc>
                <a:spcPct val="90000"/>
              </a:lnSpc>
              <a:spcBef>
                <a:spcPts val="469"/>
              </a:spcBef>
              <a:spcAft>
                <a:spcPts val="0"/>
              </a:spcAft>
              <a:buClr>
                <a:schemeClr val="dk1"/>
              </a:buClr>
              <a:buSzPts val="1800"/>
              <a:buChar char="•"/>
              <a:defRPr/>
            </a:lvl7pPr>
            <a:lvl8pPr marL="3657600" lvl="7" indent="-342900" algn="l">
              <a:lnSpc>
                <a:spcPct val="90000"/>
              </a:lnSpc>
              <a:spcBef>
                <a:spcPts val="469"/>
              </a:spcBef>
              <a:spcAft>
                <a:spcPts val="0"/>
              </a:spcAft>
              <a:buClr>
                <a:schemeClr val="dk1"/>
              </a:buClr>
              <a:buSzPts val="1800"/>
              <a:buChar char="•"/>
              <a:defRPr/>
            </a:lvl8pPr>
            <a:lvl9pPr marL="4114800" lvl="8" indent="-342900" algn="l">
              <a:lnSpc>
                <a:spcPct val="90000"/>
              </a:lnSpc>
              <a:spcBef>
                <a:spcPts val="469"/>
              </a:spcBef>
              <a:spcAft>
                <a:spcPts val="0"/>
              </a:spcAft>
              <a:buClr>
                <a:schemeClr val="dk1"/>
              </a:buClr>
              <a:buSzPts val="1800"/>
              <a:buChar char="•"/>
              <a:defRPr/>
            </a:lvl9pPr>
          </a:lstStyle>
          <a:p>
            <a:endParaRPr/>
          </a:p>
        </p:txBody>
      </p:sp>
      <p:sp>
        <p:nvSpPr>
          <p:cNvPr id="130" name="Google Shape;130;p95"/>
          <p:cNvSpPr/>
          <p:nvPr/>
        </p:nvSpPr>
        <p:spPr>
          <a:xfrm>
            <a:off x="870679" y="1964724"/>
            <a:ext cx="1791730" cy="1791730"/>
          </a:xfrm>
          <a:prstGeom prst="ellipse">
            <a:avLst/>
          </a:prstGeom>
          <a:gradFill>
            <a:gsLst>
              <a:gs pos="0">
                <a:schemeClr val="dk2"/>
              </a:gs>
              <a:gs pos="21000">
                <a:schemeClr val="dk2"/>
              </a:gs>
              <a:gs pos="100000">
                <a:schemeClr val="accent1"/>
              </a:gs>
            </a:gsLst>
            <a:lin ang="162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313" b="0" i="0" u="none" strike="noStrike" cap="none">
              <a:solidFill>
                <a:schemeClr val="lt1"/>
              </a:solidFill>
              <a:latin typeface="Calibri"/>
              <a:ea typeface="Calibri"/>
              <a:cs typeface="Calibri"/>
              <a:sym typeface="Calibri"/>
            </a:endParaRPr>
          </a:p>
        </p:txBody>
      </p:sp>
      <p:sp>
        <p:nvSpPr>
          <p:cNvPr id="131" name="Google Shape;131;p95"/>
          <p:cNvSpPr/>
          <p:nvPr/>
        </p:nvSpPr>
        <p:spPr>
          <a:xfrm>
            <a:off x="3791864" y="1964724"/>
            <a:ext cx="1791730" cy="1791730"/>
          </a:xfrm>
          <a:prstGeom prst="ellipse">
            <a:avLst/>
          </a:prstGeom>
          <a:gradFill>
            <a:gsLst>
              <a:gs pos="0">
                <a:schemeClr val="dk2"/>
              </a:gs>
              <a:gs pos="21000">
                <a:schemeClr val="dk2"/>
              </a:gs>
              <a:gs pos="100000">
                <a:schemeClr val="accent1"/>
              </a:gs>
            </a:gsLst>
            <a:lin ang="162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313" b="0" i="0" u="none" strike="noStrike" cap="none">
              <a:solidFill>
                <a:schemeClr val="lt1"/>
              </a:solidFill>
              <a:latin typeface="Calibri"/>
              <a:ea typeface="Calibri"/>
              <a:cs typeface="Calibri"/>
              <a:sym typeface="Calibri"/>
            </a:endParaRPr>
          </a:p>
        </p:txBody>
      </p:sp>
      <p:sp>
        <p:nvSpPr>
          <p:cNvPr id="132" name="Google Shape;132;p95"/>
          <p:cNvSpPr/>
          <p:nvPr/>
        </p:nvSpPr>
        <p:spPr>
          <a:xfrm>
            <a:off x="6603183" y="1964724"/>
            <a:ext cx="1791730" cy="1791730"/>
          </a:xfrm>
          <a:prstGeom prst="ellipse">
            <a:avLst/>
          </a:prstGeom>
          <a:gradFill>
            <a:gsLst>
              <a:gs pos="0">
                <a:schemeClr val="dk2"/>
              </a:gs>
              <a:gs pos="21000">
                <a:schemeClr val="dk2"/>
              </a:gs>
              <a:gs pos="100000">
                <a:schemeClr val="accent1"/>
              </a:gs>
            </a:gsLst>
            <a:lin ang="162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313" b="0" i="0" u="none" strike="noStrike" cap="none">
              <a:solidFill>
                <a:schemeClr val="lt1"/>
              </a:solidFill>
              <a:latin typeface="Calibri"/>
              <a:ea typeface="Calibri"/>
              <a:cs typeface="Calibri"/>
              <a:sym typeface="Calibri"/>
            </a:endParaRPr>
          </a:p>
        </p:txBody>
      </p:sp>
      <p:sp>
        <p:nvSpPr>
          <p:cNvPr id="133" name="Google Shape;133;p95"/>
          <p:cNvSpPr txBox="1">
            <a:spLocks noGrp="1"/>
          </p:cNvSpPr>
          <p:nvPr>
            <p:ph type="body" idx="4"/>
          </p:nvPr>
        </p:nvSpPr>
        <p:spPr>
          <a:xfrm>
            <a:off x="9193899" y="4030491"/>
            <a:ext cx="2463114" cy="1844332"/>
          </a:xfrm>
          <a:prstGeom prst="rect">
            <a:avLst/>
          </a:prstGeom>
          <a:noFill/>
          <a:ln>
            <a:noFill/>
          </a:ln>
        </p:spPr>
        <p:txBody>
          <a:bodyPr spcFirstLastPara="1" wrap="square" lIns="91425" tIns="45700" rIns="91425" bIns="45700" anchor="t" anchorCtr="0">
            <a:normAutofit/>
          </a:bodyPr>
          <a:lstStyle>
            <a:lvl1pPr marL="457200" lvl="0" indent="-228600" algn="ctr">
              <a:lnSpc>
                <a:spcPct val="90000"/>
              </a:lnSpc>
              <a:spcBef>
                <a:spcPts val="938"/>
              </a:spcBef>
              <a:spcAft>
                <a:spcPts val="0"/>
              </a:spcAft>
              <a:buSzPts val="1313"/>
              <a:buNone/>
              <a:defRPr sz="1875" b="1">
                <a:solidFill>
                  <a:schemeClr val="accent2"/>
                </a:solidFill>
              </a:defRPr>
            </a:lvl1pPr>
            <a:lvl2pPr marL="914400" lvl="1" indent="-228600" algn="l">
              <a:lnSpc>
                <a:spcPct val="90000"/>
              </a:lnSpc>
              <a:spcBef>
                <a:spcPts val="469"/>
              </a:spcBef>
              <a:spcAft>
                <a:spcPts val="0"/>
              </a:spcAft>
              <a:buSzPts val="2250"/>
              <a:buNone/>
              <a:defRPr/>
            </a:lvl2pPr>
            <a:lvl3pPr marL="1371600" lvl="2" indent="-228600" algn="l">
              <a:lnSpc>
                <a:spcPct val="90000"/>
              </a:lnSpc>
              <a:spcBef>
                <a:spcPts val="469"/>
              </a:spcBef>
              <a:spcAft>
                <a:spcPts val="0"/>
              </a:spcAft>
              <a:buSzPts val="1875"/>
              <a:buNone/>
              <a:defRPr/>
            </a:lvl3pPr>
            <a:lvl4pPr marL="1828800" lvl="3" indent="-228600" algn="l">
              <a:lnSpc>
                <a:spcPct val="90000"/>
              </a:lnSpc>
              <a:spcBef>
                <a:spcPts val="469"/>
              </a:spcBef>
              <a:spcAft>
                <a:spcPts val="0"/>
              </a:spcAft>
              <a:buSzPts val="1688"/>
              <a:buNone/>
              <a:defRPr/>
            </a:lvl4pPr>
            <a:lvl5pPr marL="2286000" lvl="4" indent="-228600" algn="l">
              <a:lnSpc>
                <a:spcPct val="90000"/>
              </a:lnSpc>
              <a:spcBef>
                <a:spcPts val="469"/>
              </a:spcBef>
              <a:spcAft>
                <a:spcPts val="0"/>
              </a:spcAft>
              <a:buSzPts val="1688"/>
              <a:buNone/>
              <a:defRPr/>
            </a:lvl5pPr>
            <a:lvl6pPr marL="2743200" lvl="5" indent="-342900" algn="l">
              <a:lnSpc>
                <a:spcPct val="90000"/>
              </a:lnSpc>
              <a:spcBef>
                <a:spcPts val="469"/>
              </a:spcBef>
              <a:spcAft>
                <a:spcPts val="0"/>
              </a:spcAft>
              <a:buClr>
                <a:schemeClr val="dk1"/>
              </a:buClr>
              <a:buSzPts val="1800"/>
              <a:buChar char="•"/>
              <a:defRPr/>
            </a:lvl6pPr>
            <a:lvl7pPr marL="3200400" lvl="6" indent="-342900" algn="l">
              <a:lnSpc>
                <a:spcPct val="90000"/>
              </a:lnSpc>
              <a:spcBef>
                <a:spcPts val="469"/>
              </a:spcBef>
              <a:spcAft>
                <a:spcPts val="0"/>
              </a:spcAft>
              <a:buClr>
                <a:schemeClr val="dk1"/>
              </a:buClr>
              <a:buSzPts val="1800"/>
              <a:buChar char="•"/>
              <a:defRPr/>
            </a:lvl7pPr>
            <a:lvl8pPr marL="3657600" lvl="7" indent="-342900" algn="l">
              <a:lnSpc>
                <a:spcPct val="90000"/>
              </a:lnSpc>
              <a:spcBef>
                <a:spcPts val="469"/>
              </a:spcBef>
              <a:spcAft>
                <a:spcPts val="0"/>
              </a:spcAft>
              <a:buClr>
                <a:schemeClr val="dk1"/>
              </a:buClr>
              <a:buSzPts val="1800"/>
              <a:buChar char="•"/>
              <a:defRPr/>
            </a:lvl8pPr>
            <a:lvl9pPr marL="4114800" lvl="8" indent="-342900" algn="l">
              <a:lnSpc>
                <a:spcPct val="90000"/>
              </a:lnSpc>
              <a:spcBef>
                <a:spcPts val="469"/>
              </a:spcBef>
              <a:spcAft>
                <a:spcPts val="0"/>
              </a:spcAft>
              <a:buClr>
                <a:schemeClr val="dk1"/>
              </a:buClr>
              <a:buSzPts val="1800"/>
              <a:buChar char="•"/>
              <a:defRPr/>
            </a:lvl9pPr>
          </a:lstStyle>
          <a:p>
            <a:endParaRPr/>
          </a:p>
        </p:txBody>
      </p:sp>
      <p:sp>
        <p:nvSpPr>
          <p:cNvPr id="134" name="Google Shape;134;p95"/>
          <p:cNvSpPr/>
          <p:nvPr/>
        </p:nvSpPr>
        <p:spPr>
          <a:xfrm>
            <a:off x="9529591" y="1964724"/>
            <a:ext cx="1791730" cy="1791730"/>
          </a:xfrm>
          <a:prstGeom prst="ellipse">
            <a:avLst/>
          </a:prstGeom>
          <a:gradFill>
            <a:gsLst>
              <a:gs pos="0">
                <a:schemeClr val="dk2"/>
              </a:gs>
              <a:gs pos="21000">
                <a:schemeClr val="dk2"/>
              </a:gs>
              <a:gs pos="100000">
                <a:schemeClr val="accent1"/>
              </a:gs>
            </a:gsLst>
            <a:lin ang="162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313" b="0" i="0" u="none" strike="noStrike" cap="none">
              <a:solidFill>
                <a:schemeClr val="lt1"/>
              </a:solidFill>
              <a:latin typeface="Calibri"/>
              <a:ea typeface="Calibri"/>
              <a:cs typeface="Calibri"/>
              <a:sym typeface="Calibri"/>
            </a:endParaRPr>
          </a:p>
        </p:txBody>
      </p:sp>
      <p:pic>
        <p:nvPicPr>
          <p:cNvPr id="135" name="Google Shape;135;p95" descr="Text&#10;&#10;Description automatically generated"/>
          <p:cNvPicPr preferRelativeResize="0"/>
          <p:nvPr/>
        </p:nvPicPr>
        <p:blipFill rotWithShape="1">
          <a:blip r:embed="rId2">
            <a:alphaModFix/>
          </a:blip>
          <a:srcRect/>
          <a:stretch/>
        </p:blipFill>
        <p:spPr>
          <a:xfrm>
            <a:off x="311254" y="5693274"/>
            <a:ext cx="2452266" cy="1379399"/>
          </a:xfrm>
          <a:prstGeom prst="rect">
            <a:avLst/>
          </a:prstGeom>
          <a:noFill/>
          <a:ln>
            <a:noFill/>
          </a:ln>
        </p:spPr>
      </p:pic>
    </p:spTree>
    <p:extLst>
      <p:ext uri="{BB962C8B-B14F-4D97-AF65-F5344CB8AC3E}">
        <p14:creationId xmlns:p14="http://schemas.microsoft.com/office/powerpoint/2010/main" val="712047242"/>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matchingName="2_Two Content">
  <p:cSld name="2_Two Content">
    <p:spTree>
      <p:nvGrpSpPr>
        <p:cNvPr id="1" name="Shape 136"/>
        <p:cNvGrpSpPr/>
        <p:nvPr/>
      </p:nvGrpSpPr>
      <p:grpSpPr>
        <a:xfrm>
          <a:off x="0" y="0"/>
          <a:ext cx="0" cy="0"/>
          <a:chOff x="0" y="0"/>
          <a:chExt cx="0" cy="0"/>
        </a:xfrm>
      </p:grpSpPr>
      <p:sp>
        <p:nvSpPr>
          <p:cNvPr id="137" name="Google Shape;137;p96"/>
          <p:cNvSpPr/>
          <p:nvPr/>
        </p:nvSpPr>
        <p:spPr>
          <a:xfrm>
            <a:off x="0" y="0"/>
            <a:ext cx="12192000" cy="6858000"/>
          </a:xfrm>
          <a:prstGeom prst="rect">
            <a:avLst/>
          </a:prstGeom>
          <a:solidFill>
            <a:schemeClr val="dk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313" b="0" i="0" u="none" strike="noStrike" cap="none">
              <a:solidFill>
                <a:schemeClr val="lt1"/>
              </a:solidFill>
              <a:latin typeface="Calibri"/>
              <a:ea typeface="Calibri"/>
              <a:cs typeface="Calibri"/>
              <a:sym typeface="Calibri"/>
            </a:endParaRPr>
          </a:p>
        </p:txBody>
      </p:sp>
      <p:sp>
        <p:nvSpPr>
          <p:cNvPr id="138" name="Google Shape;138;p96"/>
          <p:cNvSpPr txBox="1">
            <a:spLocks noGrp="1"/>
          </p:cNvSpPr>
          <p:nvPr>
            <p:ph type="title"/>
          </p:nvPr>
        </p:nvSpPr>
        <p:spPr>
          <a:xfrm>
            <a:off x="257432" y="365125"/>
            <a:ext cx="11567984" cy="1325563"/>
          </a:xfrm>
          <a:prstGeom prst="rect">
            <a:avLst/>
          </a:prstGeom>
          <a:noFill/>
          <a:ln>
            <a:noFill/>
          </a:ln>
        </p:spPr>
        <p:txBody>
          <a:bodyPr spcFirstLastPara="1" wrap="square" lIns="91425" tIns="45700" rIns="91425" bIns="45700" anchor="ctr" anchorCtr="0">
            <a:normAutofit/>
          </a:bodyPr>
          <a:lstStyle>
            <a:lvl1pPr lvl="0" algn="ctr">
              <a:lnSpc>
                <a:spcPct val="90000"/>
              </a:lnSpc>
              <a:spcBef>
                <a:spcPts val="0"/>
              </a:spcBef>
              <a:spcAft>
                <a:spcPts val="0"/>
              </a:spcAft>
              <a:buClr>
                <a:schemeClr val="lt1"/>
              </a:buClr>
              <a:buSzPts val="3375"/>
              <a:buFont typeface="Montserrat"/>
              <a:buNone/>
              <a:defRPr>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39" name="Google Shape;139;p96"/>
          <p:cNvSpPr txBox="1">
            <a:spLocks noGrp="1"/>
          </p:cNvSpPr>
          <p:nvPr>
            <p:ph type="body" idx="1"/>
          </p:nvPr>
        </p:nvSpPr>
        <p:spPr>
          <a:xfrm>
            <a:off x="450231" y="4030491"/>
            <a:ext cx="2613619" cy="1844332"/>
          </a:xfrm>
          <a:prstGeom prst="rect">
            <a:avLst/>
          </a:prstGeom>
          <a:noFill/>
          <a:ln>
            <a:noFill/>
          </a:ln>
        </p:spPr>
        <p:txBody>
          <a:bodyPr spcFirstLastPara="1" wrap="square" lIns="91425" tIns="45700" rIns="91425" bIns="45700" anchor="t" anchorCtr="0">
            <a:normAutofit/>
          </a:bodyPr>
          <a:lstStyle>
            <a:lvl1pPr marL="457200" lvl="0" indent="-228600" algn="ctr">
              <a:lnSpc>
                <a:spcPct val="90000"/>
              </a:lnSpc>
              <a:spcBef>
                <a:spcPts val="938"/>
              </a:spcBef>
              <a:spcAft>
                <a:spcPts val="0"/>
              </a:spcAft>
              <a:buSzPts val="1313"/>
              <a:buNone/>
              <a:defRPr sz="1875" b="1">
                <a:solidFill>
                  <a:schemeClr val="lt1"/>
                </a:solidFill>
              </a:defRPr>
            </a:lvl1pPr>
            <a:lvl2pPr marL="914400" lvl="1" indent="-228600" algn="l">
              <a:lnSpc>
                <a:spcPct val="90000"/>
              </a:lnSpc>
              <a:spcBef>
                <a:spcPts val="469"/>
              </a:spcBef>
              <a:spcAft>
                <a:spcPts val="0"/>
              </a:spcAft>
              <a:buSzPts val="2250"/>
              <a:buNone/>
              <a:defRPr/>
            </a:lvl2pPr>
            <a:lvl3pPr marL="1371600" lvl="2" indent="-228600" algn="l">
              <a:lnSpc>
                <a:spcPct val="90000"/>
              </a:lnSpc>
              <a:spcBef>
                <a:spcPts val="469"/>
              </a:spcBef>
              <a:spcAft>
                <a:spcPts val="0"/>
              </a:spcAft>
              <a:buSzPts val="1875"/>
              <a:buNone/>
              <a:defRPr/>
            </a:lvl3pPr>
            <a:lvl4pPr marL="1828800" lvl="3" indent="-228600" algn="l">
              <a:lnSpc>
                <a:spcPct val="90000"/>
              </a:lnSpc>
              <a:spcBef>
                <a:spcPts val="469"/>
              </a:spcBef>
              <a:spcAft>
                <a:spcPts val="0"/>
              </a:spcAft>
              <a:buSzPts val="1688"/>
              <a:buNone/>
              <a:defRPr/>
            </a:lvl4pPr>
            <a:lvl5pPr marL="2286000" lvl="4" indent="-228600" algn="l">
              <a:lnSpc>
                <a:spcPct val="90000"/>
              </a:lnSpc>
              <a:spcBef>
                <a:spcPts val="469"/>
              </a:spcBef>
              <a:spcAft>
                <a:spcPts val="0"/>
              </a:spcAft>
              <a:buSzPts val="1688"/>
              <a:buNone/>
              <a:defRPr/>
            </a:lvl5pPr>
            <a:lvl6pPr marL="2743200" lvl="5" indent="-342900" algn="l">
              <a:lnSpc>
                <a:spcPct val="90000"/>
              </a:lnSpc>
              <a:spcBef>
                <a:spcPts val="469"/>
              </a:spcBef>
              <a:spcAft>
                <a:spcPts val="0"/>
              </a:spcAft>
              <a:buClr>
                <a:schemeClr val="dk1"/>
              </a:buClr>
              <a:buSzPts val="1800"/>
              <a:buChar char="•"/>
              <a:defRPr/>
            </a:lvl6pPr>
            <a:lvl7pPr marL="3200400" lvl="6" indent="-342900" algn="l">
              <a:lnSpc>
                <a:spcPct val="90000"/>
              </a:lnSpc>
              <a:spcBef>
                <a:spcPts val="469"/>
              </a:spcBef>
              <a:spcAft>
                <a:spcPts val="0"/>
              </a:spcAft>
              <a:buClr>
                <a:schemeClr val="dk1"/>
              </a:buClr>
              <a:buSzPts val="1800"/>
              <a:buChar char="•"/>
              <a:defRPr/>
            </a:lvl7pPr>
            <a:lvl8pPr marL="3657600" lvl="7" indent="-342900" algn="l">
              <a:lnSpc>
                <a:spcPct val="90000"/>
              </a:lnSpc>
              <a:spcBef>
                <a:spcPts val="469"/>
              </a:spcBef>
              <a:spcAft>
                <a:spcPts val="0"/>
              </a:spcAft>
              <a:buClr>
                <a:schemeClr val="dk1"/>
              </a:buClr>
              <a:buSzPts val="1800"/>
              <a:buChar char="•"/>
              <a:defRPr/>
            </a:lvl8pPr>
            <a:lvl9pPr marL="4114800" lvl="8" indent="-342900" algn="l">
              <a:lnSpc>
                <a:spcPct val="90000"/>
              </a:lnSpc>
              <a:spcBef>
                <a:spcPts val="469"/>
              </a:spcBef>
              <a:spcAft>
                <a:spcPts val="0"/>
              </a:spcAft>
              <a:buClr>
                <a:schemeClr val="dk1"/>
              </a:buClr>
              <a:buSzPts val="1800"/>
              <a:buChar char="•"/>
              <a:defRPr/>
            </a:lvl9pPr>
          </a:lstStyle>
          <a:p>
            <a:endParaRPr/>
          </a:p>
        </p:txBody>
      </p:sp>
      <p:sp>
        <p:nvSpPr>
          <p:cNvPr id="140" name="Google Shape;140;p96"/>
          <p:cNvSpPr txBox="1">
            <a:spLocks noGrp="1"/>
          </p:cNvSpPr>
          <p:nvPr>
            <p:ph type="body" idx="2"/>
          </p:nvPr>
        </p:nvSpPr>
        <p:spPr>
          <a:xfrm>
            <a:off x="3456172" y="4030491"/>
            <a:ext cx="2463114" cy="1844332"/>
          </a:xfrm>
          <a:prstGeom prst="rect">
            <a:avLst/>
          </a:prstGeom>
          <a:noFill/>
          <a:ln>
            <a:noFill/>
          </a:ln>
        </p:spPr>
        <p:txBody>
          <a:bodyPr spcFirstLastPara="1" wrap="square" lIns="91425" tIns="45700" rIns="91425" bIns="45700" anchor="t" anchorCtr="0">
            <a:normAutofit/>
          </a:bodyPr>
          <a:lstStyle>
            <a:lvl1pPr marL="457200" lvl="0" indent="-228600" algn="ctr">
              <a:lnSpc>
                <a:spcPct val="90000"/>
              </a:lnSpc>
              <a:spcBef>
                <a:spcPts val="938"/>
              </a:spcBef>
              <a:spcAft>
                <a:spcPts val="0"/>
              </a:spcAft>
              <a:buSzPts val="1313"/>
              <a:buNone/>
              <a:defRPr sz="1875" b="1">
                <a:solidFill>
                  <a:schemeClr val="lt1"/>
                </a:solidFill>
              </a:defRPr>
            </a:lvl1pPr>
            <a:lvl2pPr marL="914400" lvl="1" indent="-228600" algn="l">
              <a:lnSpc>
                <a:spcPct val="90000"/>
              </a:lnSpc>
              <a:spcBef>
                <a:spcPts val="469"/>
              </a:spcBef>
              <a:spcAft>
                <a:spcPts val="0"/>
              </a:spcAft>
              <a:buSzPts val="2250"/>
              <a:buNone/>
              <a:defRPr/>
            </a:lvl2pPr>
            <a:lvl3pPr marL="1371600" lvl="2" indent="-228600" algn="l">
              <a:lnSpc>
                <a:spcPct val="90000"/>
              </a:lnSpc>
              <a:spcBef>
                <a:spcPts val="469"/>
              </a:spcBef>
              <a:spcAft>
                <a:spcPts val="0"/>
              </a:spcAft>
              <a:buSzPts val="1875"/>
              <a:buNone/>
              <a:defRPr/>
            </a:lvl3pPr>
            <a:lvl4pPr marL="1828800" lvl="3" indent="-228600" algn="l">
              <a:lnSpc>
                <a:spcPct val="90000"/>
              </a:lnSpc>
              <a:spcBef>
                <a:spcPts val="469"/>
              </a:spcBef>
              <a:spcAft>
                <a:spcPts val="0"/>
              </a:spcAft>
              <a:buSzPts val="1688"/>
              <a:buNone/>
              <a:defRPr/>
            </a:lvl4pPr>
            <a:lvl5pPr marL="2286000" lvl="4" indent="-228600" algn="l">
              <a:lnSpc>
                <a:spcPct val="90000"/>
              </a:lnSpc>
              <a:spcBef>
                <a:spcPts val="469"/>
              </a:spcBef>
              <a:spcAft>
                <a:spcPts val="0"/>
              </a:spcAft>
              <a:buSzPts val="1688"/>
              <a:buNone/>
              <a:defRPr/>
            </a:lvl5pPr>
            <a:lvl6pPr marL="2743200" lvl="5" indent="-342900" algn="l">
              <a:lnSpc>
                <a:spcPct val="90000"/>
              </a:lnSpc>
              <a:spcBef>
                <a:spcPts val="469"/>
              </a:spcBef>
              <a:spcAft>
                <a:spcPts val="0"/>
              </a:spcAft>
              <a:buClr>
                <a:schemeClr val="dk1"/>
              </a:buClr>
              <a:buSzPts val="1800"/>
              <a:buChar char="•"/>
              <a:defRPr/>
            </a:lvl6pPr>
            <a:lvl7pPr marL="3200400" lvl="6" indent="-342900" algn="l">
              <a:lnSpc>
                <a:spcPct val="90000"/>
              </a:lnSpc>
              <a:spcBef>
                <a:spcPts val="469"/>
              </a:spcBef>
              <a:spcAft>
                <a:spcPts val="0"/>
              </a:spcAft>
              <a:buClr>
                <a:schemeClr val="dk1"/>
              </a:buClr>
              <a:buSzPts val="1800"/>
              <a:buChar char="•"/>
              <a:defRPr/>
            </a:lvl7pPr>
            <a:lvl8pPr marL="3657600" lvl="7" indent="-342900" algn="l">
              <a:lnSpc>
                <a:spcPct val="90000"/>
              </a:lnSpc>
              <a:spcBef>
                <a:spcPts val="469"/>
              </a:spcBef>
              <a:spcAft>
                <a:spcPts val="0"/>
              </a:spcAft>
              <a:buClr>
                <a:schemeClr val="dk1"/>
              </a:buClr>
              <a:buSzPts val="1800"/>
              <a:buChar char="•"/>
              <a:defRPr/>
            </a:lvl8pPr>
            <a:lvl9pPr marL="4114800" lvl="8" indent="-342900" algn="l">
              <a:lnSpc>
                <a:spcPct val="90000"/>
              </a:lnSpc>
              <a:spcBef>
                <a:spcPts val="469"/>
              </a:spcBef>
              <a:spcAft>
                <a:spcPts val="0"/>
              </a:spcAft>
              <a:buClr>
                <a:schemeClr val="dk1"/>
              </a:buClr>
              <a:buSzPts val="1800"/>
              <a:buChar char="•"/>
              <a:defRPr/>
            </a:lvl9pPr>
          </a:lstStyle>
          <a:p>
            <a:endParaRPr/>
          </a:p>
        </p:txBody>
      </p:sp>
      <p:sp>
        <p:nvSpPr>
          <p:cNvPr id="141" name="Google Shape;141;p96"/>
          <p:cNvSpPr txBox="1">
            <a:spLocks noGrp="1"/>
          </p:cNvSpPr>
          <p:nvPr>
            <p:ph type="body" idx="3"/>
          </p:nvPr>
        </p:nvSpPr>
        <p:spPr>
          <a:xfrm>
            <a:off x="6311608" y="4030491"/>
            <a:ext cx="2463114" cy="1844332"/>
          </a:xfrm>
          <a:prstGeom prst="rect">
            <a:avLst/>
          </a:prstGeom>
          <a:noFill/>
          <a:ln>
            <a:noFill/>
          </a:ln>
        </p:spPr>
        <p:txBody>
          <a:bodyPr spcFirstLastPara="1" wrap="square" lIns="91425" tIns="45700" rIns="91425" bIns="45700" anchor="t" anchorCtr="0">
            <a:normAutofit/>
          </a:bodyPr>
          <a:lstStyle>
            <a:lvl1pPr marL="457200" lvl="0" indent="-228600" algn="ctr">
              <a:lnSpc>
                <a:spcPct val="90000"/>
              </a:lnSpc>
              <a:spcBef>
                <a:spcPts val="938"/>
              </a:spcBef>
              <a:spcAft>
                <a:spcPts val="0"/>
              </a:spcAft>
              <a:buSzPts val="1313"/>
              <a:buNone/>
              <a:defRPr sz="1875" b="1">
                <a:solidFill>
                  <a:schemeClr val="lt1"/>
                </a:solidFill>
              </a:defRPr>
            </a:lvl1pPr>
            <a:lvl2pPr marL="914400" lvl="1" indent="-228600" algn="l">
              <a:lnSpc>
                <a:spcPct val="90000"/>
              </a:lnSpc>
              <a:spcBef>
                <a:spcPts val="469"/>
              </a:spcBef>
              <a:spcAft>
                <a:spcPts val="0"/>
              </a:spcAft>
              <a:buSzPts val="2250"/>
              <a:buNone/>
              <a:defRPr/>
            </a:lvl2pPr>
            <a:lvl3pPr marL="1371600" lvl="2" indent="-228600" algn="l">
              <a:lnSpc>
                <a:spcPct val="90000"/>
              </a:lnSpc>
              <a:spcBef>
                <a:spcPts val="469"/>
              </a:spcBef>
              <a:spcAft>
                <a:spcPts val="0"/>
              </a:spcAft>
              <a:buSzPts val="1875"/>
              <a:buNone/>
              <a:defRPr/>
            </a:lvl3pPr>
            <a:lvl4pPr marL="1828800" lvl="3" indent="-228600" algn="l">
              <a:lnSpc>
                <a:spcPct val="90000"/>
              </a:lnSpc>
              <a:spcBef>
                <a:spcPts val="469"/>
              </a:spcBef>
              <a:spcAft>
                <a:spcPts val="0"/>
              </a:spcAft>
              <a:buSzPts val="1688"/>
              <a:buNone/>
              <a:defRPr/>
            </a:lvl4pPr>
            <a:lvl5pPr marL="2286000" lvl="4" indent="-228600" algn="l">
              <a:lnSpc>
                <a:spcPct val="90000"/>
              </a:lnSpc>
              <a:spcBef>
                <a:spcPts val="469"/>
              </a:spcBef>
              <a:spcAft>
                <a:spcPts val="0"/>
              </a:spcAft>
              <a:buSzPts val="1688"/>
              <a:buNone/>
              <a:defRPr/>
            </a:lvl5pPr>
            <a:lvl6pPr marL="2743200" lvl="5" indent="-342900" algn="l">
              <a:lnSpc>
                <a:spcPct val="90000"/>
              </a:lnSpc>
              <a:spcBef>
                <a:spcPts val="469"/>
              </a:spcBef>
              <a:spcAft>
                <a:spcPts val="0"/>
              </a:spcAft>
              <a:buClr>
                <a:schemeClr val="dk1"/>
              </a:buClr>
              <a:buSzPts val="1800"/>
              <a:buChar char="•"/>
              <a:defRPr/>
            </a:lvl6pPr>
            <a:lvl7pPr marL="3200400" lvl="6" indent="-342900" algn="l">
              <a:lnSpc>
                <a:spcPct val="90000"/>
              </a:lnSpc>
              <a:spcBef>
                <a:spcPts val="469"/>
              </a:spcBef>
              <a:spcAft>
                <a:spcPts val="0"/>
              </a:spcAft>
              <a:buClr>
                <a:schemeClr val="dk1"/>
              </a:buClr>
              <a:buSzPts val="1800"/>
              <a:buChar char="•"/>
              <a:defRPr/>
            </a:lvl7pPr>
            <a:lvl8pPr marL="3657600" lvl="7" indent="-342900" algn="l">
              <a:lnSpc>
                <a:spcPct val="90000"/>
              </a:lnSpc>
              <a:spcBef>
                <a:spcPts val="469"/>
              </a:spcBef>
              <a:spcAft>
                <a:spcPts val="0"/>
              </a:spcAft>
              <a:buClr>
                <a:schemeClr val="dk1"/>
              </a:buClr>
              <a:buSzPts val="1800"/>
              <a:buChar char="•"/>
              <a:defRPr/>
            </a:lvl8pPr>
            <a:lvl9pPr marL="4114800" lvl="8" indent="-342900" algn="l">
              <a:lnSpc>
                <a:spcPct val="90000"/>
              </a:lnSpc>
              <a:spcBef>
                <a:spcPts val="469"/>
              </a:spcBef>
              <a:spcAft>
                <a:spcPts val="0"/>
              </a:spcAft>
              <a:buClr>
                <a:schemeClr val="dk1"/>
              </a:buClr>
              <a:buSzPts val="1800"/>
              <a:buChar char="•"/>
              <a:defRPr/>
            </a:lvl9pPr>
          </a:lstStyle>
          <a:p>
            <a:endParaRPr/>
          </a:p>
        </p:txBody>
      </p:sp>
      <p:sp>
        <p:nvSpPr>
          <p:cNvPr id="142" name="Google Shape;142;p96"/>
          <p:cNvSpPr/>
          <p:nvPr/>
        </p:nvSpPr>
        <p:spPr>
          <a:xfrm>
            <a:off x="870679" y="1964724"/>
            <a:ext cx="1791730" cy="1791730"/>
          </a:xfrm>
          <a:prstGeom prst="ellipse">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313" b="0" i="0" u="none" strike="noStrike" cap="none">
              <a:solidFill>
                <a:schemeClr val="lt1"/>
              </a:solidFill>
              <a:latin typeface="Calibri"/>
              <a:ea typeface="Calibri"/>
              <a:cs typeface="Calibri"/>
              <a:sym typeface="Calibri"/>
            </a:endParaRPr>
          </a:p>
        </p:txBody>
      </p:sp>
      <p:sp>
        <p:nvSpPr>
          <p:cNvPr id="143" name="Google Shape;143;p96"/>
          <p:cNvSpPr/>
          <p:nvPr/>
        </p:nvSpPr>
        <p:spPr>
          <a:xfrm>
            <a:off x="3791864" y="1964724"/>
            <a:ext cx="1791730" cy="1791730"/>
          </a:xfrm>
          <a:prstGeom prst="ellipse">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313" b="0" i="0" u="none" strike="noStrike" cap="none">
              <a:solidFill>
                <a:schemeClr val="lt1"/>
              </a:solidFill>
              <a:latin typeface="Calibri"/>
              <a:ea typeface="Calibri"/>
              <a:cs typeface="Calibri"/>
              <a:sym typeface="Calibri"/>
            </a:endParaRPr>
          </a:p>
        </p:txBody>
      </p:sp>
      <p:sp>
        <p:nvSpPr>
          <p:cNvPr id="144" name="Google Shape;144;p96"/>
          <p:cNvSpPr/>
          <p:nvPr/>
        </p:nvSpPr>
        <p:spPr>
          <a:xfrm>
            <a:off x="6603183" y="1964724"/>
            <a:ext cx="1791730" cy="1791730"/>
          </a:xfrm>
          <a:prstGeom prst="ellipse">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313" b="0" i="0" u="none" strike="noStrike" cap="none">
              <a:solidFill>
                <a:schemeClr val="lt1"/>
              </a:solidFill>
              <a:latin typeface="Calibri"/>
              <a:ea typeface="Calibri"/>
              <a:cs typeface="Calibri"/>
              <a:sym typeface="Calibri"/>
            </a:endParaRPr>
          </a:p>
        </p:txBody>
      </p:sp>
      <p:sp>
        <p:nvSpPr>
          <p:cNvPr id="145" name="Google Shape;145;p96"/>
          <p:cNvSpPr txBox="1">
            <a:spLocks noGrp="1"/>
          </p:cNvSpPr>
          <p:nvPr>
            <p:ph type="body" idx="4"/>
          </p:nvPr>
        </p:nvSpPr>
        <p:spPr>
          <a:xfrm>
            <a:off x="9193899" y="4030491"/>
            <a:ext cx="2463114" cy="1844332"/>
          </a:xfrm>
          <a:prstGeom prst="rect">
            <a:avLst/>
          </a:prstGeom>
          <a:noFill/>
          <a:ln>
            <a:noFill/>
          </a:ln>
        </p:spPr>
        <p:txBody>
          <a:bodyPr spcFirstLastPara="1" wrap="square" lIns="91425" tIns="45700" rIns="91425" bIns="45700" anchor="t" anchorCtr="0">
            <a:normAutofit/>
          </a:bodyPr>
          <a:lstStyle>
            <a:lvl1pPr marL="457200" lvl="0" indent="-228600" algn="ctr">
              <a:lnSpc>
                <a:spcPct val="90000"/>
              </a:lnSpc>
              <a:spcBef>
                <a:spcPts val="938"/>
              </a:spcBef>
              <a:spcAft>
                <a:spcPts val="0"/>
              </a:spcAft>
              <a:buSzPts val="1313"/>
              <a:buNone/>
              <a:defRPr sz="1875" b="1">
                <a:solidFill>
                  <a:schemeClr val="lt1"/>
                </a:solidFill>
              </a:defRPr>
            </a:lvl1pPr>
            <a:lvl2pPr marL="914400" lvl="1" indent="-228600" algn="l">
              <a:lnSpc>
                <a:spcPct val="90000"/>
              </a:lnSpc>
              <a:spcBef>
                <a:spcPts val="469"/>
              </a:spcBef>
              <a:spcAft>
                <a:spcPts val="0"/>
              </a:spcAft>
              <a:buSzPts val="2250"/>
              <a:buNone/>
              <a:defRPr/>
            </a:lvl2pPr>
            <a:lvl3pPr marL="1371600" lvl="2" indent="-228600" algn="l">
              <a:lnSpc>
                <a:spcPct val="90000"/>
              </a:lnSpc>
              <a:spcBef>
                <a:spcPts val="469"/>
              </a:spcBef>
              <a:spcAft>
                <a:spcPts val="0"/>
              </a:spcAft>
              <a:buSzPts val="1875"/>
              <a:buNone/>
              <a:defRPr/>
            </a:lvl3pPr>
            <a:lvl4pPr marL="1828800" lvl="3" indent="-228600" algn="l">
              <a:lnSpc>
                <a:spcPct val="90000"/>
              </a:lnSpc>
              <a:spcBef>
                <a:spcPts val="469"/>
              </a:spcBef>
              <a:spcAft>
                <a:spcPts val="0"/>
              </a:spcAft>
              <a:buSzPts val="1688"/>
              <a:buNone/>
              <a:defRPr/>
            </a:lvl4pPr>
            <a:lvl5pPr marL="2286000" lvl="4" indent="-228600" algn="l">
              <a:lnSpc>
                <a:spcPct val="90000"/>
              </a:lnSpc>
              <a:spcBef>
                <a:spcPts val="469"/>
              </a:spcBef>
              <a:spcAft>
                <a:spcPts val="0"/>
              </a:spcAft>
              <a:buSzPts val="1688"/>
              <a:buNone/>
              <a:defRPr/>
            </a:lvl5pPr>
            <a:lvl6pPr marL="2743200" lvl="5" indent="-342900" algn="l">
              <a:lnSpc>
                <a:spcPct val="90000"/>
              </a:lnSpc>
              <a:spcBef>
                <a:spcPts val="469"/>
              </a:spcBef>
              <a:spcAft>
                <a:spcPts val="0"/>
              </a:spcAft>
              <a:buClr>
                <a:schemeClr val="dk1"/>
              </a:buClr>
              <a:buSzPts val="1800"/>
              <a:buChar char="•"/>
              <a:defRPr/>
            </a:lvl6pPr>
            <a:lvl7pPr marL="3200400" lvl="6" indent="-342900" algn="l">
              <a:lnSpc>
                <a:spcPct val="90000"/>
              </a:lnSpc>
              <a:spcBef>
                <a:spcPts val="469"/>
              </a:spcBef>
              <a:spcAft>
                <a:spcPts val="0"/>
              </a:spcAft>
              <a:buClr>
                <a:schemeClr val="dk1"/>
              </a:buClr>
              <a:buSzPts val="1800"/>
              <a:buChar char="•"/>
              <a:defRPr/>
            </a:lvl7pPr>
            <a:lvl8pPr marL="3657600" lvl="7" indent="-342900" algn="l">
              <a:lnSpc>
                <a:spcPct val="90000"/>
              </a:lnSpc>
              <a:spcBef>
                <a:spcPts val="469"/>
              </a:spcBef>
              <a:spcAft>
                <a:spcPts val="0"/>
              </a:spcAft>
              <a:buClr>
                <a:schemeClr val="dk1"/>
              </a:buClr>
              <a:buSzPts val="1800"/>
              <a:buChar char="•"/>
              <a:defRPr/>
            </a:lvl8pPr>
            <a:lvl9pPr marL="4114800" lvl="8" indent="-342900" algn="l">
              <a:lnSpc>
                <a:spcPct val="90000"/>
              </a:lnSpc>
              <a:spcBef>
                <a:spcPts val="469"/>
              </a:spcBef>
              <a:spcAft>
                <a:spcPts val="0"/>
              </a:spcAft>
              <a:buClr>
                <a:schemeClr val="dk1"/>
              </a:buClr>
              <a:buSzPts val="1800"/>
              <a:buChar char="•"/>
              <a:defRPr/>
            </a:lvl9pPr>
          </a:lstStyle>
          <a:p>
            <a:endParaRPr/>
          </a:p>
        </p:txBody>
      </p:sp>
      <p:sp>
        <p:nvSpPr>
          <p:cNvPr id="146" name="Google Shape;146;p96"/>
          <p:cNvSpPr/>
          <p:nvPr/>
        </p:nvSpPr>
        <p:spPr>
          <a:xfrm>
            <a:off x="9529591" y="1964724"/>
            <a:ext cx="1791730" cy="1791730"/>
          </a:xfrm>
          <a:prstGeom prst="ellipse">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313" b="0" i="0" u="none" strike="noStrike" cap="none">
              <a:solidFill>
                <a:schemeClr val="lt1"/>
              </a:solidFill>
              <a:latin typeface="Calibri"/>
              <a:ea typeface="Calibri"/>
              <a:cs typeface="Calibri"/>
              <a:sym typeface="Calibri"/>
            </a:endParaRPr>
          </a:p>
        </p:txBody>
      </p:sp>
      <p:sp>
        <p:nvSpPr>
          <p:cNvPr id="147" name="Google Shape;147;p96"/>
          <p:cNvSpPr/>
          <p:nvPr/>
        </p:nvSpPr>
        <p:spPr>
          <a:xfrm>
            <a:off x="11392930" y="6227805"/>
            <a:ext cx="432486" cy="432486"/>
          </a:xfrm>
          <a:prstGeom prst="ellipse">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fld id="{00000000-1234-1234-1234-123412341234}" type="slidenum">
              <a:rPr lang="en-US" sz="843" b="0" i="0" u="none" strike="noStrike" cap="none">
                <a:solidFill>
                  <a:schemeClr val="lt1"/>
                </a:solidFill>
                <a:latin typeface="Montserrat"/>
                <a:ea typeface="Montserrat"/>
                <a:cs typeface="Montserrat"/>
                <a:sym typeface="Montserrat"/>
              </a:rPr>
              <a:t>‹#›</a:t>
            </a:fld>
            <a:endParaRPr sz="843" b="0" i="0" u="none" strike="noStrike" cap="none">
              <a:solidFill>
                <a:schemeClr val="lt1"/>
              </a:solidFill>
              <a:latin typeface="Montserrat"/>
              <a:ea typeface="Montserrat"/>
              <a:cs typeface="Montserrat"/>
              <a:sym typeface="Montserrat"/>
            </a:endParaRPr>
          </a:p>
        </p:txBody>
      </p:sp>
      <p:pic>
        <p:nvPicPr>
          <p:cNvPr id="148" name="Google Shape;148;p96"/>
          <p:cNvPicPr preferRelativeResize="0"/>
          <p:nvPr/>
        </p:nvPicPr>
        <p:blipFill rotWithShape="1">
          <a:blip r:embed="rId2">
            <a:alphaModFix/>
          </a:blip>
          <a:srcRect/>
          <a:stretch/>
        </p:blipFill>
        <p:spPr>
          <a:xfrm>
            <a:off x="188348" y="5037386"/>
            <a:ext cx="2690649" cy="2690649"/>
          </a:xfrm>
          <a:prstGeom prst="rect">
            <a:avLst/>
          </a:prstGeom>
          <a:noFill/>
          <a:ln>
            <a:noFill/>
          </a:ln>
        </p:spPr>
      </p:pic>
    </p:spTree>
    <p:extLst>
      <p:ext uri="{BB962C8B-B14F-4D97-AF65-F5344CB8AC3E}">
        <p14:creationId xmlns:p14="http://schemas.microsoft.com/office/powerpoint/2010/main" val="1257826816"/>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matchingName="Comparison">
  <p:cSld name="1_Comparison">
    <p:spTree>
      <p:nvGrpSpPr>
        <p:cNvPr id="1" name="Shape 149"/>
        <p:cNvGrpSpPr/>
        <p:nvPr/>
      </p:nvGrpSpPr>
      <p:grpSpPr>
        <a:xfrm>
          <a:off x="0" y="0"/>
          <a:ext cx="0" cy="0"/>
          <a:chOff x="0" y="0"/>
          <a:chExt cx="0" cy="0"/>
        </a:xfrm>
      </p:grpSpPr>
      <p:sp>
        <p:nvSpPr>
          <p:cNvPr id="150" name="Google Shape;150;p97"/>
          <p:cNvSpPr txBox="1">
            <a:spLocks noGrp="1"/>
          </p:cNvSpPr>
          <p:nvPr>
            <p:ph type="body" idx="1"/>
          </p:nvPr>
        </p:nvSpPr>
        <p:spPr>
          <a:xfrm>
            <a:off x="257434" y="1681164"/>
            <a:ext cx="5740143"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938"/>
              </a:spcBef>
              <a:spcAft>
                <a:spcPts val="0"/>
              </a:spcAft>
              <a:buSzPts val="1575"/>
              <a:buNone/>
              <a:defRPr sz="2250" b="1"/>
            </a:lvl1pPr>
            <a:lvl2pPr marL="914400" lvl="1" indent="-228600" algn="l">
              <a:lnSpc>
                <a:spcPct val="90000"/>
              </a:lnSpc>
              <a:spcBef>
                <a:spcPts val="469"/>
              </a:spcBef>
              <a:spcAft>
                <a:spcPts val="0"/>
              </a:spcAft>
              <a:buSzPts val="1875"/>
              <a:buNone/>
              <a:defRPr sz="1875" b="1"/>
            </a:lvl2pPr>
            <a:lvl3pPr marL="1371600" lvl="2" indent="-228600" algn="l">
              <a:lnSpc>
                <a:spcPct val="90000"/>
              </a:lnSpc>
              <a:spcBef>
                <a:spcPts val="469"/>
              </a:spcBef>
              <a:spcAft>
                <a:spcPts val="0"/>
              </a:spcAft>
              <a:buSzPts val="1688"/>
              <a:buNone/>
              <a:defRPr sz="1687" b="1"/>
            </a:lvl3pPr>
            <a:lvl4pPr marL="1828800" lvl="3" indent="-228600" algn="l">
              <a:lnSpc>
                <a:spcPct val="90000"/>
              </a:lnSpc>
              <a:spcBef>
                <a:spcPts val="469"/>
              </a:spcBef>
              <a:spcAft>
                <a:spcPts val="0"/>
              </a:spcAft>
              <a:buSzPts val="1500"/>
              <a:buNone/>
              <a:defRPr sz="1500" b="1"/>
            </a:lvl4pPr>
            <a:lvl5pPr marL="2286000" lvl="4" indent="-228600" algn="l">
              <a:lnSpc>
                <a:spcPct val="90000"/>
              </a:lnSpc>
              <a:spcBef>
                <a:spcPts val="469"/>
              </a:spcBef>
              <a:spcAft>
                <a:spcPts val="0"/>
              </a:spcAft>
              <a:buSzPts val="1500"/>
              <a:buNone/>
              <a:defRPr sz="1500" b="1"/>
            </a:lvl5pPr>
            <a:lvl6pPr marL="2743200" lvl="5" indent="-228600" algn="l">
              <a:lnSpc>
                <a:spcPct val="90000"/>
              </a:lnSpc>
              <a:spcBef>
                <a:spcPts val="469"/>
              </a:spcBef>
              <a:spcAft>
                <a:spcPts val="0"/>
              </a:spcAft>
              <a:buClr>
                <a:schemeClr val="dk1"/>
              </a:buClr>
              <a:buSzPts val="1500"/>
              <a:buNone/>
              <a:defRPr sz="1500" b="1"/>
            </a:lvl6pPr>
            <a:lvl7pPr marL="3200400" lvl="6" indent="-228600" algn="l">
              <a:lnSpc>
                <a:spcPct val="90000"/>
              </a:lnSpc>
              <a:spcBef>
                <a:spcPts val="469"/>
              </a:spcBef>
              <a:spcAft>
                <a:spcPts val="0"/>
              </a:spcAft>
              <a:buClr>
                <a:schemeClr val="dk1"/>
              </a:buClr>
              <a:buSzPts val="1500"/>
              <a:buNone/>
              <a:defRPr sz="1500" b="1"/>
            </a:lvl7pPr>
            <a:lvl8pPr marL="3657600" lvl="7" indent="-228600" algn="l">
              <a:lnSpc>
                <a:spcPct val="90000"/>
              </a:lnSpc>
              <a:spcBef>
                <a:spcPts val="469"/>
              </a:spcBef>
              <a:spcAft>
                <a:spcPts val="0"/>
              </a:spcAft>
              <a:buClr>
                <a:schemeClr val="dk1"/>
              </a:buClr>
              <a:buSzPts val="1500"/>
              <a:buNone/>
              <a:defRPr sz="1500" b="1"/>
            </a:lvl8pPr>
            <a:lvl9pPr marL="4114800" lvl="8" indent="-228600" algn="l">
              <a:lnSpc>
                <a:spcPct val="90000"/>
              </a:lnSpc>
              <a:spcBef>
                <a:spcPts val="469"/>
              </a:spcBef>
              <a:spcAft>
                <a:spcPts val="0"/>
              </a:spcAft>
              <a:buClr>
                <a:schemeClr val="dk1"/>
              </a:buClr>
              <a:buSzPts val="1500"/>
              <a:buNone/>
              <a:defRPr sz="1500" b="1"/>
            </a:lvl9pPr>
          </a:lstStyle>
          <a:p>
            <a:endParaRPr/>
          </a:p>
        </p:txBody>
      </p:sp>
      <p:sp>
        <p:nvSpPr>
          <p:cNvPr id="151" name="Google Shape;151;p97"/>
          <p:cNvSpPr txBox="1">
            <a:spLocks noGrp="1"/>
          </p:cNvSpPr>
          <p:nvPr>
            <p:ph type="body" idx="2"/>
          </p:nvPr>
        </p:nvSpPr>
        <p:spPr>
          <a:xfrm>
            <a:off x="257434" y="2455757"/>
            <a:ext cx="5740143" cy="3018395"/>
          </a:xfrm>
          <a:prstGeom prst="rect">
            <a:avLst/>
          </a:prstGeom>
          <a:noFill/>
          <a:ln>
            <a:noFill/>
          </a:ln>
        </p:spPr>
        <p:txBody>
          <a:bodyPr spcFirstLastPara="1" wrap="square" lIns="91425" tIns="45700" rIns="91425" bIns="45700" anchor="t" anchorCtr="0">
            <a:normAutofit/>
          </a:bodyPr>
          <a:lstStyle>
            <a:lvl1pPr marL="457200" lvl="0" indent="-308610" algn="l">
              <a:lnSpc>
                <a:spcPct val="90000"/>
              </a:lnSpc>
              <a:spcBef>
                <a:spcPts val="938"/>
              </a:spcBef>
              <a:spcAft>
                <a:spcPts val="0"/>
              </a:spcAft>
              <a:buSzPts val="1260"/>
              <a:buChar char="→"/>
              <a:defRPr/>
            </a:lvl1pPr>
            <a:lvl2pPr marL="914400" lvl="1" indent="-342900" algn="l">
              <a:lnSpc>
                <a:spcPct val="90000"/>
              </a:lnSpc>
              <a:spcBef>
                <a:spcPts val="469"/>
              </a:spcBef>
              <a:spcAft>
                <a:spcPts val="0"/>
              </a:spcAft>
              <a:buSzPts val="1800"/>
              <a:buChar char="•"/>
              <a:defRPr/>
            </a:lvl2pPr>
            <a:lvl3pPr marL="1371600" lvl="2" indent="-342900" algn="l">
              <a:lnSpc>
                <a:spcPct val="90000"/>
              </a:lnSpc>
              <a:spcBef>
                <a:spcPts val="469"/>
              </a:spcBef>
              <a:spcAft>
                <a:spcPts val="0"/>
              </a:spcAft>
              <a:buSzPts val="1800"/>
              <a:buChar char="o"/>
              <a:defRPr/>
            </a:lvl3pPr>
            <a:lvl4pPr marL="1828800" lvl="3" indent="-342900" algn="l">
              <a:lnSpc>
                <a:spcPct val="90000"/>
              </a:lnSpc>
              <a:spcBef>
                <a:spcPts val="469"/>
              </a:spcBef>
              <a:spcAft>
                <a:spcPts val="0"/>
              </a:spcAft>
              <a:buSzPts val="1800"/>
              <a:buChar char="▪"/>
              <a:defRPr/>
            </a:lvl4pPr>
            <a:lvl5pPr marL="2286000" lvl="4" indent="-342900" algn="l">
              <a:lnSpc>
                <a:spcPct val="90000"/>
              </a:lnSpc>
              <a:spcBef>
                <a:spcPts val="469"/>
              </a:spcBef>
              <a:spcAft>
                <a:spcPts val="0"/>
              </a:spcAft>
              <a:buSzPts val="1800"/>
              <a:buChar char="▪"/>
              <a:defRPr/>
            </a:lvl5pPr>
            <a:lvl6pPr marL="2743200" lvl="5" indent="-342900" algn="l">
              <a:lnSpc>
                <a:spcPct val="90000"/>
              </a:lnSpc>
              <a:spcBef>
                <a:spcPts val="469"/>
              </a:spcBef>
              <a:spcAft>
                <a:spcPts val="0"/>
              </a:spcAft>
              <a:buClr>
                <a:schemeClr val="dk1"/>
              </a:buClr>
              <a:buSzPts val="1800"/>
              <a:buChar char="•"/>
              <a:defRPr/>
            </a:lvl6pPr>
            <a:lvl7pPr marL="3200400" lvl="6" indent="-342900" algn="l">
              <a:lnSpc>
                <a:spcPct val="90000"/>
              </a:lnSpc>
              <a:spcBef>
                <a:spcPts val="469"/>
              </a:spcBef>
              <a:spcAft>
                <a:spcPts val="0"/>
              </a:spcAft>
              <a:buClr>
                <a:schemeClr val="dk1"/>
              </a:buClr>
              <a:buSzPts val="1800"/>
              <a:buChar char="•"/>
              <a:defRPr/>
            </a:lvl7pPr>
            <a:lvl8pPr marL="3657600" lvl="7" indent="-342900" algn="l">
              <a:lnSpc>
                <a:spcPct val="90000"/>
              </a:lnSpc>
              <a:spcBef>
                <a:spcPts val="469"/>
              </a:spcBef>
              <a:spcAft>
                <a:spcPts val="0"/>
              </a:spcAft>
              <a:buClr>
                <a:schemeClr val="dk1"/>
              </a:buClr>
              <a:buSzPts val="1800"/>
              <a:buChar char="•"/>
              <a:defRPr/>
            </a:lvl8pPr>
            <a:lvl9pPr marL="4114800" lvl="8" indent="-342900" algn="l">
              <a:lnSpc>
                <a:spcPct val="90000"/>
              </a:lnSpc>
              <a:spcBef>
                <a:spcPts val="469"/>
              </a:spcBef>
              <a:spcAft>
                <a:spcPts val="0"/>
              </a:spcAft>
              <a:buClr>
                <a:schemeClr val="dk1"/>
              </a:buClr>
              <a:buSzPts val="1800"/>
              <a:buChar char="•"/>
              <a:defRPr/>
            </a:lvl9pPr>
          </a:lstStyle>
          <a:p>
            <a:endParaRPr/>
          </a:p>
        </p:txBody>
      </p:sp>
      <p:sp>
        <p:nvSpPr>
          <p:cNvPr id="152" name="Google Shape;152;p97"/>
          <p:cNvSpPr txBox="1">
            <a:spLocks noGrp="1"/>
          </p:cNvSpPr>
          <p:nvPr>
            <p:ph type="body" idx="3"/>
          </p:nvPr>
        </p:nvSpPr>
        <p:spPr>
          <a:xfrm>
            <a:off x="6172200" y="2505076"/>
            <a:ext cx="5183188" cy="3018395"/>
          </a:xfrm>
          <a:prstGeom prst="rect">
            <a:avLst/>
          </a:prstGeom>
          <a:noFill/>
          <a:ln>
            <a:noFill/>
          </a:ln>
        </p:spPr>
        <p:txBody>
          <a:bodyPr spcFirstLastPara="1" wrap="square" lIns="91425" tIns="45700" rIns="91425" bIns="45700" anchor="t" anchorCtr="0">
            <a:normAutofit/>
          </a:bodyPr>
          <a:lstStyle>
            <a:lvl1pPr marL="457200" lvl="0" indent="-308610" algn="l">
              <a:lnSpc>
                <a:spcPct val="90000"/>
              </a:lnSpc>
              <a:spcBef>
                <a:spcPts val="938"/>
              </a:spcBef>
              <a:spcAft>
                <a:spcPts val="0"/>
              </a:spcAft>
              <a:buSzPts val="1260"/>
              <a:buChar char="→"/>
              <a:defRPr/>
            </a:lvl1pPr>
            <a:lvl2pPr marL="914400" lvl="1" indent="-342900" algn="l">
              <a:lnSpc>
                <a:spcPct val="90000"/>
              </a:lnSpc>
              <a:spcBef>
                <a:spcPts val="469"/>
              </a:spcBef>
              <a:spcAft>
                <a:spcPts val="0"/>
              </a:spcAft>
              <a:buSzPts val="1800"/>
              <a:buChar char="•"/>
              <a:defRPr/>
            </a:lvl2pPr>
            <a:lvl3pPr marL="1371600" lvl="2" indent="-342900" algn="l">
              <a:lnSpc>
                <a:spcPct val="90000"/>
              </a:lnSpc>
              <a:spcBef>
                <a:spcPts val="469"/>
              </a:spcBef>
              <a:spcAft>
                <a:spcPts val="0"/>
              </a:spcAft>
              <a:buSzPts val="1800"/>
              <a:buChar char="o"/>
              <a:defRPr/>
            </a:lvl3pPr>
            <a:lvl4pPr marL="1828800" lvl="3" indent="-342900" algn="l">
              <a:lnSpc>
                <a:spcPct val="90000"/>
              </a:lnSpc>
              <a:spcBef>
                <a:spcPts val="469"/>
              </a:spcBef>
              <a:spcAft>
                <a:spcPts val="0"/>
              </a:spcAft>
              <a:buSzPts val="1800"/>
              <a:buChar char="▪"/>
              <a:defRPr/>
            </a:lvl4pPr>
            <a:lvl5pPr marL="2286000" lvl="4" indent="-342900" algn="l">
              <a:lnSpc>
                <a:spcPct val="90000"/>
              </a:lnSpc>
              <a:spcBef>
                <a:spcPts val="469"/>
              </a:spcBef>
              <a:spcAft>
                <a:spcPts val="0"/>
              </a:spcAft>
              <a:buSzPts val="1800"/>
              <a:buChar char="▪"/>
              <a:defRPr/>
            </a:lvl5pPr>
            <a:lvl6pPr marL="2743200" lvl="5" indent="-342900" algn="l">
              <a:lnSpc>
                <a:spcPct val="90000"/>
              </a:lnSpc>
              <a:spcBef>
                <a:spcPts val="469"/>
              </a:spcBef>
              <a:spcAft>
                <a:spcPts val="0"/>
              </a:spcAft>
              <a:buClr>
                <a:schemeClr val="dk1"/>
              </a:buClr>
              <a:buSzPts val="1800"/>
              <a:buChar char="•"/>
              <a:defRPr/>
            </a:lvl6pPr>
            <a:lvl7pPr marL="3200400" lvl="6" indent="-342900" algn="l">
              <a:lnSpc>
                <a:spcPct val="90000"/>
              </a:lnSpc>
              <a:spcBef>
                <a:spcPts val="469"/>
              </a:spcBef>
              <a:spcAft>
                <a:spcPts val="0"/>
              </a:spcAft>
              <a:buClr>
                <a:schemeClr val="dk1"/>
              </a:buClr>
              <a:buSzPts val="1800"/>
              <a:buChar char="•"/>
              <a:defRPr/>
            </a:lvl7pPr>
            <a:lvl8pPr marL="3657600" lvl="7" indent="-342900" algn="l">
              <a:lnSpc>
                <a:spcPct val="90000"/>
              </a:lnSpc>
              <a:spcBef>
                <a:spcPts val="469"/>
              </a:spcBef>
              <a:spcAft>
                <a:spcPts val="0"/>
              </a:spcAft>
              <a:buClr>
                <a:schemeClr val="dk1"/>
              </a:buClr>
              <a:buSzPts val="1800"/>
              <a:buChar char="•"/>
              <a:defRPr/>
            </a:lvl8pPr>
            <a:lvl9pPr marL="4114800" lvl="8" indent="-342900" algn="l">
              <a:lnSpc>
                <a:spcPct val="90000"/>
              </a:lnSpc>
              <a:spcBef>
                <a:spcPts val="469"/>
              </a:spcBef>
              <a:spcAft>
                <a:spcPts val="0"/>
              </a:spcAft>
              <a:buClr>
                <a:schemeClr val="dk1"/>
              </a:buClr>
              <a:buSzPts val="1800"/>
              <a:buChar char="•"/>
              <a:defRPr/>
            </a:lvl9pPr>
          </a:lstStyle>
          <a:p>
            <a:endParaRPr/>
          </a:p>
        </p:txBody>
      </p:sp>
      <p:sp>
        <p:nvSpPr>
          <p:cNvPr id="153" name="Google Shape;153;p97"/>
          <p:cNvSpPr txBox="1">
            <a:spLocks noGrp="1"/>
          </p:cNvSpPr>
          <p:nvPr>
            <p:ph type="title"/>
          </p:nvPr>
        </p:nvSpPr>
        <p:spPr>
          <a:xfrm>
            <a:off x="257432" y="365125"/>
            <a:ext cx="11567984"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2"/>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pic>
        <p:nvPicPr>
          <p:cNvPr id="154" name="Google Shape;154;p97" descr="Text&#10;&#10;Description automatically generated"/>
          <p:cNvPicPr preferRelativeResize="0"/>
          <p:nvPr/>
        </p:nvPicPr>
        <p:blipFill rotWithShape="1">
          <a:blip r:embed="rId2">
            <a:alphaModFix/>
          </a:blip>
          <a:srcRect/>
          <a:stretch/>
        </p:blipFill>
        <p:spPr>
          <a:xfrm>
            <a:off x="311254" y="5693274"/>
            <a:ext cx="2452266" cy="1379399"/>
          </a:xfrm>
          <a:prstGeom prst="rect">
            <a:avLst/>
          </a:prstGeom>
          <a:noFill/>
          <a:ln>
            <a:noFill/>
          </a:ln>
        </p:spPr>
      </p:pic>
    </p:spTree>
    <p:extLst>
      <p:ext uri="{BB962C8B-B14F-4D97-AF65-F5344CB8AC3E}">
        <p14:creationId xmlns:p14="http://schemas.microsoft.com/office/powerpoint/2010/main" val="171351261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1_Comparison">
  <p:cSld name="1_Comparison">
    <p:spTree>
      <p:nvGrpSpPr>
        <p:cNvPr id="1" name="Shape 48"/>
        <p:cNvGrpSpPr/>
        <p:nvPr/>
      </p:nvGrpSpPr>
      <p:grpSpPr>
        <a:xfrm>
          <a:off x="0" y="0"/>
          <a:ext cx="0" cy="0"/>
          <a:chOff x="0" y="0"/>
          <a:chExt cx="0" cy="0"/>
        </a:xfrm>
      </p:grpSpPr>
      <p:sp>
        <p:nvSpPr>
          <p:cNvPr id="49" name="Google Shape;49;p54"/>
          <p:cNvSpPr txBox="1">
            <a:spLocks noGrp="1"/>
          </p:cNvSpPr>
          <p:nvPr>
            <p:ph type="body" idx="1"/>
          </p:nvPr>
        </p:nvSpPr>
        <p:spPr>
          <a:xfrm>
            <a:off x="257432" y="2455756"/>
            <a:ext cx="5740143" cy="3018395"/>
          </a:xfrm>
          <a:prstGeom prst="rect">
            <a:avLst/>
          </a:prstGeom>
          <a:noFill/>
          <a:ln>
            <a:noFill/>
          </a:ln>
        </p:spPr>
        <p:txBody>
          <a:bodyPr spcFirstLastPara="1" wrap="square" lIns="91425" tIns="45700" rIns="91425" bIns="45700" anchor="t" anchorCtr="0">
            <a:normAutofit/>
          </a:bodyPr>
          <a:lstStyle>
            <a:lvl1pPr marL="457200" lvl="0" indent="-308610" algn="l">
              <a:lnSpc>
                <a:spcPct val="90000"/>
              </a:lnSpc>
              <a:spcBef>
                <a:spcPts val="1000"/>
              </a:spcBef>
              <a:spcAft>
                <a:spcPts val="0"/>
              </a:spcAft>
              <a:buSzPts val="1260"/>
              <a:buChar char="→"/>
              <a:defRPr/>
            </a:lvl1pPr>
            <a:lvl2pPr marL="914400" lvl="1" indent="-342900" algn="l">
              <a:lnSpc>
                <a:spcPct val="90000"/>
              </a:lnSpc>
              <a:spcBef>
                <a:spcPts val="500"/>
              </a:spcBef>
              <a:spcAft>
                <a:spcPts val="0"/>
              </a:spcAft>
              <a:buSzPts val="1800"/>
              <a:buChar char="•"/>
              <a:defRPr/>
            </a:lvl2pPr>
            <a:lvl3pPr marL="1371600" lvl="2" indent="-342900" algn="l">
              <a:lnSpc>
                <a:spcPct val="90000"/>
              </a:lnSpc>
              <a:spcBef>
                <a:spcPts val="500"/>
              </a:spcBef>
              <a:spcAft>
                <a:spcPts val="0"/>
              </a:spcAft>
              <a:buSzPts val="1800"/>
              <a:buChar char="o"/>
              <a:defRPr/>
            </a:lvl3pPr>
            <a:lvl4pPr marL="1828800" lvl="3" indent="-342900" algn="l">
              <a:lnSpc>
                <a:spcPct val="90000"/>
              </a:lnSpc>
              <a:spcBef>
                <a:spcPts val="500"/>
              </a:spcBef>
              <a:spcAft>
                <a:spcPts val="0"/>
              </a:spcAft>
              <a:buSzPts val="1800"/>
              <a:buChar char="▪"/>
              <a:defRPr/>
            </a:lvl4pPr>
            <a:lvl5pPr marL="2286000" lvl="4" indent="-342900" algn="l">
              <a:lnSpc>
                <a:spcPct val="90000"/>
              </a:lnSpc>
              <a:spcBef>
                <a:spcPts val="500"/>
              </a:spcBef>
              <a:spcAft>
                <a:spcPts val="0"/>
              </a:spcAft>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0" name="Google Shape;50;p54"/>
          <p:cNvSpPr txBox="1">
            <a:spLocks noGrp="1"/>
          </p:cNvSpPr>
          <p:nvPr>
            <p:ph type="body" idx="2"/>
          </p:nvPr>
        </p:nvSpPr>
        <p:spPr>
          <a:xfrm>
            <a:off x="6172200" y="2505075"/>
            <a:ext cx="5183188" cy="3018395"/>
          </a:xfrm>
          <a:prstGeom prst="rect">
            <a:avLst/>
          </a:prstGeom>
          <a:noFill/>
          <a:ln>
            <a:noFill/>
          </a:ln>
        </p:spPr>
        <p:txBody>
          <a:bodyPr spcFirstLastPara="1" wrap="square" lIns="91425" tIns="45700" rIns="91425" bIns="45700" anchor="t" anchorCtr="0">
            <a:normAutofit/>
          </a:bodyPr>
          <a:lstStyle>
            <a:lvl1pPr marL="457200" lvl="0" indent="-308610" algn="l">
              <a:lnSpc>
                <a:spcPct val="90000"/>
              </a:lnSpc>
              <a:spcBef>
                <a:spcPts val="1000"/>
              </a:spcBef>
              <a:spcAft>
                <a:spcPts val="0"/>
              </a:spcAft>
              <a:buSzPts val="1260"/>
              <a:buChar char="→"/>
              <a:defRPr/>
            </a:lvl1pPr>
            <a:lvl2pPr marL="914400" lvl="1" indent="-342900" algn="l">
              <a:lnSpc>
                <a:spcPct val="90000"/>
              </a:lnSpc>
              <a:spcBef>
                <a:spcPts val="500"/>
              </a:spcBef>
              <a:spcAft>
                <a:spcPts val="0"/>
              </a:spcAft>
              <a:buSzPts val="1800"/>
              <a:buChar char="•"/>
              <a:defRPr/>
            </a:lvl2pPr>
            <a:lvl3pPr marL="1371600" lvl="2" indent="-342900" algn="l">
              <a:lnSpc>
                <a:spcPct val="90000"/>
              </a:lnSpc>
              <a:spcBef>
                <a:spcPts val="500"/>
              </a:spcBef>
              <a:spcAft>
                <a:spcPts val="0"/>
              </a:spcAft>
              <a:buSzPts val="1800"/>
              <a:buChar char="o"/>
              <a:defRPr/>
            </a:lvl3pPr>
            <a:lvl4pPr marL="1828800" lvl="3" indent="-342900" algn="l">
              <a:lnSpc>
                <a:spcPct val="90000"/>
              </a:lnSpc>
              <a:spcBef>
                <a:spcPts val="500"/>
              </a:spcBef>
              <a:spcAft>
                <a:spcPts val="0"/>
              </a:spcAft>
              <a:buSzPts val="1800"/>
              <a:buChar char="▪"/>
              <a:defRPr/>
            </a:lvl4pPr>
            <a:lvl5pPr marL="2286000" lvl="4" indent="-342900" algn="l">
              <a:lnSpc>
                <a:spcPct val="90000"/>
              </a:lnSpc>
              <a:spcBef>
                <a:spcPts val="500"/>
              </a:spcBef>
              <a:spcAft>
                <a:spcPts val="0"/>
              </a:spcAft>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1" name="Google Shape;51;p54"/>
          <p:cNvSpPr txBox="1">
            <a:spLocks noGrp="1"/>
          </p:cNvSpPr>
          <p:nvPr>
            <p:ph type="title"/>
          </p:nvPr>
        </p:nvSpPr>
        <p:spPr>
          <a:xfrm>
            <a:off x="257432" y="365125"/>
            <a:ext cx="11567984"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2"/>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pic>
        <p:nvPicPr>
          <p:cNvPr id="52" name="Google Shape;52;p54" descr="Text&#10;&#10;Description automatically generated"/>
          <p:cNvPicPr preferRelativeResize="0"/>
          <p:nvPr/>
        </p:nvPicPr>
        <p:blipFill rotWithShape="1">
          <a:blip r:embed="rId2">
            <a:alphaModFix/>
          </a:blip>
          <a:srcRect/>
          <a:stretch/>
        </p:blipFill>
        <p:spPr>
          <a:xfrm>
            <a:off x="311254" y="5693273"/>
            <a:ext cx="2452266" cy="1379399"/>
          </a:xfrm>
          <a:prstGeom prst="rect">
            <a:avLst/>
          </a:prstGeom>
          <a:noFill/>
          <a:ln>
            <a:noFill/>
          </a:ln>
        </p:spPr>
      </p:pic>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matchingName="1_Title and Content">
  <p:cSld name="3_Title and Content">
    <p:spTree>
      <p:nvGrpSpPr>
        <p:cNvPr id="1" name="Shape 155"/>
        <p:cNvGrpSpPr/>
        <p:nvPr/>
      </p:nvGrpSpPr>
      <p:grpSpPr>
        <a:xfrm>
          <a:off x="0" y="0"/>
          <a:ext cx="0" cy="0"/>
          <a:chOff x="0" y="0"/>
          <a:chExt cx="0" cy="0"/>
        </a:xfrm>
      </p:grpSpPr>
      <p:sp>
        <p:nvSpPr>
          <p:cNvPr id="156" name="Google Shape;156;p98"/>
          <p:cNvSpPr txBox="1">
            <a:spLocks noGrp="1"/>
          </p:cNvSpPr>
          <p:nvPr>
            <p:ph type="body" idx="1"/>
          </p:nvPr>
        </p:nvSpPr>
        <p:spPr>
          <a:xfrm>
            <a:off x="838200" y="1825624"/>
            <a:ext cx="10515600" cy="4451100"/>
          </a:xfrm>
          <a:prstGeom prst="rect">
            <a:avLst/>
          </a:prstGeom>
          <a:noFill/>
          <a:ln>
            <a:noFill/>
          </a:ln>
        </p:spPr>
        <p:txBody>
          <a:bodyPr spcFirstLastPara="1" wrap="square" lIns="91425" tIns="45700" rIns="91425" bIns="45700" anchor="t" anchorCtr="0">
            <a:noAutofit/>
          </a:bodyPr>
          <a:lstStyle>
            <a:lvl1pPr marL="457200" marR="0" lvl="0" indent="-381000" algn="l">
              <a:lnSpc>
                <a:spcPct val="90000"/>
              </a:lnSpc>
              <a:spcBef>
                <a:spcPts val="938"/>
              </a:spcBef>
              <a:spcAft>
                <a:spcPts val="0"/>
              </a:spcAft>
              <a:buClr>
                <a:schemeClr val="dk1"/>
              </a:buClr>
              <a:buSzPts val="2400"/>
              <a:buFont typeface="Calibri"/>
              <a:buChar char="●"/>
              <a:defRPr sz="2250" b="0" i="0" u="none" strike="noStrike" cap="none">
                <a:solidFill>
                  <a:schemeClr val="dk1"/>
                </a:solidFill>
                <a:latin typeface="Calibri"/>
                <a:ea typeface="Calibri"/>
                <a:cs typeface="Calibri"/>
                <a:sym typeface="Calibri"/>
              </a:defRPr>
            </a:lvl1pPr>
            <a:lvl2pPr marL="914400" marR="0" lvl="1" indent="-355600" algn="l">
              <a:lnSpc>
                <a:spcPct val="90000"/>
              </a:lnSpc>
              <a:spcBef>
                <a:spcPts val="469"/>
              </a:spcBef>
              <a:spcAft>
                <a:spcPts val="0"/>
              </a:spcAft>
              <a:buClr>
                <a:schemeClr val="dk1"/>
              </a:buClr>
              <a:buSzPts val="2000"/>
              <a:buFont typeface="Calibri"/>
              <a:buChar char="–"/>
              <a:defRPr sz="1875" b="0" i="0" u="none" strike="noStrike" cap="none">
                <a:solidFill>
                  <a:schemeClr val="dk1"/>
                </a:solidFill>
                <a:latin typeface="Calibri"/>
                <a:ea typeface="Calibri"/>
                <a:cs typeface="Calibri"/>
                <a:sym typeface="Calibri"/>
              </a:defRPr>
            </a:lvl2pPr>
            <a:lvl3pPr marL="1371600" marR="0" lvl="2" indent="-342900" algn="l">
              <a:lnSpc>
                <a:spcPct val="90000"/>
              </a:lnSpc>
              <a:spcBef>
                <a:spcPts val="469"/>
              </a:spcBef>
              <a:spcAft>
                <a:spcPts val="0"/>
              </a:spcAft>
              <a:buClr>
                <a:schemeClr val="dk1"/>
              </a:buClr>
              <a:buSzPts val="1800"/>
              <a:buFont typeface="Courier New"/>
              <a:buChar char="o"/>
              <a:defRPr sz="1687" b="0" i="0" u="none" strike="noStrike" cap="none">
                <a:solidFill>
                  <a:schemeClr val="dk1"/>
                </a:solidFill>
                <a:latin typeface="Calibri"/>
                <a:ea typeface="Calibri"/>
                <a:cs typeface="Calibri"/>
                <a:sym typeface="Calibri"/>
              </a:defRPr>
            </a:lvl3pPr>
            <a:lvl4pPr marL="1828800" marR="0" lvl="3" indent="-342900" algn="l">
              <a:lnSpc>
                <a:spcPct val="90000"/>
              </a:lnSpc>
              <a:spcBef>
                <a:spcPts val="469"/>
              </a:spcBef>
              <a:spcAft>
                <a:spcPts val="0"/>
              </a:spcAft>
              <a:buClr>
                <a:schemeClr val="dk1"/>
              </a:buClr>
              <a:buSzPts val="1800"/>
              <a:buFont typeface="Noto Sans Symbols"/>
              <a:buChar char="▪"/>
              <a:defRPr sz="1687" b="0" i="0" u="none" strike="noStrike" cap="none">
                <a:solidFill>
                  <a:schemeClr val="dk1"/>
                </a:solidFill>
                <a:latin typeface="Calibri"/>
                <a:ea typeface="Calibri"/>
                <a:cs typeface="Calibri"/>
                <a:sym typeface="Calibri"/>
              </a:defRPr>
            </a:lvl4pPr>
            <a:lvl5pPr marL="2286000" marR="0" lvl="4" indent="-355600" algn="l">
              <a:lnSpc>
                <a:spcPct val="90000"/>
              </a:lnSpc>
              <a:spcBef>
                <a:spcPts val="469"/>
              </a:spcBef>
              <a:spcAft>
                <a:spcPts val="0"/>
              </a:spcAft>
              <a:buClr>
                <a:srgbClr val="990099"/>
              </a:buClr>
              <a:buSzPts val="2000"/>
              <a:buFont typeface="Calibri"/>
              <a:buChar char="●"/>
              <a:defRPr sz="1500" b="0" i="0" u="none" strike="noStrike" cap="none">
                <a:solidFill>
                  <a:schemeClr val="dk1"/>
                </a:solidFill>
                <a:latin typeface="Calibri"/>
                <a:ea typeface="Calibri"/>
                <a:cs typeface="Calibri"/>
                <a:sym typeface="Calibri"/>
              </a:defRPr>
            </a:lvl5pPr>
            <a:lvl6pPr marL="2743200" marR="0" lvl="5" indent="-342900" algn="l">
              <a:lnSpc>
                <a:spcPct val="90000"/>
              </a:lnSpc>
              <a:spcBef>
                <a:spcPts val="469"/>
              </a:spcBef>
              <a:spcAft>
                <a:spcPts val="0"/>
              </a:spcAft>
              <a:buClr>
                <a:schemeClr val="dk1"/>
              </a:buClr>
              <a:buSzPts val="1800"/>
              <a:buFont typeface="Arial"/>
              <a:buChar char="•"/>
              <a:defRPr sz="1687" b="0" i="0" u="none" strike="noStrike" cap="none">
                <a:solidFill>
                  <a:schemeClr val="dk1"/>
                </a:solidFill>
                <a:latin typeface="Calibri"/>
                <a:ea typeface="Calibri"/>
                <a:cs typeface="Calibri"/>
                <a:sym typeface="Calibri"/>
              </a:defRPr>
            </a:lvl6pPr>
            <a:lvl7pPr marL="3200400" marR="0" lvl="6" indent="-342900" algn="l">
              <a:lnSpc>
                <a:spcPct val="90000"/>
              </a:lnSpc>
              <a:spcBef>
                <a:spcPts val="469"/>
              </a:spcBef>
              <a:spcAft>
                <a:spcPts val="0"/>
              </a:spcAft>
              <a:buClr>
                <a:schemeClr val="dk1"/>
              </a:buClr>
              <a:buSzPts val="1800"/>
              <a:buFont typeface="Arial"/>
              <a:buChar char="•"/>
              <a:defRPr sz="1687" b="0" i="0" u="none" strike="noStrike" cap="none">
                <a:solidFill>
                  <a:schemeClr val="dk1"/>
                </a:solidFill>
                <a:latin typeface="Calibri"/>
                <a:ea typeface="Calibri"/>
                <a:cs typeface="Calibri"/>
                <a:sym typeface="Calibri"/>
              </a:defRPr>
            </a:lvl7pPr>
            <a:lvl8pPr marL="3657600" marR="0" lvl="7" indent="-342900" algn="l">
              <a:lnSpc>
                <a:spcPct val="90000"/>
              </a:lnSpc>
              <a:spcBef>
                <a:spcPts val="469"/>
              </a:spcBef>
              <a:spcAft>
                <a:spcPts val="0"/>
              </a:spcAft>
              <a:buClr>
                <a:schemeClr val="dk1"/>
              </a:buClr>
              <a:buSzPts val="1800"/>
              <a:buFont typeface="Arial"/>
              <a:buChar char="•"/>
              <a:defRPr sz="1687" b="0" i="0" u="none" strike="noStrike" cap="none">
                <a:solidFill>
                  <a:schemeClr val="dk1"/>
                </a:solidFill>
                <a:latin typeface="Calibri"/>
                <a:ea typeface="Calibri"/>
                <a:cs typeface="Calibri"/>
                <a:sym typeface="Calibri"/>
              </a:defRPr>
            </a:lvl8pPr>
            <a:lvl9pPr marL="4114800" marR="0" lvl="8" indent="-342900" algn="l">
              <a:lnSpc>
                <a:spcPct val="90000"/>
              </a:lnSpc>
              <a:spcBef>
                <a:spcPts val="469"/>
              </a:spcBef>
              <a:spcAft>
                <a:spcPts val="0"/>
              </a:spcAft>
              <a:buClr>
                <a:schemeClr val="dk1"/>
              </a:buClr>
              <a:buSzPts val="1800"/>
              <a:buFont typeface="Arial"/>
              <a:buChar char="•"/>
              <a:defRPr sz="1687" b="0" i="0" u="none" strike="noStrike" cap="none">
                <a:solidFill>
                  <a:schemeClr val="dk1"/>
                </a:solidFill>
                <a:latin typeface="Calibri"/>
                <a:ea typeface="Calibri"/>
                <a:cs typeface="Calibri"/>
                <a:sym typeface="Calibri"/>
              </a:defRPr>
            </a:lvl9pPr>
          </a:lstStyle>
          <a:p>
            <a:endParaRPr/>
          </a:p>
        </p:txBody>
      </p:sp>
      <p:sp>
        <p:nvSpPr>
          <p:cNvPr id="157" name="Google Shape;157;p98"/>
          <p:cNvSpPr txBox="1">
            <a:spLocks noGrp="1"/>
          </p:cNvSpPr>
          <p:nvPr>
            <p:ph type="title"/>
          </p:nvPr>
        </p:nvSpPr>
        <p:spPr>
          <a:xfrm>
            <a:off x="812800" y="533400"/>
            <a:ext cx="10515600" cy="745200"/>
          </a:xfrm>
          <a:prstGeom prst="rect">
            <a:avLst/>
          </a:prstGeom>
          <a:noFill/>
          <a:ln>
            <a:noFill/>
          </a:ln>
        </p:spPr>
        <p:txBody>
          <a:bodyPr spcFirstLastPara="1" wrap="square" lIns="91425" tIns="45700" rIns="91425" bIns="45700" anchor="ctr" anchorCtr="0">
            <a:noAutofit/>
          </a:bodyPr>
          <a:lstStyle>
            <a:lvl1pPr marR="0" lvl="0" algn="l">
              <a:lnSpc>
                <a:spcPct val="90000"/>
              </a:lnSpc>
              <a:spcBef>
                <a:spcPts val="0"/>
              </a:spcBef>
              <a:spcAft>
                <a:spcPts val="0"/>
              </a:spcAft>
              <a:buClr>
                <a:schemeClr val="dk1"/>
              </a:buClr>
              <a:buSzPts val="5000"/>
              <a:buFont typeface="Calibri"/>
              <a:buNone/>
              <a:defRPr sz="4688" b="1"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687"/>
            </a:lvl2pPr>
            <a:lvl3pPr lvl="2">
              <a:spcBef>
                <a:spcPts val="0"/>
              </a:spcBef>
              <a:spcAft>
                <a:spcPts val="0"/>
              </a:spcAft>
              <a:buSzPts val="1400"/>
              <a:buNone/>
              <a:defRPr sz="1687"/>
            </a:lvl3pPr>
            <a:lvl4pPr lvl="3">
              <a:spcBef>
                <a:spcPts val="0"/>
              </a:spcBef>
              <a:spcAft>
                <a:spcPts val="0"/>
              </a:spcAft>
              <a:buSzPts val="1400"/>
              <a:buNone/>
              <a:defRPr sz="1687"/>
            </a:lvl4pPr>
            <a:lvl5pPr lvl="4">
              <a:spcBef>
                <a:spcPts val="0"/>
              </a:spcBef>
              <a:spcAft>
                <a:spcPts val="0"/>
              </a:spcAft>
              <a:buSzPts val="1400"/>
              <a:buNone/>
              <a:defRPr sz="1687"/>
            </a:lvl5pPr>
            <a:lvl6pPr lvl="5">
              <a:spcBef>
                <a:spcPts val="0"/>
              </a:spcBef>
              <a:spcAft>
                <a:spcPts val="0"/>
              </a:spcAft>
              <a:buSzPts val="1400"/>
              <a:buNone/>
              <a:defRPr sz="1687"/>
            </a:lvl6pPr>
            <a:lvl7pPr lvl="6">
              <a:spcBef>
                <a:spcPts val="0"/>
              </a:spcBef>
              <a:spcAft>
                <a:spcPts val="0"/>
              </a:spcAft>
              <a:buSzPts val="1400"/>
              <a:buNone/>
              <a:defRPr sz="1687"/>
            </a:lvl7pPr>
            <a:lvl8pPr lvl="7">
              <a:spcBef>
                <a:spcPts val="0"/>
              </a:spcBef>
              <a:spcAft>
                <a:spcPts val="0"/>
              </a:spcAft>
              <a:buSzPts val="1400"/>
              <a:buNone/>
              <a:defRPr sz="1687"/>
            </a:lvl8pPr>
            <a:lvl9pPr lvl="8">
              <a:spcBef>
                <a:spcPts val="0"/>
              </a:spcBef>
              <a:spcAft>
                <a:spcPts val="0"/>
              </a:spcAft>
              <a:buSzPts val="1400"/>
              <a:buNone/>
              <a:defRPr sz="1687"/>
            </a:lvl9pPr>
          </a:lstStyle>
          <a:p>
            <a:endParaRPr/>
          </a:p>
        </p:txBody>
      </p:sp>
    </p:spTree>
    <p:extLst>
      <p:ext uri="{BB962C8B-B14F-4D97-AF65-F5344CB8AC3E}">
        <p14:creationId xmlns:p14="http://schemas.microsoft.com/office/powerpoint/2010/main" val="2906462154"/>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matchingName="1_Two Content" type="twoObj">
  <p:cSld name="1_Two Content">
    <p:spTree>
      <p:nvGrpSpPr>
        <p:cNvPr id="1" name="Shape 158"/>
        <p:cNvGrpSpPr/>
        <p:nvPr/>
      </p:nvGrpSpPr>
      <p:grpSpPr>
        <a:xfrm>
          <a:off x="0" y="0"/>
          <a:ext cx="0" cy="0"/>
          <a:chOff x="0" y="0"/>
          <a:chExt cx="0" cy="0"/>
        </a:xfrm>
      </p:grpSpPr>
      <p:sp>
        <p:nvSpPr>
          <p:cNvPr id="159" name="Google Shape;159;p99"/>
          <p:cNvSpPr txBox="1">
            <a:spLocks noGrp="1"/>
          </p:cNvSpPr>
          <p:nvPr>
            <p:ph type="title"/>
          </p:nvPr>
        </p:nvSpPr>
        <p:spPr>
          <a:xfrm>
            <a:off x="257432" y="365125"/>
            <a:ext cx="11567984"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2"/>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60" name="Google Shape;160;p99"/>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rmAutofit/>
          </a:bodyPr>
          <a:lstStyle>
            <a:lvl1pPr marL="457200" lvl="0" indent="-308610" algn="l">
              <a:lnSpc>
                <a:spcPct val="90000"/>
              </a:lnSpc>
              <a:spcBef>
                <a:spcPts val="938"/>
              </a:spcBef>
              <a:spcAft>
                <a:spcPts val="0"/>
              </a:spcAft>
              <a:buSzPts val="1260"/>
              <a:buChar char="→"/>
              <a:defRPr/>
            </a:lvl1pPr>
            <a:lvl2pPr marL="914400" lvl="1" indent="-342900" algn="l">
              <a:lnSpc>
                <a:spcPct val="90000"/>
              </a:lnSpc>
              <a:spcBef>
                <a:spcPts val="469"/>
              </a:spcBef>
              <a:spcAft>
                <a:spcPts val="0"/>
              </a:spcAft>
              <a:buSzPts val="1800"/>
              <a:buChar char="•"/>
              <a:defRPr/>
            </a:lvl2pPr>
            <a:lvl3pPr marL="1371600" lvl="2" indent="-342900" algn="l">
              <a:lnSpc>
                <a:spcPct val="90000"/>
              </a:lnSpc>
              <a:spcBef>
                <a:spcPts val="469"/>
              </a:spcBef>
              <a:spcAft>
                <a:spcPts val="0"/>
              </a:spcAft>
              <a:buSzPts val="1800"/>
              <a:buChar char="o"/>
              <a:defRPr/>
            </a:lvl3pPr>
            <a:lvl4pPr marL="1828800" lvl="3" indent="-342900" algn="l">
              <a:lnSpc>
                <a:spcPct val="90000"/>
              </a:lnSpc>
              <a:spcBef>
                <a:spcPts val="469"/>
              </a:spcBef>
              <a:spcAft>
                <a:spcPts val="0"/>
              </a:spcAft>
              <a:buSzPts val="1800"/>
              <a:buChar char="▪"/>
              <a:defRPr/>
            </a:lvl4pPr>
            <a:lvl5pPr marL="2286000" lvl="4" indent="-342900" algn="l">
              <a:lnSpc>
                <a:spcPct val="90000"/>
              </a:lnSpc>
              <a:spcBef>
                <a:spcPts val="469"/>
              </a:spcBef>
              <a:spcAft>
                <a:spcPts val="0"/>
              </a:spcAft>
              <a:buSzPts val="1800"/>
              <a:buChar char="▪"/>
              <a:defRPr/>
            </a:lvl5pPr>
            <a:lvl6pPr marL="2743200" lvl="5" indent="-342900" algn="l">
              <a:lnSpc>
                <a:spcPct val="90000"/>
              </a:lnSpc>
              <a:spcBef>
                <a:spcPts val="469"/>
              </a:spcBef>
              <a:spcAft>
                <a:spcPts val="0"/>
              </a:spcAft>
              <a:buClr>
                <a:schemeClr val="dk1"/>
              </a:buClr>
              <a:buSzPts val="1800"/>
              <a:buChar char="•"/>
              <a:defRPr/>
            </a:lvl6pPr>
            <a:lvl7pPr marL="3200400" lvl="6" indent="-342900" algn="l">
              <a:lnSpc>
                <a:spcPct val="90000"/>
              </a:lnSpc>
              <a:spcBef>
                <a:spcPts val="469"/>
              </a:spcBef>
              <a:spcAft>
                <a:spcPts val="0"/>
              </a:spcAft>
              <a:buClr>
                <a:schemeClr val="dk1"/>
              </a:buClr>
              <a:buSzPts val="1800"/>
              <a:buChar char="•"/>
              <a:defRPr/>
            </a:lvl7pPr>
            <a:lvl8pPr marL="3657600" lvl="7" indent="-342900" algn="l">
              <a:lnSpc>
                <a:spcPct val="90000"/>
              </a:lnSpc>
              <a:spcBef>
                <a:spcPts val="469"/>
              </a:spcBef>
              <a:spcAft>
                <a:spcPts val="0"/>
              </a:spcAft>
              <a:buClr>
                <a:schemeClr val="dk1"/>
              </a:buClr>
              <a:buSzPts val="1800"/>
              <a:buChar char="•"/>
              <a:defRPr/>
            </a:lvl8pPr>
            <a:lvl9pPr marL="4114800" lvl="8" indent="-342900" algn="l">
              <a:lnSpc>
                <a:spcPct val="90000"/>
              </a:lnSpc>
              <a:spcBef>
                <a:spcPts val="469"/>
              </a:spcBef>
              <a:spcAft>
                <a:spcPts val="0"/>
              </a:spcAft>
              <a:buClr>
                <a:schemeClr val="dk1"/>
              </a:buClr>
              <a:buSzPts val="1800"/>
              <a:buChar char="•"/>
              <a:defRPr/>
            </a:lvl9pPr>
          </a:lstStyle>
          <a:p>
            <a:endParaRPr/>
          </a:p>
        </p:txBody>
      </p:sp>
      <p:sp>
        <p:nvSpPr>
          <p:cNvPr id="161" name="Google Shape;161;p99"/>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rmAutofit/>
          </a:bodyPr>
          <a:lstStyle>
            <a:lvl1pPr marL="457200" lvl="0" indent="-308610" algn="l">
              <a:lnSpc>
                <a:spcPct val="90000"/>
              </a:lnSpc>
              <a:spcBef>
                <a:spcPts val="938"/>
              </a:spcBef>
              <a:spcAft>
                <a:spcPts val="0"/>
              </a:spcAft>
              <a:buSzPts val="1260"/>
              <a:buChar char="→"/>
              <a:defRPr/>
            </a:lvl1pPr>
            <a:lvl2pPr marL="914400" lvl="1" indent="-342900" algn="l">
              <a:lnSpc>
                <a:spcPct val="90000"/>
              </a:lnSpc>
              <a:spcBef>
                <a:spcPts val="469"/>
              </a:spcBef>
              <a:spcAft>
                <a:spcPts val="0"/>
              </a:spcAft>
              <a:buSzPts val="1800"/>
              <a:buChar char="•"/>
              <a:defRPr/>
            </a:lvl2pPr>
            <a:lvl3pPr marL="1371600" lvl="2" indent="-342900" algn="l">
              <a:lnSpc>
                <a:spcPct val="90000"/>
              </a:lnSpc>
              <a:spcBef>
                <a:spcPts val="469"/>
              </a:spcBef>
              <a:spcAft>
                <a:spcPts val="0"/>
              </a:spcAft>
              <a:buSzPts val="1800"/>
              <a:buChar char="o"/>
              <a:defRPr/>
            </a:lvl3pPr>
            <a:lvl4pPr marL="1828800" lvl="3" indent="-342900" algn="l">
              <a:lnSpc>
                <a:spcPct val="90000"/>
              </a:lnSpc>
              <a:spcBef>
                <a:spcPts val="469"/>
              </a:spcBef>
              <a:spcAft>
                <a:spcPts val="0"/>
              </a:spcAft>
              <a:buSzPts val="1800"/>
              <a:buChar char="▪"/>
              <a:defRPr/>
            </a:lvl4pPr>
            <a:lvl5pPr marL="2286000" lvl="4" indent="-342900" algn="l">
              <a:lnSpc>
                <a:spcPct val="90000"/>
              </a:lnSpc>
              <a:spcBef>
                <a:spcPts val="469"/>
              </a:spcBef>
              <a:spcAft>
                <a:spcPts val="0"/>
              </a:spcAft>
              <a:buSzPts val="1800"/>
              <a:buChar char="▪"/>
              <a:defRPr/>
            </a:lvl5pPr>
            <a:lvl6pPr marL="2743200" lvl="5" indent="-342900" algn="l">
              <a:lnSpc>
                <a:spcPct val="90000"/>
              </a:lnSpc>
              <a:spcBef>
                <a:spcPts val="469"/>
              </a:spcBef>
              <a:spcAft>
                <a:spcPts val="0"/>
              </a:spcAft>
              <a:buClr>
                <a:schemeClr val="dk1"/>
              </a:buClr>
              <a:buSzPts val="1800"/>
              <a:buChar char="•"/>
              <a:defRPr/>
            </a:lvl6pPr>
            <a:lvl7pPr marL="3200400" lvl="6" indent="-342900" algn="l">
              <a:lnSpc>
                <a:spcPct val="90000"/>
              </a:lnSpc>
              <a:spcBef>
                <a:spcPts val="469"/>
              </a:spcBef>
              <a:spcAft>
                <a:spcPts val="0"/>
              </a:spcAft>
              <a:buClr>
                <a:schemeClr val="dk1"/>
              </a:buClr>
              <a:buSzPts val="1800"/>
              <a:buChar char="•"/>
              <a:defRPr/>
            </a:lvl7pPr>
            <a:lvl8pPr marL="3657600" lvl="7" indent="-342900" algn="l">
              <a:lnSpc>
                <a:spcPct val="90000"/>
              </a:lnSpc>
              <a:spcBef>
                <a:spcPts val="469"/>
              </a:spcBef>
              <a:spcAft>
                <a:spcPts val="0"/>
              </a:spcAft>
              <a:buClr>
                <a:schemeClr val="dk1"/>
              </a:buClr>
              <a:buSzPts val="1800"/>
              <a:buChar char="•"/>
              <a:defRPr/>
            </a:lvl8pPr>
            <a:lvl9pPr marL="4114800" lvl="8" indent="-342900" algn="l">
              <a:lnSpc>
                <a:spcPct val="90000"/>
              </a:lnSpc>
              <a:spcBef>
                <a:spcPts val="469"/>
              </a:spcBef>
              <a:spcAft>
                <a:spcPts val="0"/>
              </a:spcAft>
              <a:buClr>
                <a:schemeClr val="dk1"/>
              </a:buClr>
              <a:buSzPts val="1800"/>
              <a:buChar char="•"/>
              <a:defRPr/>
            </a:lvl9pPr>
          </a:lstStyle>
          <a:p>
            <a:endParaRPr/>
          </a:p>
        </p:txBody>
      </p:sp>
      <p:sp>
        <p:nvSpPr>
          <p:cNvPr id="162" name="Google Shape;162;p99"/>
          <p:cNvSpPr txBox="1">
            <a:spLocks noGrp="1"/>
          </p:cNvSpPr>
          <p:nvPr>
            <p:ph type="dt" idx="10"/>
          </p:nvPr>
        </p:nvSpPr>
        <p:spPr>
          <a:xfrm>
            <a:off x="0" y="0"/>
            <a:ext cx="3000000" cy="3000000"/>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63" name="Google Shape;163;p99"/>
          <p:cNvSpPr txBox="1">
            <a:spLocks noGrp="1"/>
          </p:cNvSpPr>
          <p:nvPr>
            <p:ph type="ftr" idx="11"/>
          </p:nvPr>
        </p:nvSpPr>
        <p:spPr>
          <a:xfrm>
            <a:off x="0" y="0"/>
            <a:ext cx="3000000" cy="3000000"/>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64" name="Google Shape;164;p99"/>
          <p:cNvSpPr txBox="1">
            <a:spLocks noGrp="1"/>
          </p:cNvSpPr>
          <p:nvPr>
            <p:ph type="sldNum" idx="12"/>
          </p:nvPr>
        </p:nvSpPr>
        <p:spPr>
          <a:xfrm>
            <a:off x="0" y="0"/>
            <a:ext cx="3000000" cy="3000000"/>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1800" b="0" i="0" u="none" strike="noStrike" cap="none">
                <a:solidFill>
                  <a:schemeClr val="dk1"/>
                </a:solidFill>
                <a:latin typeface="Calibri"/>
                <a:ea typeface="Calibri"/>
                <a:cs typeface="Calibri"/>
                <a:sym typeface="Calibri"/>
              </a:defRPr>
            </a:lvl1pPr>
            <a:lvl2pPr marL="0" marR="0" lvl="1" indent="0" algn="l" rtl="0">
              <a:spcBef>
                <a:spcPts val="0"/>
              </a:spcBef>
              <a:buNone/>
              <a:defRPr sz="1800" b="0" i="0" u="none" strike="noStrike" cap="none">
                <a:solidFill>
                  <a:schemeClr val="dk1"/>
                </a:solidFill>
                <a:latin typeface="Calibri"/>
                <a:ea typeface="Calibri"/>
                <a:cs typeface="Calibri"/>
                <a:sym typeface="Calibri"/>
              </a:defRPr>
            </a:lvl2pPr>
            <a:lvl3pPr marL="0" marR="0" lvl="2" indent="0" algn="l" rtl="0">
              <a:spcBef>
                <a:spcPts val="0"/>
              </a:spcBef>
              <a:buNone/>
              <a:defRPr sz="1800" b="0" i="0" u="none" strike="noStrike" cap="none">
                <a:solidFill>
                  <a:schemeClr val="dk1"/>
                </a:solidFill>
                <a:latin typeface="Calibri"/>
                <a:ea typeface="Calibri"/>
                <a:cs typeface="Calibri"/>
                <a:sym typeface="Calibri"/>
              </a:defRPr>
            </a:lvl3pPr>
            <a:lvl4pPr marL="0" marR="0" lvl="3" indent="0" algn="l" rtl="0">
              <a:spcBef>
                <a:spcPts val="0"/>
              </a:spcBef>
              <a:buNone/>
              <a:defRPr sz="1800" b="0" i="0" u="none" strike="noStrike" cap="none">
                <a:solidFill>
                  <a:schemeClr val="dk1"/>
                </a:solidFill>
                <a:latin typeface="Calibri"/>
                <a:ea typeface="Calibri"/>
                <a:cs typeface="Calibri"/>
                <a:sym typeface="Calibri"/>
              </a:defRPr>
            </a:lvl4pPr>
            <a:lvl5pPr marL="0" marR="0" lvl="4" indent="0" algn="l" rtl="0">
              <a:spcBef>
                <a:spcPts val="0"/>
              </a:spcBef>
              <a:buNone/>
              <a:defRPr sz="1800" b="0" i="0" u="none" strike="noStrike" cap="none">
                <a:solidFill>
                  <a:schemeClr val="dk1"/>
                </a:solidFill>
                <a:latin typeface="Calibri"/>
                <a:ea typeface="Calibri"/>
                <a:cs typeface="Calibri"/>
                <a:sym typeface="Calibri"/>
              </a:defRPr>
            </a:lvl5pPr>
            <a:lvl6pPr marL="0" marR="0" lvl="5" indent="0" algn="l" rtl="0">
              <a:spcBef>
                <a:spcPts val="0"/>
              </a:spcBef>
              <a:buNone/>
              <a:defRPr sz="1800" b="0" i="0" u="none" strike="noStrike" cap="none">
                <a:solidFill>
                  <a:schemeClr val="dk1"/>
                </a:solidFill>
                <a:latin typeface="Calibri"/>
                <a:ea typeface="Calibri"/>
                <a:cs typeface="Calibri"/>
                <a:sym typeface="Calibri"/>
              </a:defRPr>
            </a:lvl6pPr>
            <a:lvl7pPr marL="0" marR="0" lvl="6" indent="0" algn="l" rtl="0">
              <a:spcBef>
                <a:spcPts val="0"/>
              </a:spcBef>
              <a:buNone/>
              <a:defRPr sz="1800" b="0" i="0" u="none" strike="noStrike" cap="none">
                <a:solidFill>
                  <a:schemeClr val="dk1"/>
                </a:solidFill>
                <a:latin typeface="Calibri"/>
                <a:ea typeface="Calibri"/>
                <a:cs typeface="Calibri"/>
                <a:sym typeface="Calibri"/>
              </a:defRPr>
            </a:lvl7pPr>
            <a:lvl8pPr marL="0" marR="0" lvl="7" indent="0" algn="l" rtl="0">
              <a:spcBef>
                <a:spcPts val="0"/>
              </a:spcBef>
              <a:buNone/>
              <a:defRPr sz="1800" b="0" i="0" u="none" strike="noStrike" cap="none">
                <a:solidFill>
                  <a:schemeClr val="dk1"/>
                </a:solidFill>
                <a:latin typeface="Calibri"/>
                <a:ea typeface="Calibri"/>
                <a:cs typeface="Calibri"/>
                <a:sym typeface="Calibri"/>
              </a:defRPr>
            </a:lvl8pPr>
            <a:lvl9pPr marL="0" marR="0" lvl="8" indent="0" algn="l" rtl="0">
              <a:spcBef>
                <a:spcPts val="0"/>
              </a:spcBef>
              <a:buNone/>
              <a:defRPr sz="1800" b="0" i="0" u="none" strike="noStrike" cap="none">
                <a:solidFill>
                  <a:schemeClr val="dk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3349684834"/>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matchingName="Title Only">
  <p:cSld name="Title Only">
    <p:spTree>
      <p:nvGrpSpPr>
        <p:cNvPr id="1" name="Shape 165"/>
        <p:cNvGrpSpPr/>
        <p:nvPr/>
      </p:nvGrpSpPr>
      <p:grpSpPr>
        <a:xfrm>
          <a:off x="0" y="0"/>
          <a:ext cx="0" cy="0"/>
          <a:chOff x="0" y="0"/>
          <a:chExt cx="0" cy="0"/>
        </a:xfrm>
      </p:grpSpPr>
      <p:sp>
        <p:nvSpPr>
          <p:cNvPr id="166" name="Google Shape;166;g1f0f6df444c_0_292"/>
          <p:cNvSpPr txBox="1">
            <a:spLocks noGrp="1"/>
          </p:cNvSpPr>
          <p:nvPr>
            <p:ph type="title"/>
          </p:nvPr>
        </p:nvSpPr>
        <p:spPr>
          <a:xfrm>
            <a:off x="455242" y="-52671"/>
            <a:ext cx="11281500" cy="1300500"/>
          </a:xfrm>
          <a:prstGeom prst="rect">
            <a:avLst/>
          </a:prstGeom>
          <a:noFill/>
          <a:ln>
            <a:noFill/>
          </a:ln>
        </p:spPr>
        <p:txBody>
          <a:bodyPr spcFirstLastPara="1" wrap="square" lIns="0" tIns="0" rIns="0" bIns="0" anchor="t" anchorCtr="0">
            <a:noAutofit/>
          </a:bodyPr>
          <a:lstStyle>
            <a:lvl1pPr lvl="0" algn="l" rtl="0">
              <a:lnSpc>
                <a:spcPct val="90000"/>
              </a:lnSpc>
              <a:spcBef>
                <a:spcPts val="0"/>
              </a:spcBef>
              <a:spcAft>
                <a:spcPts val="0"/>
              </a:spcAft>
              <a:buSzPts val="1400"/>
              <a:buNone/>
              <a:defRPr sz="4400" b="0" i="0">
                <a:solidFill>
                  <a:schemeClr val="lt1"/>
                </a:solidFill>
                <a:latin typeface="Lucida Sans"/>
                <a:ea typeface="Lucida Sans"/>
                <a:cs typeface="Lucida Sans"/>
                <a:sym typeface="Lucida Sans"/>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167" name="Google Shape;167;g1f0f6df444c_0_292"/>
          <p:cNvSpPr txBox="1">
            <a:spLocks noGrp="1"/>
          </p:cNvSpPr>
          <p:nvPr>
            <p:ph type="ftr" idx="11"/>
          </p:nvPr>
        </p:nvSpPr>
        <p:spPr>
          <a:xfrm>
            <a:off x="4145280" y="6377940"/>
            <a:ext cx="3901500" cy="342900"/>
          </a:xfrm>
          <a:prstGeom prst="rect">
            <a:avLst/>
          </a:prstGeom>
          <a:noFill/>
          <a:ln>
            <a:noFill/>
          </a:ln>
        </p:spPr>
        <p:txBody>
          <a:bodyPr spcFirstLastPara="1" wrap="square" lIns="0" tIns="0" rIns="0" bIns="0" anchor="t" anchorCtr="0">
            <a:noAutofit/>
          </a:bodyPr>
          <a:lstStyle>
            <a:lvl1pPr marR="0" lvl="0" algn="ctr" rtl="0">
              <a:lnSpc>
                <a:spcPct val="100000"/>
              </a:lnSpc>
              <a:spcBef>
                <a:spcPts val="0"/>
              </a:spcBef>
              <a:spcAft>
                <a:spcPts val="0"/>
              </a:spcAft>
              <a:buClr>
                <a:srgbClr val="000000"/>
              </a:buClr>
              <a:buSzPts val="1400"/>
              <a:buFont typeface="Arial"/>
              <a:buNone/>
              <a:defRPr sz="1400" b="0" i="0" u="none" strike="noStrike" cap="none">
                <a:solidFill>
                  <a:srgbClr val="888888"/>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
        <p:nvSpPr>
          <p:cNvPr id="168" name="Google Shape;168;g1f0f6df444c_0_292"/>
          <p:cNvSpPr txBox="1">
            <a:spLocks noGrp="1"/>
          </p:cNvSpPr>
          <p:nvPr>
            <p:ph type="dt" idx="10"/>
          </p:nvPr>
        </p:nvSpPr>
        <p:spPr>
          <a:xfrm>
            <a:off x="609600" y="6377940"/>
            <a:ext cx="2804100" cy="342900"/>
          </a:xfrm>
          <a:prstGeom prst="rect">
            <a:avLst/>
          </a:prstGeom>
          <a:noFill/>
          <a:ln>
            <a:noFill/>
          </a:ln>
        </p:spPr>
        <p:txBody>
          <a:bodyPr spcFirstLastPara="1" wrap="square" lIns="0" tIns="0" rIns="0" bIns="0" anchor="t" anchorCtr="0">
            <a:noAutofit/>
          </a:bodyPr>
          <a:lstStyle>
            <a:lvl1pPr marR="0" lvl="0" algn="l" rtl="0">
              <a:lnSpc>
                <a:spcPct val="100000"/>
              </a:lnSpc>
              <a:spcBef>
                <a:spcPts val="0"/>
              </a:spcBef>
              <a:spcAft>
                <a:spcPts val="0"/>
              </a:spcAft>
              <a:buClr>
                <a:srgbClr val="000000"/>
              </a:buClr>
              <a:buSzPts val="1400"/>
              <a:buFont typeface="Arial"/>
              <a:buNone/>
              <a:defRPr sz="1400" b="0" i="0" u="none" strike="noStrike" cap="none">
                <a:solidFill>
                  <a:srgbClr val="888888"/>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
        <p:nvSpPr>
          <p:cNvPr id="169" name="Google Shape;169;g1f0f6df444c_0_292"/>
          <p:cNvSpPr txBox="1">
            <a:spLocks noGrp="1"/>
          </p:cNvSpPr>
          <p:nvPr>
            <p:ph type="sldNum" idx="12"/>
          </p:nvPr>
        </p:nvSpPr>
        <p:spPr>
          <a:xfrm>
            <a:off x="8778240" y="6377940"/>
            <a:ext cx="2804100" cy="342900"/>
          </a:xfrm>
          <a:prstGeom prst="rect">
            <a:avLst/>
          </a:prstGeom>
          <a:noFill/>
          <a:ln>
            <a:noFill/>
          </a:ln>
        </p:spPr>
        <p:txBody>
          <a:bodyPr spcFirstLastPara="1" wrap="square" lIns="0" tIns="0" rIns="0" bIns="0" anchor="t" anchorCtr="0">
            <a:noAutofit/>
          </a:bodyPr>
          <a:lstStyle>
            <a:lvl1pPr marL="0" marR="0" lvl="0" indent="0" algn="r" rtl="0">
              <a:lnSpc>
                <a:spcPct val="100000"/>
              </a:lnSpc>
              <a:spcBef>
                <a:spcPts val="0"/>
              </a:spcBef>
              <a:spcAft>
                <a:spcPts val="0"/>
              </a:spcAft>
              <a:buClr>
                <a:srgbClr val="000000"/>
              </a:buClr>
              <a:buSzPts val="1400"/>
              <a:buFont typeface="Arial"/>
              <a:buNone/>
              <a:defRPr sz="1400" b="0" i="0" u="none" strike="noStrike" cap="none">
                <a:solidFill>
                  <a:srgbClr val="888888"/>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400"/>
              <a:buFont typeface="Arial"/>
              <a:buNone/>
              <a:defRPr sz="1400" b="0" i="0" u="none" strike="noStrike" cap="none">
                <a:solidFill>
                  <a:srgbClr val="888888"/>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400"/>
              <a:buFont typeface="Arial"/>
              <a:buNone/>
              <a:defRPr sz="1400" b="0" i="0" u="none" strike="noStrike" cap="none">
                <a:solidFill>
                  <a:srgbClr val="888888"/>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400"/>
              <a:buFont typeface="Arial"/>
              <a:buNone/>
              <a:defRPr sz="1400" b="0" i="0" u="none" strike="noStrike" cap="none">
                <a:solidFill>
                  <a:srgbClr val="888888"/>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400"/>
              <a:buFont typeface="Arial"/>
              <a:buNone/>
              <a:defRPr sz="1400" b="0" i="0" u="none" strike="noStrike" cap="none">
                <a:solidFill>
                  <a:srgbClr val="888888"/>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400"/>
              <a:buFont typeface="Arial"/>
              <a:buNone/>
              <a:defRPr sz="1400" b="0" i="0" u="none" strike="noStrike" cap="none">
                <a:solidFill>
                  <a:srgbClr val="888888"/>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400"/>
              <a:buFont typeface="Arial"/>
              <a:buNone/>
              <a:defRPr sz="1400" b="0" i="0" u="none" strike="noStrike" cap="none">
                <a:solidFill>
                  <a:srgbClr val="888888"/>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400"/>
              <a:buFont typeface="Arial"/>
              <a:buNone/>
              <a:defRPr sz="1400" b="0" i="0" u="none" strike="noStrike" cap="none">
                <a:solidFill>
                  <a:srgbClr val="888888"/>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400"/>
              <a:buFont typeface="Arial"/>
              <a:buNone/>
              <a:defRPr sz="1400" b="0" i="0" u="none" strike="noStrike" cap="none">
                <a:solidFill>
                  <a:srgbClr val="88888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2175490300"/>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matchingName="Title Slide" type="title">
  <p:cSld name="Title Slide">
    <p:spTree>
      <p:nvGrpSpPr>
        <p:cNvPr id="1" name="Shape 179"/>
        <p:cNvGrpSpPr/>
        <p:nvPr/>
      </p:nvGrpSpPr>
      <p:grpSpPr>
        <a:xfrm>
          <a:off x="0" y="0"/>
          <a:ext cx="0" cy="0"/>
          <a:chOff x="0" y="0"/>
          <a:chExt cx="0" cy="0"/>
        </a:xfrm>
      </p:grpSpPr>
      <p:sp>
        <p:nvSpPr>
          <p:cNvPr id="180" name="Google Shape;180;p100"/>
          <p:cNvSpPr/>
          <p:nvPr/>
        </p:nvSpPr>
        <p:spPr>
          <a:xfrm>
            <a:off x="0" y="0"/>
            <a:ext cx="12192000" cy="6858000"/>
          </a:xfrm>
          <a:prstGeom prst="rect">
            <a:avLst/>
          </a:prstGeom>
          <a:solidFill>
            <a:schemeClr val="dk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pic>
        <p:nvPicPr>
          <p:cNvPr id="181" name="Google Shape;181;p100"/>
          <p:cNvPicPr preferRelativeResize="0"/>
          <p:nvPr/>
        </p:nvPicPr>
        <p:blipFill rotWithShape="1">
          <a:blip r:embed="rId2">
            <a:alphaModFix/>
          </a:blip>
          <a:srcRect/>
          <a:stretch/>
        </p:blipFill>
        <p:spPr>
          <a:xfrm>
            <a:off x="1146149" y="570006"/>
            <a:ext cx="11178656" cy="6287994"/>
          </a:xfrm>
          <a:prstGeom prst="rect">
            <a:avLst/>
          </a:prstGeom>
          <a:noFill/>
          <a:ln>
            <a:noFill/>
          </a:ln>
        </p:spPr>
      </p:pic>
      <p:sp>
        <p:nvSpPr>
          <p:cNvPr id="182" name="Google Shape;182;p100"/>
          <p:cNvSpPr txBox="1">
            <a:spLocks noGrp="1"/>
          </p:cNvSpPr>
          <p:nvPr>
            <p:ph type="ctrTitle"/>
          </p:nvPr>
        </p:nvSpPr>
        <p:spPr>
          <a:xfrm>
            <a:off x="375845" y="2360141"/>
            <a:ext cx="9144000" cy="304949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lt1"/>
              </a:buClr>
              <a:buSzPts val="6000"/>
              <a:buFont typeface="Helvetica Neue"/>
              <a:buNone/>
              <a:defRPr sz="6000" b="1">
                <a:solidFill>
                  <a:schemeClr val="lt1"/>
                </a:solidFill>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83" name="Google Shape;183;p100"/>
          <p:cNvSpPr txBox="1">
            <a:spLocks noGrp="1"/>
          </p:cNvSpPr>
          <p:nvPr>
            <p:ph type="subTitle" idx="1"/>
          </p:nvPr>
        </p:nvSpPr>
        <p:spPr>
          <a:xfrm>
            <a:off x="462344" y="5699641"/>
            <a:ext cx="4789278" cy="829961"/>
          </a:xfrm>
          <a:prstGeom prst="rect">
            <a:avLst/>
          </a:prstGeom>
          <a:solidFill>
            <a:srgbClr val="662D91"/>
          </a:solidFill>
          <a:ln>
            <a:noFill/>
          </a:ln>
        </p:spPr>
        <p:txBody>
          <a:bodyPr spcFirstLastPara="1" wrap="square" lIns="182875" tIns="182875" rIns="182875" bIns="182875" anchor="t" anchorCtr="0">
            <a:spAutoFit/>
          </a:bodyPr>
          <a:lstStyle>
            <a:lvl1pPr lvl="0" algn="l">
              <a:lnSpc>
                <a:spcPct val="90000"/>
              </a:lnSpc>
              <a:spcBef>
                <a:spcPts val="1000"/>
              </a:spcBef>
              <a:spcAft>
                <a:spcPts val="0"/>
              </a:spcAft>
              <a:buSzPts val="1680"/>
              <a:buNone/>
              <a:defRPr sz="2400">
                <a:solidFill>
                  <a:schemeClr val="lt1"/>
                </a:solidFill>
                <a:latin typeface="Arial"/>
                <a:ea typeface="Arial"/>
                <a:cs typeface="Arial"/>
                <a:sym typeface="Arial"/>
              </a:defRPr>
            </a:lvl1pPr>
            <a:lvl2pPr lvl="1" algn="ctr">
              <a:lnSpc>
                <a:spcPct val="90000"/>
              </a:lnSpc>
              <a:spcBef>
                <a:spcPts val="500"/>
              </a:spcBef>
              <a:spcAft>
                <a:spcPts val="0"/>
              </a:spcAft>
              <a:buSzPts val="2000"/>
              <a:buNone/>
              <a:defRPr sz="2000"/>
            </a:lvl2pPr>
            <a:lvl3pPr lvl="2" algn="ctr">
              <a:lnSpc>
                <a:spcPct val="90000"/>
              </a:lnSpc>
              <a:spcBef>
                <a:spcPts val="500"/>
              </a:spcBef>
              <a:spcAft>
                <a:spcPts val="0"/>
              </a:spcAft>
              <a:buSzPts val="1800"/>
              <a:buNone/>
              <a:defRPr sz="1800"/>
            </a:lvl3pPr>
            <a:lvl4pPr lvl="3" algn="ctr">
              <a:lnSpc>
                <a:spcPct val="90000"/>
              </a:lnSpc>
              <a:spcBef>
                <a:spcPts val="500"/>
              </a:spcBef>
              <a:spcAft>
                <a:spcPts val="0"/>
              </a:spcAft>
              <a:buSzPts val="1600"/>
              <a:buNone/>
              <a:defRPr sz="1600"/>
            </a:lvl4pPr>
            <a:lvl5pPr lvl="4" algn="ctr">
              <a:lnSpc>
                <a:spcPct val="90000"/>
              </a:lnSpc>
              <a:spcBef>
                <a:spcPts val="500"/>
              </a:spcBef>
              <a:spcAft>
                <a:spcPts val="0"/>
              </a:spcAft>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pic>
        <p:nvPicPr>
          <p:cNvPr id="184" name="Google Shape;184;p100"/>
          <p:cNvPicPr preferRelativeResize="0"/>
          <p:nvPr/>
        </p:nvPicPr>
        <p:blipFill rotWithShape="1">
          <a:blip r:embed="rId3">
            <a:alphaModFix/>
          </a:blip>
          <a:srcRect/>
          <a:stretch/>
        </p:blipFill>
        <p:spPr>
          <a:xfrm>
            <a:off x="269626" y="-1376058"/>
            <a:ext cx="4805058" cy="4805058"/>
          </a:xfrm>
          <a:prstGeom prst="rect">
            <a:avLst/>
          </a:prstGeom>
          <a:noFill/>
          <a:ln>
            <a:noFill/>
          </a:ln>
        </p:spPr>
      </p:pic>
    </p:spTree>
    <p:extLst>
      <p:ext uri="{BB962C8B-B14F-4D97-AF65-F5344CB8AC3E}">
        <p14:creationId xmlns:p14="http://schemas.microsoft.com/office/powerpoint/2010/main" val="3341506838"/>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matchingName="Title and Content">
  <p:cSld name="1_Title and Content">
    <p:spTree>
      <p:nvGrpSpPr>
        <p:cNvPr id="1" name="Shape 185"/>
        <p:cNvGrpSpPr/>
        <p:nvPr/>
      </p:nvGrpSpPr>
      <p:grpSpPr>
        <a:xfrm>
          <a:off x="0" y="0"/>
          <a:ext cx="0" cy="0"/>
          <a:chOff x="0" y="0"/>
          <a:chExt cx="0" cy="0"/>
        </a:xfrm>
      </p:grpSpPr>
      <p:sp>
        <p:nvSpPr>
          <p:cNvPr id="186" name="Google Shape;186;p101"/>
          <p:cNvSpPr txBox="1">
            <a:spLocks noGrp="1"/>
          </p:cNvSpPr>
          <p:nvPr>
            <p:ph type="title"/>
          </p:nvPr>
        </p:nvSpPr>
        <p:spPr>
          <a:xfrm>
            <a:off x="257432" y="365125"/>
            <a:ext cx="11567984"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2"/>
              </a:buClr>
              <a:buSzPts val="1800"/>
              <a:buNone/>
              <a:defRPr>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87" name="Google Shape;187;p101"/>
          <p:cNvSpPr txBox="1">
            <a:spLocks noGrp="1"/>
          </p:cNvSpPr>
          <p:nvPr>
            <p:ph type="body" idx="1"/>
          </p:nvPr>
        </p:nvSpPr>
        <p:spPr>
          <a:xfrm>
            <a:off x="257432" y="1825625"/>
            <a:ext cx="11567984" cy="3824898"/>
          </a:xfrm>
          <a:prstGeom prst="rect">
            <a:avLst/>
          </a:prstGeom>
          <a:noFill/>
          <a:ln>
            <a:noFill/>
          </a:ln>
        </p:spPr>
        <p:txBody>
          <a:bodyPr spcFirstLastPara="1" wrap="square" lIns="91425" tIns="45700" rIns="91425" bIns="45700" anchor="t" anchorCtr="0">
            <a:normAutofit/>
          </a:bodyPr>
          <a:lstStyle>
            <a:lvl1pPr marL="457200" lvl="0" indent="-308610" algn="l">
              <a:lnSpc>
                <a:spcPct val="90000"/>
              </a:lnSpc>
              <a:spcBef>
                <a:spcPts val="1000"/>
              </a:spcBef>
              <a:spcAft>
                <a:spcPts val="0"/>
              </a:spcAft>
              <a:buSzPts val="1260"/>
              <a:buChar char="→"/>
              <a:defRPr>
                <a:latin typeface="Arial"/>
                <a:ea typeface="Arial"/>
                <a:cs typeface="Arial"/>
                <a:sym typeface="Arial"/>
              </a:defRPr>
            </a:lvl1pPr>
            <a:lvl2pPr marL="914400" lvl="1" indent="-342900" algn="l">
              <a:lnSpc>
                <a:spcPct val="90000"/>
              </a:lnSpc>
              <a:spcBef>
                <a:spcPts val="500"/>
              </a:spcBef>
              <a:spcAft>
                <a:spcPts val="0"/>
              </a:spcAft>
              <a:buSzPts val="1800"/>
              <a:buChar char="•"/>
              <a:defRPr/>
            </a:lvl2pPr>
            <a:lvl3pPr marL="1371600" lvl="2" indent="-342900" algn="l">
              <a:lnSpc>
                <a:spcPct val="90000"/>
              </a:lnSpc>
              <a:spcBef>
                <a:spcPts val="500"/>
              </a:spcBef>
              <a:spcAft>
                <a:spcPts val="0"/>
              </a:spcAft>
              <a:buSzPts val="1800"/>
              <a:buChar char="o"/>
              <a:defRPr/>
            </a:lvl3pPr>
            <a:lvl4pPr marL="1828800" lvl="3" indent="-342900" algn="l">
              <a:lnSpc>
                <a:spcPct val="90000"/>
              </a:lnSpc>
              <a:spcBef>
                <a:spcPts val="500"/>
              </a:spcBef>
              <a:spcAft>
                <a:spcPts val="0"/>
              </a:spcAft>
              <a:buSzPts val="1800"/>
              <a:buChar char="▪"/>
              <a:defRPr/>
            </a:lvl4pPr>
            <a:lvl5pPr marL="2286000" lvl="4" indent="-342900" algn="l">
              <a:lnSpc>
                <a:spcPct val="90000"/>
              </a:lnSpc>
              <a:spcBef>
                <a:spcPts val="500"/>
              </a:spcBef>
              <a:spcAft>
                <a:spcPts val="0"/>
              </a:spcAft>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extLst>
      <p:ext uri="{BB962C8B-B14F-4D97-AF65-F5344CB8AC3E}">
        <p14:creationId xmlns:p14="http://schemas.microsoft.com/office/powerpoint/2010/main" val="2794074059"/>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matchingName="3_Title Slide">
  <p:cSld name="3_Title Slide">
    <p:spTree>
      <p:nvGrpSpPr>
        <p:cNvPr id="1" name="Shape 188"/>
        <p:cNvGrpSpPr/>
        <p:nvPr/>
      </p:nvGrpSpPr>
      <p:grpSpPr>
        <a:xfrm>
          <a:off x="0" y="0"/>
          <a:ext cx="0" cy="0"/>
          <a:chOff x="0" y="0"/>
          <a:chExt cx="0" cy="0"/>
        </a:xfrm>
      </p:grpSpPr>
      <p:pic>
        <p:nvPicPr>
          <p:cNvPr id="189" name="Google Shape;189;p102"/>
          <p:cNvPicPr preferRelativeResize="0"/>
          <p:nvPr/>
        </p:nvPicPr>
        <p:blipFill rotWithShape="1">
          <a:blip r:embed="rId2">
            <a:alphaModFix amt="25000"/>
          </a:blip>
          <a:srcRect/>
          <a:stretch/>
        </p:blipFill>
        <p:spPr>
          <a:xfrm>
            <a:off x="1132702" y="568411"/>
            <a:ext cx="11178656" cy="6287994"/>
          </a:xfrm>
          <a:prstGeom prst="rect">
            <a:avLst/>
          </a:prstGeom>
          <a:noFill/>
          <a:ln>
            <a:noFill/>
          </a:ln>
        </p:spPr>
      </p:pic>
      <p:sp>
        <p:nvSpPr>
          <p:cNvPr id="190" name="Google Shape;190;p102"/>
          <p:cNvSpPr txBox="1">
            <a:spLocks noGrp="1"/>
          </p:cNvSpPr>
          <p:nvPr>
            <p:ph type="ctrTitle"/>
          </p:nvPr>
        </p:nvSpPr>
        <p:spPr>
          <a:xfrm>
            <a:off x="375845" y="568411"/>
            <a:ext cx="9144000" cy="3234842"/>
          </a:xfrm>
          <a:prstGeom prst="rect">
            <a:avLst/>
          </a:prstGeom>
          <a:noFill/>
          <a:ln>
            <a:noFill/>
          </a:ln>
        </p:spPr>
        <p:txBody>
          <a:bodyPr spcFirstLastPara="1" wrap="square" lIns="91425" tIns="45700" rIns="91425" bIns="45700" anchor="t" anchorCtr="0">
            <a:normAutofit/>
          </a:bodyPr>
          <a:lstStyle>
            <a:lvl1pPr lvl="0" algn="l">
              <a:lnSpc>
                <a:spcPct val="90000"/>
              </a:lnSpc>
              <a:spcBef>
                <a:spcPts val="0"/>
              </a:spcBef>
              <a:spcAft>
                <a:spcPts val="0"/>
              </a:spcAft>
              <a:buClr>
                <a:schemeClr val="dk2"/>
              </a:buClr>
              <a:buSzPts val="6000"/>
              <a:buFont typeface="Helvetica Neue"/>
              <a:buNone/>
              <a:defRPr sz="6000" b="1">
                <a:solidFill>
                  <a:schemeClr val="dk2"/>
                </a:solidFill>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pic>
        <p:nvPicPr>
          <p:cNvPr id="191" name="Google Shape;191;p102" descr="Text&#10;&#10;Description automatically generated"/>
          <p:cNvPicPr preferRelativeResize="0"/>
          <p:nvPr/>
        </p:nvPicPr>
        <p:blipFill rotWithShape="1">
          <a:blip r:embed="rId3">
            <a:alphaModFix/>
          </a:blip>
          <a:srcRect/>
          <a:stretch/>
        </p:blipFill>
        <p:spPr>
          <a:xfrm>
            <a:off x="311254" y="5693273"/>
            <a:ext cx="2452266" cy="1379399"/>
          </a:xfrm>
          <a:prstGeom prst="rect">
            <a:avLst/>
          </a:prstGeom>
          <a:noFill/>
          <a:ln>
            <a:noFill/>
          </a:ln>
        </p:spPr>
      </p:pic>
    </p:spTree>
    <p:extLst>
      <p:ext uri="{BB962C8B-B14F-4D97-AF65-F5344CB8AC3E}">
        <p14:creationId xmlns:p14="http://schemas.microsoft.com/office/powerpoint/2010/main" val="131989385"/>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matchingName="2_Title and Content">
  <p:cSld name="2_Title and Content">
    <p:spTree>
      <p:nvGrpSpPr>
        <p:cNvPr id="1" name="Shape 192"/>
        <p:cNvGrpSpPr/>
        <p:nvPr/>
      </p:nvGrpSpPr>
      <p:grpSpPr>
        <a:xfrm>
          <a:off x="0" y="0"/>
          <a:ext cx="0" cy="0"/>
          <a:chOff x="0" y="0"/>
          <a:chExt cx="0" cy="0"/>
        </a:xfrm>
      </p:grpSpPr>
      <p:sp>
        <p:nvSpPr>
          <p:cNvPr id="193" name="Google Shape;193;p103"/>
          <p:cNvSpPr txBox="1">
            <a:spLocks noGrp="1"/>
          </p:cNvSpPr>
          <p:nvPr>
            <p:ph type="title"/>
          </p:nvPr>
        </p:nvSpPr>
        <p:spPr>
          <a:xfrm>
            <a:off x="257432" y="365125"/>
            <a:ext cx="11567984"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2"/>
              </a:buClr>
              <a:buSzPts val="1800"/>
              <a:buNone/>
              <a:defRPr>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94" name="Google Shape;194;p103"/>
          <p:cNvSpPr txBox="1">
            <a:spLocks noGrp="1"/>
          </p:cNvSpPr>
          <p:nvPr>
            <p:ph type="body" idx="1"/>
          </p:nvPr>
        </p:nvSpPr>
        <p:spPr>
          <a:xfrm>
            <a:off x="257432" y="1825625"/>
            <a:ext cx="11567984" cy="3824898"/>
          </a:xfrm>
          <a:prstGeom prst="rect">
            <a:avLst/>
          </a:prstGeom>
          <a:noFill/>
          <a:ln>
            <a:noFill/>
          </a:ln>
        </p:spPr>
        <p:txBody>
          <a:bodyPr spcFirstLastPara="1" wrap="square" lIns="91425" tIns="45700" rIns="91425" bIns="45700" anchor="t" anchorCtr="0">
            <a:normAutofit/>
          </a:bodyPr>
          <a:lstStyle>
            <a:lvl1pPr marL="457200" lvl="0" indent="-308610" algn="l">
              <a:lnSpc>
                <a:spcPct val="90000"/>
              </a:lnSpc>
              <a:spcBef>
                <a:spcPts val="1000"/>
              </a:spcBef>
              <a:spcAft>
                <a:spcPts val="0"/>
              </a:spcAft>
              <a:buSzPts val="1260"/>
              <a:buChar char="→"/>
              <a:defRPr>
                <a:latin typeface="Arial"/>
                <a:ea typeface="Arial"/>
                <a:cs typeface="Arial"/>
                <a:sym typeface="Arial"/>
              </a:defRPr>
            </a:lvl1pPr>
            <a:lvl2pPr marL="914400" lvl="1" indent="-342900" algn="l">
              <a:lnSpc>
                <a:spcPct val="90000"/>
              </a:lnSpc>
              <a:spcBef>
                <a:spcPts val="500"/>
              </a:spcBef>
              <a:spcAft>
                <a:spcPts val="0"/>
              </a:spcAft>
              <a:buSzPts val="1800"/>
              <a:buChar char="•"/>
              <a:defRPr/>
            </a:lvl2pPr>
            <a:lvl3pPr marL="1371600" lvl="2" indent="-342900" algn="l">
              <a:lnSpc>
                <a:spcPct val="90000"/>
              </a:lnSpc>
              <a:spcBef>
                <a:spcPts val="500"/>
              </a:spcBef>
              <a:spcAft>
                <a:spcPts val="0"/>
              </a:spcAft>
              <a:buSzPts val="1800"/>
              <a:buChar char="o"/>
              <a:defRPr/>
            </a:lvl3pPr>
            <a:lvl4pPr marL="1828800" lvl="3" indent="-342900" algn="l">
              <a:lnSpc>
                <a:spcPct val="90000"/>
              </a:lnSpc>
              <a:spcBef>
                <a:spcPts val="500"/>
              </a:spcBef>
              <a:spcAft>
                <a:spcPts val="0"/>
              </a:spcAft>
              <a:buSzPts val="1800"/>
              <a:buChar char="▪"/>
              <a:defRPr/>
            </a:lvl4pPr>
            <a:lvl5pPr marL="2286000" lvl="4" indent="-342900" algn="l">
              <a:lnSpc>
                <a:spcPct val="90000"/>
              </a:lnSpc>
              <a:spcBef>
                <a:spcPts val="500"/>
              </a:spcBef>
              <a:spcAft>
                <a:spcPts val="0"/>
              </a:spcAft>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pic>
        <p:nvPicPr>
          <p:cNvPr id="195" name="Google Shape;195;p103" descr="Text&#10;&#10;Description automatically generated"/>
          <p:cNvPicPr preferRelativeResize="0"/>
          <p:nvPr/>
        </p:nvPicPr>
        <p:blipFill rotWithShape="1">
          <a:blip r:embed="rId2">
            <a:alphaModFix/>
          </a:blip>
          <a:srcRect/>
          <a:stretch/>
        </p:blipFill>
        <p:spPr>
          <a:xfrm>
            <a:off x="311254" y="5693273"/>
            <a:ext cx="2452266" cy="1379399"/>
          </a:xfrm>
          <a:prstGeom prst="rect">
            <a:avLst/>
          </a:prstGeom>
          <a:noFill/>
          <a:ln>
            <a:noFill/>
          </a:ln>
        </p:spPr>
      </p:pic>
    </p:spTree>
    <p:extLst>
      <p:ext uri="{BB962C8B-B14F-4D97-AF65-F5344CB8AC3E}">
        <p14:creationId xmlns:p14="http://schemas.microsoft.com/office/powerpoint/2010/main" val="1405980390"/>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matchingName="2_Section Header">
  <p:cSld name="2_Section Header">
    <p:spTree>
      <p:nvGrpSpPr>
        <p:cNvPr id="1" name="Shape 196"/>
        <p:cNvGrpSpPr/>
        <p:nvPr/>
      </p:nvGrpSpPr>
      <p:grpSpPr>
        <a:xfrm>
          <a:off x="0" y="0"/>
          <a:ext cx="0" cy="0"/>
          <a:chOff x="0" y="0"/>
          <a:chExt cx="0" cy="0"/>
        </a:xfrm>
      </p:grpSpPr>
      <p:sp>
        <p:nvSpPr>
          <p:cNvPr id="197" name="Google Shape;197;p104"/>
          <p:cNvSpPr txBox="1">
            <a:spLocks noGrp="1"/>
          </p:cNvSpPr>
          <p:nvPr>
            <p:ph type="body" idx="1"/>
          </p:nvPr>
        </p:nvSpPr>
        <p:spPr>
          <a:xfrm>
            <a:off x="7488194" y="1742304"/>
            <a:ext cx="3859255" cy="852616"/>
          </a:xfrm>
          <a:prstGeom prst="rect">
            <a:avLst/>
          </a:prstGeom>
          <a:noFill/>
          <a:ln>
            <a:noFill/>
          </a:ln>
        </p:spPr>
        <p:txBody>
          <a:bodyPr spcFirstLastPara="1" wrap="square" lIns="91425" tIns="45700" rIns="91425" bIns="45700" anchor="ctr" anchorCtr="0">
            <a:normAutofit/>
          </a:bodyPr>
          <a:lstStyle>
            <a:lvl1pPr marL="457200" lvl="0" indent="-228600" algn="l">
              <a:lnSpc>
                <a:spcPct val="90000"/>
              </a:lnSpc>
              <a:spcBef>
                <a:spcPts val="1000"/>
              </a:spcBef>
              <a:spcAft>
                <a:spcPts val="0"/>
              </a:spcAft>
              <a:buSzPts val="1680"/>
              <a:buNone/>
              <a:defRPr sz="2400">
                <a:solidFill>
                  <a:srgbClr val="888888"/>
                </a:solidFill>
                <a:latin typeface="Arial"/>
                <a:ea typeface="Arial"/>
                <a:cs typeface="Arial"/>
                <a:sym typeface="Arial"/>
              </a:defRPr>
            </a:lvl1pPr>
            <a:lvl2pPr marL="914400" lvl="1" indent="-228600" algn="l">
              <a:lnSpc>
                <a:spcPct val="90000"/>
              </a:lnSpc>
              <a:spcBef>
                <a:spcPts val="500"/>
              </a:spcBef>
              <a:spcAft>
                <a:spcPts val="0"/>
              </a:spcAft>
              <a:buSzPts val="2000"/>
              <a:buNone/>
              <a:defRPr sz="2000">
                <a:solidFill>
                  <a:srgbClr val="888888"/>
                </a:solidFill>
              </a:defRPr>
            </a:lvl2pPr>
            <a:lvl3pPr marL="1371600" lvl="2" indent="-228600" algn="l">
              <a:lnSpc>
                <a:spcPct val="90000"/>
              </a:lnSpc>
              <a:spcBef>
                <a:spcPts val="500"/>
              </a:spcBef>
              <a:spcAft>
                <a:spcPts val="0"/>
              </a:spcAft>
              <a:buSzPts val="1800"/>
              <a:buNone/>
              <a:defRPr sz="1800">
                <a:solidFill>
                  <a:srgbClr val="888888"/>
                </a:solidFill>
              </a:defRPr>
            </a:lvl3pPr>
            <a:lvl4pPr marL="1828800" lvl="3" indent="-228600" algn="l">
              <a:lnSpc>
                <a:spcPct val="90000"/>
              </a:lnSpc>
              <a:spcBef>
                <a:spcPts val="500"/>
              </a:spcBef>
              <a:spcAft>
                <a:spcPts val="0"/>
              </a:spcAft>
              <a:buSzPts val="1600"/>
              <a:buNone/>
              <a:defRPr sz="1600">
                <a:solidFill>
                  <a:srgbClr val="888888"/>
                </a:solidFill>
              </a:defRPr>
            </a:lvl4pPr>
            <a:lvl5pPr marL="2286000" lvl="4" indent="-228600" algn="l">
              <a:lnSpc>
                <a:spcPct val="90000"/>
              </a:lnSpc>
              <a:spcBef>
                <a:spcPts val="500"/>
              </a:spcBef>
              <a:spcAft>
                <a:spcPts val="0"/>
              </a:spcAft>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198" name="Google Shape;198;p104"/>
          <p:cNvSpPr txBox="1">
            <a:spLocks noGrp="1"/>
          </p:cNvSpPr>
          <p:nvPr>
            <p:ph type="body" idx="2"/>
          </p:nvPr>
        </p:nvSpPr>
        <p:spPr>
          <a:xfrm>
            <a:off x="7488194" y="2780272"/>
            <a:ext cx="3859255" cy="852616"/>
          </a:xfrm>
          <a:prstGeom prst="rect">
            <a:avLst/>
          </a:prstGeom>
          <a:noFill/>
          <a:ln>
            <a:noFill/>
          </a:ln>
        </p:spPr>
        <p:txBody>
          <a:bodyPr spcFirstLastPara="1" wrap="square" lIns="91425" tIns="45700" rIns="91425" bIns="45700" anchor="ctr" anchorCtr="0">
            <a:normAutofit/>
          </a:bodyPr>
          <a:lstStyle>
            <a:lvl1pPr marL="457200" lvl="0" indent="-228600" algn="l">
              <a:lnSpc>
                <a:spcPct val="90000"/>
              </a:lnSpc>
              <a:spcBef>
                <a:spcPts val="1000"/>
              </a:spcBef>
              <a:spcAft>
                <a:spcPts val="0"/>
              </a:spcAft>
              <a:buSzPts val="1680"/>
              <a:buNone/>
              <a:defRPr sz="2400">
                <a:solidFill>
                  <a:srgbClr val="888888"/>
                </a:solidFill>
                <a:latin typeface="Arial"/>
                <a:ea typeface="Arial"/>
                <a:cs typeface="Arial"/>
                <a:sym typeface="Arial"/>
              </a:defRPr>
            </a:lvl1pPr>
            <a:lvl2pPr marL="914400" lvl="1" indent="-228600" algn="l">
              <a:lnSpc>
                <a:spcPct val="90000"/>
              </a:lnSpc>
              <a:spcBef>
                <a:spcPts val="500"/>
              </a:spcBef>
              <a:spcAft>
                <a:spcPts val="0"/>
              </a:spcAft>
              <a:buSzPts val="2000"/>
              <a:buNone/>
              <a:defRPr sz="2000">
                <a:solidFill>
                  <a:srgbClr val="888888"/>
                </a:solidFill>
              </a:defRPr>
            </a:lvl2pPr>
            <a:lvl3pPr marL="1371600" lvl="2" indent="-228600" algn="l">
              <a:lnSpc>
                <a:spcPct val="90000"/>
              </a:lnSpc>
              <a:spcBef>
                <a:spcPts val="500"/>
              </a:spcBef>
              <a:spcAft>
                <a:spcPts val="0"/>
              </a:spcAft>
              <a:buSzPts val="1800"/>
              <a:buNone/>
              <a:defRPr sz="1800">
                <a:solidFill>
                  <a:srgbClr val="888888"/>
                </a:solidFill>
              </a:defRPr>
            </a:lvl3pPr>
            <a:lvl4pPr marL="1828800" lvl="3" indent="-228600" algn="l">
              <a:lnSpc>
                <a:spcPct val="90000"/>
              </a:lnSpc>
              <a:spcBef>
                <a:spcPts val="500"/>
              </a:spcBef>
              <a:spcAft>
                <a:spcPts val="0"/>
              </a:spcAft>
              <a:buSzPts val="1600"/>
              <a:buNone/>
              <a:defRPr sz="1600">
                <a:solidFill>
                  <a:srgbClr val="888888"/>
                </a:solidFill>
              </a:defRPr>
            </a:lvl4pPr>
            <a:lvl5pPr marL="2286000" lvl="4" indent="-228600" algn="l">
              <a:lnSpc>
                <a:spcPct val="90000"/>
              </a:lnSpc>
              <a:spcBef>
                <a:spcPts val="500"/>
              </a:spcBef>
              <a:spcAft>
                <a:spcPts val="0"/>
              </a:spcAft>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199" name="Google Shape;199;p104"/>
          <p:cNvSpPr txBox="1">
            <a:spLocks noGrp="1"/>
          </p:cNvSpPr>
          <p:nvPr>
            <p:ph type="body" idx="3"/>
          </p:nvPr>
        </p:nvSpPr>
        <p:spPr>
          <a:xfrm>
            <a:off x="7488194" y="3842953"/>
            <a:ext cx="3859255" cy="852616"/>
          </a:xfrm>
          <a:prstGeom prst="rect">
            <a:avLst/>
          </a:prstGeom>
          <a:noFill/>
          <a:ln>
            <a:noFill/>
          </a:ln>
        </p:spPr>
        <p:txBody>
          <a:bodyPr spcFirstLastPara="1" wrap="square" lIns="91425" tIns="45700" rIns="91425" bIns="45700" anchor="ctr" anchorCtr="0">
            <a:normAutofit/>
          </a:bodyPr>
          <a:lstStyle>
            <a:lvl1pPr marL="457200" lvl="0" indent="-228600" algn="l">
              <a:lnSpc>
                <a:spcPct val="90000"/>
              </a:lnSpc>
              <a:spcBef>
                <a:spcPts val="1000"/>
              </a:spcBef>
              <a:spcAft>
                <a:spcPts val="0"/>
              </a:spcAft>
              <a:buSzPts val="1680"/>
              <a:buNone/>
              <a:defRPr sz="2400">
                <a:solidFill>
                  <a:srgbClr val="888888"/>
                </a:solidFill>
                <a:latin typeface="Arial"/>
                <a:ea typeface="Arial"/>
                <a:cs typeface="Arial"/>
                <a:sym typeface="Arial"/>
              </a:defRPr>
            </a:lvl1pPr>
            <a:lvl2pPr marL="914400" lvl="1" indent="-228600" algn="l">
              <a:lnSpc>
                <a:spcPct val="90000"/>
              </a:lnSpc>
              <a:spcBef>
                <a:spcPts val="500"/>
              </a:spcBef>
              <a:spcAft>
                <a:spcPts val="0"/>
              </a:spcAft>
              <a:buSzPts val="2000"/>
              <a:buNone/>
              <a:defRPr sz="2000">
                <a:solidFill>
                  <a:srgbClr val="888888"/>
                </a:solidFill>
              </a:defRPr>
            </a:lvl2pPr>
            <a:lvl3pPr marL="1371600" lvl="2" indent="-228600" algn="l">
              <a:lnSpc>
                <a:spcPct val="90000"/>
              </a:lnSpc>
              <a:spcBef>
                <a:spcPts val="500"/>
              </a:spcBef>
              <a:spcAft>
                <a:spcPts val="0"/>
              </a:spcAft>
              <a:buSzPts val="1800"/>
              <a:buNone/>
              <a:defRPr sz="1800">
                <a:solidFill>
                  <a:srgbClr val="888888"/>
                </a:solidFill>
              </a:defRPr>
            </a:lvl3pPr>
            <a:lvl4pPr marL="1828800" lvl="3" indent="-228600" algn="l">
              <a:lnSpc>
                <a:spcPct val="90000"/>
              </a:lnSpc>
              <a:spcBef>
                <a:spcPts val="500"/>
              </a:spcBef>
              <a:spcAft>
                <a:spcPts val="0"/>
              </a:spcAft>
              <a:buSzPts val="1600"/>
              <a:buNone/>
              <a:defRPr sz="1600">
                <a:solidFill>
                  <a:srgbClr val="888888"/>
                </a:solidFill>
              </a:defRPr>
            </a:lvl4pPr>
            <a:lvl5pPr marL="2286000" lvl="4" indent="-228600" algn="l">
              <a:lnSpc>
                <a:spcPct val="90000"/>
              </a:lnSpc>
              <a:spcBef>
                <a:spcPts val="500"/>
              </a:spcBef>
              <a:spcAft>
                <a:spcPts val="0"/>
              </a:spcAft>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200" name="Google Shape;200;p104"/>
          <p:cNvSpPr txBox="1">
            <a:spLocks noGrp="1"/>
          </p:cNvSpPr>
          <p:nvPr>
            <p:ph type="body" idx="4"/>
          </p:nvPr>
        </p:nvSpPr>
        <p:spPr>
          <a:xfrm>
            <a:off x="7488194" y="4880921"/>
            <a:ext cx="3859255" cy="852616"/>
          </a:xfrm>
          <a:prstGeom prst="rect">
            <a:avLst/>
          </a:prstGeom>
          <a:noFill/>
          <a:ln>
            <a:noFill/>
          </a:ln>
        </p:spPr>
        <p:txBody>
          <a:bodyPr spcFirstLastPara="1" wrap="square" lIns="91425" tIns="45700" rIns="91425" bIns="45700" anchor="ctr" anchorCtr="0">
            <a:normAutofit/>
          </a:bodyPr>
          <a:lstStyle>
            <a:lvl1pPr marL="457200" lvl="0" indent="-228600" algn="l">
              <a:lnSpc>
                <a:spcPct val="90000"/>
              </a:lnSpc>
              <a:spcBef>
                <a:spcPts val="1000"/>
              </a:spcBef>
              <a:spcAft>
                <a:spcPts val="0"/>
              </a:spcAft>
              <a:buSzPts val="1680"/>
              <a:buNone/>
              <a:defRPr sz="2400">
                <a:solidFill>
                  <a:srgbClr val="888888"/>
                </a:solidFill>
                <a:latin typeface="Arial"/>
                <a:ea typeface="Arial"/>
                <a:cs typeface="Arial"/>
                <a:sym typeface="Arial"/>
              </a:defRPr>
            </a:lvl1pPr>
            <a:lvl2pPr marL="914400" lvl="1" indent="-228600" algn="l">
              <a:lnSpc>
                <a:spcPct val="90000"/>
              </a:lnSpc>
              <a:spcBef>
                <a:spcPts val="500"/>
              </a:spcBef>
              <a:spcAft>
                <a:spcPts val="0"/>
              </a:spcAft>
              <a:buSzPts val="2000"/>
              <a:buNone/>
              <a:defRPr sz="2000">
                <a:solidFill>
                  <a:srgbClr val="888888"/>
                </a:solidFill>
              </a:defRPr>
            </a:lvl2pPr>
            <a:lvl3pPr marL="1371600" lvl="2" indent="-228600" algn="l">
              <a:lnSpc>
                <a:spcPct val="90000"/>
              </a:lnSpc>
              <a:spcBef>
                <a:spcPts val="500"/>
              </a:spcBef>
              <a:spcAft>
                <a:spcPts val="0"/>
              </a:spcAft>
              <a:buSzPts val="1800"/>
              <a:buNone/>
              <a:defRPr sz="1800">
                <a:solidFill>
                  <a:srgbClr val="888888"/>
                </a:solidFill>
              </a:defRPr>
            </a:lvl3pPr>
            <a:lvl4pPr marL="1828800" lvl="3" indent="-228600" algn="l">
              <a:lnSpc>
                <a:spcPct val="90000"/>
              </a:lnSpc>
              <a:spcBef>
                <a:spcPts val="500"/>
              </a:spcBef>
              <a:spcAft>
                <a:spcPts val="0"/>
              </a:spcAft>
              <a:buSzPts val="1600"/>
              <a:buNone/>
              <a:defRPr sz="1600">
                <a:solidFill>
                  <a:srgbClr val="888888"/>
                </a:solidFill>
              </a:defRPr>
            </a:lvl4pPr>
            <a:lvl5pPr marL="2286000" lvl="4" indent="-228600" algn="l">
              <a:lnSpc>
                <a:spcPct val="90000"/>
              </a:lnSpc>
              <a:spcBef>
                <a:spcPts val="500"/>
              </a:spcBef>
              <a:spcAft>
                <a:spcPts val="0"/>
              </a:spcAft>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201" name="Google Shape;201;p104"/>
          <p:cNvSpPr/>
          <p:nvPr/>
        </p:nvSpPr>
        <p:spPr>
          <a:xfrm rot="5400000">
            <a:off x="-1" y="0"/>
            <a:ext cx="6096000" cy="6096000"/>
          </a:xfrm>
          <a:prstGeom prst="rtTriangle">
            <a:avLst/>
          </a:prstGeom>
          <a:gradFill>
            <a:gsLst>
              <a:gs pos="0">
                <a:schemeClr val="dk2"/>
              </a:gs>
              <a:gs pos="21000">
                <a:schemeClr val="dk2"/>
              </a:gs>
              <a:gs pos="100000">
                <a:schemeClr val="accent1"/>
              </a:gs>
            </a:gsLst>
            <a:lin ang="16200000"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202" name="Google Shape;202;p104"/>
          <p:cNvSpPr txBox="1">
            <a:spLocks noGrp="1"/>
          </p:cNvSpPr>
          <p:nvPr>
            <p:ph type="title"/>
          </p:nvPr>
        </p:nvSpPr>
        <p:spPr>
          <a:xfrm>
            <a:off x="257432" y="365125"/>
            <a:ext cx="4709984"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lt1"/>
              </a:buClr>
              <a:buSzPts val="3600"/>
              <a:buFont typeface="Helvetica Neue"/>
              <a:buNone/>
              <a:defRPr>
                <a:solidFill>
                  <a:schemeClr val="lt1"/>
                </a:solidFill>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pic>
        <p:nvPicPr>
          <p:cNvPr id="203" name="Google Shape;203;p104" descr="Text&#10;&#10;Description automatically generated"/>
          <p:cNvPicPr preferRelativeResize="0"/>
          <p:nvPr/>
        </p:nvPicPr>
        <p:blipFill rotWithShape="1">
          <a:blip r:embed="rId2">
            <a:alphaModFix/>
          </a:blip>
          <a:srcRect/>
          <a:stretch/>
        </p:blipFill>
        <p:spPr>
          <a:xfrm>
            <a:off x="311254" y="5693273"/>
            <a:ext cx="2452266" cy="1379399"/>
          </a:xfrm>
          <a:prstGeom prst="rect">
            <a:avLst/>
          </a:prstGeom>
          <a:noFill/>
          <a:ln>
            <a:noFill/>
          </a:ln>
        </p:spPr>
      </p:pic>
    </p:spTree>
    <p:extLst>
      <p:ext uri="{BB962C8B-B14F-4D97-AF65-F5344CB8AC3E}">
        <p14:creationId xmlns:p14="http://schemas.microsoft.com/office/powerpoint/2010/main" val="1951533164"/>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matchingName="Two Content">
  <p:cSld name="Two Content">
    <p:spTree>
      <p:nvGrpSpPr>
        <p:cNvPr id="1" name="Shape 204"/>
        <p:cNvGrpSpPr/>
        <p:nvPr/>
      </p:nvGrpSpPr>
      <p:grpSpPr>
        <a:xfrm>
          <a:off x="0" y="0"/>
          <a:ext cx="0" cy="0"/>
          <a:chOff x="0" y="0"/>
          <a:chExt cx="0" cy="0"/>
        </a:xfrm>
      </p:grpSpPr>
      <p:sp>
        <p:nvSpPr>
          <p:cNvPr id="205" name="Google Shape;205;p105"/>
          <p:cNvSpPr txBox="1">
            <a:spLocks noGrp="1"/>
          </p:cNvSpPr>
          <p:nvPr>
            <p:ph type="title"/>
          </p:nvPr>
        </p:nvSpPr>
        <p:spPr>
          <a:xfrm>
            <a:off x="257432" y="365125"/>
            <a:ext cx="11567984" cy="1325563"/>
          </a:xfrm>
          <a:prstGeom prst="rect">
            <a:avLst/>
          </a:prstGeom>
          <a:noFill/>
          <a:ln>
            <a:noFill/>
          </a:ln>
        </p:spPr>
        <p:txBody>
          <a:bodyPr spcFirstLastPara="1" wrap="square" lIns="91425" tIns="45700" rIns="91425" bIns="45700" anchor="ctr" anchorCtr="0">
            <a:normAutofit/>
          </a:bodyPr>
          <a:lstStyle>
            <a:lvl1pPr lvl="0" algn="ctr">
              <a:lnSpc>
                <a:spcPct val="90000"/>
              </a:lnSpc>
              <a:spcBef>
                <a:spcPts val="0"/>
              </a:spcBef>
              <a:spcAft>
                <a:spcPts val="0"/>
              </a:spcAft>
              <a:buClr>
                <a:schemeClr val="dk2"/>
              </a:buClr>
              <a:buSzPts val="3600"/>
              <a:buFont typeface="Helvetica Neue"/>
              <a:buNone/>
              <a:defRPr>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06" name="Google Shape;206;p105"/>
          <p:cNvSpPr txBox="1">
            <a:spLocks noGrp="1"/>
          </p:cNvSpPr>
          <p:nvPr>
            <p:ph type="body" idx="1"/>
          </p:nvPr>
        </p:nvSpPr>
        <p:spPr>
          <a:xfrm>
            <a:off x="450231" y="4030490"/>
            <a:ext cx="2613619" cy="1844332"/>
          </a:xfrm>
          <a:prstGeom prst="rect">
            <a:avLst/>
          </a:prstGeom>
          <a:noFill/>
          <a:ln>
            <a:noFill/>
          </a:ln>
        </p:spPr>
        <p:txBody>
          <a:bodyPr spcFirstLastPara="1" wrap="square" lIns="91425" tIns="45700" rIns="91425" bIns="45700" anchor="t" anchorCtr="0">
            <a:normAutofit/>
          </a:bodyPr>
          <a:lstStyle>
            <a:lvl1pPr marL="457200" lvl="0" indent="-228600" algn="ctr">
              <a:lnSpc>
                <a:spcPct val="90000"/>
              </a:lnSpc>
              <a:spcBef>
                <a:spcPts val="1000"/>
              </a:spcBef>
              <a:spcAft>
                <a:spcPts val="0"/>
              </a:spcAft>
              <a:buSzPts val="1400"/>
              <a:buNone/>
              <a:defRPr sz="2000" b="1">
                <a:solidFill>
                  <a:schemeClr val="accent2"/>
                </a:solidFill>
                <a:latin typeface="Arial"/>
                <a:ea typeface="Arial"/>
                <a:cs typeface="Arial"/>
                <a:sym typeface="Arial"/>
              </a:defRPr>
            </a:lvl1pPr>
            <a:lvl2pPr marL="914400" lvl="1" indent="-228600" algn="l">
              <a:lnSpc>
                <a:spcPct val="90000"/>
              </a:lnSpc>
              <a:spcBef>
                <a:spcPts val="500"/>
              </a:spcBef>
              <a:spcAft>
                <a:spcPts val="0"/>
              </a:spcAft>
              <a:buSzPts val="2400"/>
              <a:buNone/>
              <a:defRPr/>
            </a:lvl2pPr>
            <a:lvl3pPr marL="1371600" lvl="2" indent="-228600" algn="l">
              <a:lnSpc>
                <a:spcPct val="90000"/>
              </a:lnSpc>
              <a:spcBef>
                <a:spcPts val="500"/>
              </a:spcBef>
              <a:spcAft>
                <a:spcPts val="0"/>
              </a:spcAft>
              <a:buSzPts val="2000"/>
              <a:buNone/>
              <a:defRPr/>
            </a:lvl3pPr>
            <a:lvl4pPr marL="1828800" lvl="3" indent="-228600" algn="l">
              <a:lnSpc>
                <a:spcPct val="90000"/>
              </a:lnSpc>
              <a:spcBef>
                <a:spcPts val="500"/>
              </a:spcBef>
              <a:spcAft>
                <a:spcPts val="0"/>
              </a:spcAft>
              <a:buSzPts val="1800"/>
              <a:buNone/>
              <a:defRPr/>
            </a:lvl4pPr>
            <a:lvl5pPr marL="2286000" lvl="4" indent="-228600" algn="l">
              <a:lnSpc>
                <a:spcPct val="90000"/>
              </a:lnSpc>
              <a:spcBef>
                <a:spcPts val="500"/>
              </a:spcBef>
              <a:spcAft>
                <a:spcPts val="0"/>
              </a:spcAft>
              <a:buSzPts val="1800"/>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07" name="Google Shape;207;p105"/>
          <p:cNvSpPr txBox="1">
            <a:spLocks noGrp="1"/>
          </p:cNvSpPr>
          <p:nvPr>
            <p:ph type="body" idx="2"/>
          </p:nvPr>
        </p:nvSpPr>
        <p:spPr>
          <a:xfrm>
            <a:off x="3456172" y="4030490"/>
            <a:ext cx="2463114" cy="1844332"/>
          </a:xfrm>
          <a:prstGeom prst="rect">
            <a:avLst/>
          </a:prstGeom>
          <a:noFill/>
          <a:ln>
            <a:noFill/>
          </a:ln>
        </p:spPr>
        <p:txBody>
          <a:bodyPr spcFirstLastPara="1" wrap="square" lIns="91425" tIns="45700" rIns="91425" bIns="45700" anchor="t" anchorCtr="0">
            <a:normAutofit/>
          </a:bodyPr>
          <a:lstStyle>
            <a:lvl1pPr marL="457200" lvl="0" indent="-228600" algn="ctr">
              <a:lnSpc>
                <a:spcPct val="90000"/>
              </a:lnSpc>
              <a:spcBef>
                <a:spcPts val="1000"/>
              </a:spcBef>
              <a:spcAft>
                <a:spcPts val="0"/>
              </a:spcAft>
              <a:buSzPts val="1400"/>
              <a:buNone/>
              <a:defRPr sz="2000" b="1">
                <a:solidFill>
                  <a:schemeClr val="accent2"/>
                </a:solidFill>
                <a:latin typeface="Arial"/>
                <a:ea typeface="Arial"/>
                <a:cs typeface="Arial"/>
                <a:sym typeface="Arial"/>
              </a:defRPr>
            </a:lvl1pPr>
            <a:lvl2pPr marL="914400" lvl="1" indent="-228600" algn="l">
              <a:lnSpc>
                <a:spcPct val="90000"/>
              </a:lnSpc>
              <a:spcBef>
                <a:spcPts val="500"/>
              </a:spcBef>
              <a:spcAft>
                <a:spcPts val="0"/>
              </a:spcAft>
              <a:buSzPts val="2400"/>
              <a:buNone/>
              <a:defRPr/>
            </a:lvl2pPr>
            <a:lvl3pPr marL="1371600" lvl="2" indent="-228600" algn="l">
              <a:lnSpc>
                <a:spcPct val="90000"/>
              </a:lnSpc>
              <a:spcBef>
                <a:spcPts val="500"/>
              </a:spcBef>
              <a:spcAft>
                <a:spcPts val="0"/>
              </a:spcAft>
              <a:buSzPts val="2000"/>
              <a:buNone/>
              <a:defRPr/>
            </a:lvl3pPr>
            <a:lvl4pPr marL="1828800" lvl="3" indent="-228600" algn="l">
              <a:lnSpc>
                <a:spcPct val="90000"/>
              </a:lnSpc>
              <a:spcBef>
                <a:spcPts val="500"/>
              </a:spcBef>
              <a:spcAft>
                <a:spcPts val="0"/>
              </a:spcAft>
              <a:buSzPts val="1800"/>
              <a:buNone/>
              <a:defRPr/>
            </a:lvl4pPr>
            <a:lvl5pPr marL="2286000" lvl="4" indent="-228600" algn="l">
              <a:lnSpc>
                <a:spcPct val="90000"/>
              </a:lnSpc>
              <a:spcBef>
                <a:spcPts val="500"/>
              </a:spcBef>
              <a:spcAft>
                <a:spcPts val="0"/>
              </a:spcAft>
              <a:buSzPts val="1800"/>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08" name="Google Shape;208;p105"/>
          <p:cNvSpPr txBox="1">
            <a:spLocks noGrp="1"/>
          </p:cNvSpPr>
          <p:nvPr>
            <p:ph type="body" idx="3"/>
          </p:nvPr>
        </p:nvSpPr>
        <p:spPr>
          <a:xfrm>
            <a:off x="6311608" y="4030490"/>
            <a:ext cx="2463114" cy="1844332"/>
          </a:xfrm>
          <a:prstGeom prst="rect">
            <a:avLst/>
          </a:prstGeom>
          <a:noFill/>
          <a:ln>
            <a:noFill/>
          </a:ln>
        </p:spPr>
        <p:txBody>
          <a:bodyPr spcFirstLastPara="1" wrap="square" lIns="91425" tIns="45700" rIns="91425" bIns="45700" anchor="t" anchorCtr="0">
            <a:normAutofit/>
          </a:bodyPr>
          <a:lstStyle>
            <a:lvl1pPr marL="457200" lvl="0" indent="-228600" algn="ctr">
              <a:lnSpc>
                <a:spcPct val="90000"/>
              </a:lnSpc>
              <a:spcBef>
                <a:spcPts val="1000"/>
              </a:spcBef>
              <a:spcAft>
                <a:spcPts val="0"/>
              </a:spcAft>
              <a:buSzPts val="1400"/>
              <a:buNone/>
              <a:defRPr sz="2000" b="1">
                <a:solidFill>
                  <a:schemeClr val="accent2"/>
                </a:solidFill>
                <a:latin typeface="Arial"/>
                <a:ea typeface="Arial"/>
                <a:cs typeface="Arial"/>
                <a:sym typeface="Arial"/>
              </a:defRPr>
            </a:lvl1pPr>
            <a:lvl2pPr marL="914400" lvl="1" indent="-228600" algn="l">
              <a:lnSpc>
                <a:spcPct val="90000"/>
              </a:lnSpc>
              <a:spcBef>
                <a:spcPts val="500"/>
              </a:spcBef>
              <a:spcAft>
                <a:spcPts val="0"/>
              </a:spcAft>
              <a:buSzPts val="2400"/>
              <a:buNone/>
              <a:defRPr/>
            </a:lvl2pPr>
            <a:lvl3pPr marL="1371600" lvl="2" indent="-228600" algn="l">
              <a:lnSpc>
                <a:spcPct val="90000"/>
              </a:lnSpc>
              <a:spcBef>
                <a:spcPts val="500"/>
              </a:spcBef>
              <a:spcAft>
                <a:spcPts val="0"/>
              </a:spcAft>
              <a:buSzPts val="2000"/>
              <a:buNone/>
              <a:defRPr/>
            </a:lvl3pPr>
            <a:lvl4pPr marL="1828800" lvl="3" indent="-228600" algn="l">
              <a:lnSpc>
                <a:spcPct val="90000"/>
              </a:lnSpc>
              <a:spcBef>
                <a:spcPts val="500"/>
              </a:spcBef>
              <a:spcAft>
                <a:spcPts val="0"/>
              </a:spcAft>
              <a:buSzPts val="1800"/>
              <a:buNone/>
              <a:defRPr/>
            </a:lvl4pPr>
            <a:lvl5pPr marL="2286000" lvl="4" indent="-228600" algn="l">
              <a:lnSpc>
                <a:spcPct val="90000"/>
              </a:lnSpc>
              <a:spcBef>
                <a:spcPts val="500"/>
              </a:spcBef>
              <a:spcAft>
                <a:spcPts val="0"/>
              </a:spcAft>
              <a:buSzPts val="1800"/>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09" name="Google Shape;209;p105"/>
          <p:cNvSpPr/>
          <p:nvPr/>
        </p:nvSpPr>
        <p:spPr>
          <a:xfrm>
            <a:off x="740933" y="1536804"/>
            <a:ext cx="2051222" cy="2051222"/>
          </a:xfrm>
          <a:prstGeom prst="ellipse">
            <a:avLst/>
          </a:prstGeom>
          <a:gradFill>
            <a:gsLst>
              <a:gs pos="0">
                <a:schemeClr val="dk2"/>
              </a:gs>
              <a:gs pos="21000">
                <a:schemeClr val="dk2"/>
              </a:gs>
              <a:gs pos="100000">
                <a:schemeClr val="accent1"/>
              </a:gs>
            </a:gsLst>
            <a:lin ang="16200000"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210" name="Google Shape;210;p105"/>
          <p:cNvSpPr/>
          <p:nvPr/>
        </p:nvSpPr>
        <p:spPr>
          <a:xfrm>
            <a:off x="3662118" y="1536804"/>
            <a:ext cx="2051222" cy="2051222"/>
          </a:xfrm>
          <a:prstGeom prst="ellipse">
            <a:avLst/>
          </a:prstGeom>
          <a:gradFill>
            <a:gsLst>
              <a:gs pos="0">
                <a:schemeClr val="dk2"/>
              </a:gs>
              <a:gs pos="21000">
                <a:schemeClr val="dk2"/>
              </a:gs>
              <a:gs pos="100000">
                <a:schemeClr val="accent1"/>
              </a:gs>
            </a:gsLst>
            <a:lin ang="16200000"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211" name="Google Shape;211;p105"/>
          <p:cNvSpPr/>
          <p:nvPr/>
        </p:nvSpPr>
        <p:spPr>
          <a:xfrm>
            <a:off x="6473437" y="1536804"/>
            <a:ext cx="2051222" cy="2051222"/>
          </a:xfrm>
          <a:prstGeom prst="ellipse">
            <a:avLst/>
          </a:prstGeom>
          <a:gradFill>
            <a:gsLst>
              <a:gs pos="0">
                <a:schemeClr val="dk2"/>
              </a:gs>
              <a:gs pos="21000">
                <a:schemeClr val="dk2"/>
              </a:gs>
              <a:gs pos="100000">
                <a:schemeClr val="accent1"/>
              </a:gs>
            </a:gsLst>
            <a:lin ang="16200000"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212" name="Google Shape;212;p105"/>
          <p:cNvSpPr txBox="1">
            <a:spLocks noGrp="1"/>
          </p:cNvSpPr>
          <p:nvPr>
            <p:ph type="body" idx="4"/>
          </p:nvPr>
        </p:nvSpPr>
        <p:spPr>
          <a:xfrm>
            <a:off x="9193899" y="4030490"/>
            <a:ext cx="2463114" cy="1844332"/>
          </a:xfrm>
          <a:prstGeom prst="rect">
            <a:avLst/>
          </a:prstGeom>
          <a:noFill/>
          <a:ln>
            <a:noFill/>
          </a:ln>
        </p:spPr>
        <p:txBody>
          <a:bodyPr spcFirstLastPara="1" wrap="square" lIns="91425" tIns="45700" rIns="91425" bIns="45700" anchor="t" anchorCtr="0">
            <a:normAutofit/>
          </a:bodyPr>
          <a:lstStyle>
            <a:lvl1pPr marL="457200" lvl="0" indent="-228600" algn="ctr">
              <a:lnSpc>
                <a:spcPct val="90000"/>
              </a:lnSpc>
              <a:spcBef>
                <a:spcPts val="1000"/>
              </a:spcBef>
              <a:spcAft>
                <a:spcPts val="0"/>
              </a:spcAft>
              <a:buSzPts val="1400"/>
              <a:buNone/>
              <a:defRPr sz="2000" b="1">
                <a:solidFill>
                  <a:schemeClr val="accent2"/>
                </a:solidFill>
                <a:latin typeface="Arial"/>
                <a:ea typeface="Arial"/>
                <a:cs typeface="Arial"/>
                <a:sym typeface="Arial"/>
              </a:defRPr>
            </a:lvl1pPr>
            <a:lvl2pPr marL="914400" lvl="1" indent="-228600" algn="l">
              <a:lnSpc>
                <a:spcPct val="90000"/>
              </a:lnSpc>
              <a:spcBef>
                <a:spcPts val="500"/>
              </a:spcBef>
              <a:spcAft>
                <a:spcPts val="0"/>
              </a:spcAft>
              <a:buSzPts val="2400"/>
              <a:buNone/>
              <a:defRPr/>
            </a:lvl2pPr>
            <a:lvl3pPr marL="1371600" lvl="2" indent="-228600" algn="l">
              <a:lnSpc>
                <a:spcPct val="90000"/>
              </a:lnSpc>
              <a:spcBef>
                <a:spcPts val="500"/>
              </a:spcBef>
              <a:spcAft>
                <a:spcPts val="0"/>
              </a:spcAft>
              <a:buSzPts val="2000"/>
              <a:buNone/>
              <a:defRPr/>
            </a:lvl3pPr>
            <a:lvl4pPr marL="1828800" lvl="3" indent="-228600" algn="l">
              <a:lnSpc>
                <a:spcPct val="90000"/>
              </a:lnSpc>
              <a:spcBef>
                <a:spcPts val="500"/>
              </a:spcBef>
              <a:spcAft>
                <a:spcPts val="0"/>
              </a:spcAft>
              <a:buSzPts val="1800"/>
              <a:buNone/>
              <a:defRPr/>
            </a:lvl4pPr>
            <a:lvl5pPr marL="2286000" lvl="4" indent="-228600" algn="l">
              <a:lnSpc>
                <a:spcPct val="90000"/>
              </a:lnSpc>
              <a:spcBef>
                <a:spcPts val="500"/>
              </a:spcBef>
              <a:spcAft>
                <a:spcPts val="0"/>
              </a:spcAft>
              <a:buSzPts val="1800"/>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13" name="Google Shape;213;p105"/>
          <p:cNvSpPr/>
          <p:nvPr/>
        </p:nvSpPr>
        <p:spPr>
          <a:xfrm>
            <a:off x="9399845" y="1536804"/>
            <a:ext cx="2051222" cy="2051222"/>
          </a:xfrm>
          <a:prstGeom prst="ellipse">
            <a:avLst/>
          </a:prstGeom>
          <a:gradFill>
            <a:gsLst>
              <a:gs pos="0">
                <a:schemeClr val="dk2"/>
              </a:gs>
              <a:gs pos="21000">
                <a:schemeClr val="dk2"/>
              </a:gs>
              <a:gs pos="100000">
                <a:schemeClr val="accent1"/>
              </a:gs>
            </a:gsLst>
            <a:lin ang="16200000"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pic>
        <p:nvPicPr>
          <p:cNvPr id="214" name="Google Shape;214;p105" descr="Text&#10;&#10;Description automatically generated"/>
          <p:cNvPicPr preferRelativeResize="0"/>
          <p:nvPr/>
        </p:nvPicPr>
        <p:blipFill rotWithShape="1">
          <a:blip r:embed="rId2">
            <a:alphaModFix/>
          </a:blip>
          <a:srcRect/>
          <a:stretch/>
        </p:blipFill>
        <p:spPr>
          <a:xfrm>
            <a:off x="311254" y="5693273"/>
            <a:ext cx="2452266" cy="1379399"/>
          </a:xfrm>
          <a:prstGeom prst="rect">
            <a:avLst/>
          </a:prstGeom>
          <a:noFill/>
          <a:ln>
            <a:noFill/>
          </a:ln>
        </p:spPr>
      </p:pic>
    </p:spTree>
    <p:extLst>
      <p:ext uri="{BB962C8B-B14F-4D97-AF65-F5344CB8AC3E}">
        <p14:creationId xmlns:p14="http://schemas.microsoft.com/office/powerpoint/2010/main" val="343494424"/>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matchingName="1_Comparison" type="twoTxTwoObj">
  <p:cSld name="1_Comparison">
    <p:spTree>
      <p:nvGrpSpPr>
        <p:cNvPr id="1" name="Shape 215"/>
        <p:cNvGrpSpPr/>
        <p:nvPr/>
      </p:nvGrpSpPr>
      <p:grpSpPr>
        <a:xfrm>
          <a:off x="0" y="0"/>
          <a:ext cx="0" cy="0"/>
          <a:chOff x="0" y="0"/>
          <a:chExt cx="0" cy="0"/>
        </a:xfrm>
      </p:grpSpPr>
      <p:sp>
        <p:nvSpPr>
          <p:cNvPr id="216" name="Google Shape;216;p106"/>
          <p:cNvSpPr txBox="1">
            <a:spLocks noGrp="1"/>
          </p:cNvSpPr>
          <p:nvPr>
            <p:ph type="title"/>
          </p:nvPr>
        </p:nvSpPr>
        <p:spPr>
          <a:xfrm>
            <a:off x="257432" y="365125"/>
            <a:ext cx="11568000" cy="1325600"/>
          </a:xfrm>
          <a:prstGeom prst="rect">
            <a:avLst/>
          </a:prstGeom>
          <a:noFill/>
          <a:ln>
            <a:noFill/>
          </a:ln>
        </p:spPr>
        <p:txBody>
          <a:bodyPr spcFirstLastPara="1" wrap="square" lIns="68575" tIns="34275" rIns="68575" bIns="34275" anchor="ctr" anchorCtr="0">
            <a:normAutofit/>
          </a:bodyPr>
          <a:lstStyle>
            <a:lvl1pPr lvl="0" algn="l">
              <a:lnSpc>
                <a:spcPct val="90000"/>
              </a:lnSpc>
              <a:spcBef>
                <a:spcPts val="0"/>
              </a:spcBef>
              <a:spcAft>
                <a:spcPts val="0"/>
              </a:spcAft>
              <a:buClr>
                <a:schemeClr val="dk2"/>
              </a:buClr>
              <a:buSzPts val="14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217" name="Google Shape;217;p106"/>
          <p:cNvSpPr txBox="1">
            <a:spLocks noGrp="1"/>
          </p:cNvSpPr>
          <p:nvPr>
            <p:ph type="body" idx="1"/>
          </p:nvPr>
        </p:nvSpPr>
        <p:spPr>
          <a:xfrm>
            <a:off x="676656" y="2040467"/>
            <a:ext cx="4663600" cy="723200"/>
          </a:xfrm>
          <a:prstGeom prst="rect">
            <a:avLst/>
          </a:prstGeom>
          <a:noFill/>
          <a:ln>
            <a:noFill/>
          </a:ln>
        </p:spPr>
        <p:txBody>
          <a:bodyPr spcFirstLastPara="1" wrap="square" lIns="68575" tIns="34275" rIns="68575" bIns="34275" anchor="ctr" anchorCtr="0">
            <a:normAutofit/>
          </a:bodyPr>
          <a:lstStyle>
            <a:lvl1pPr marL="457200" lvl="0" indent="-228600" algn="l">
              <a:lnSpc>
                <a:spcPct val="90000"/>
              </a:lnSpc>
              <a:spcBef>
                <a:spcPts val="1067"/>
              </a:spcBef>
              <a:spcAft>
                <a:spcPts val="0"/>
              </a:spcAft>
              <a:buSzPts val="1200"/>
              <a:buNone/>
              <a:defRPr sz="2267" b="0" cap="none">
                <a:solidFill>
                  <a:srgbClr val="262626"/>
                </a:solidFill>
                <a:latin typeface="Arial"/>
                <a:ea typeface="Arial"/>
                <a:cs typeface="Arial"/>
                <a:sym typeface="Arial"/>
              </a:defRPr>
            </a:lvl1pPr>
            <a:lvl2pPr marL="914400" lvl="1" indent="-228600" algn="l">
              <a:lnSpc>
                <a:spcPct val="90000"/>
              </a:lnSpc>
              <a:spcBef>
                <a:spcPts val="533"/>
              </a:spcBef>
              <a:spcAft>
                <a:spcPts val="0"/>
              </a:spcAft>
              <a:buSzPts val="1500"/>
              <a:buNone/>
              <a:defRPr sz="2000" b="1"/>
            </a:lvl2pPr>
            <a:lvl3pPr marL="1371600" lvl="2" indent="-228600" algn="l">
              <a:lnSpc>
                <a:spcPct val="90000"/>
              </a:lnSpc>
              <a:spcBef>
                <a:spcPts val="533"/>
              </a:spcBef>
              <a:spcAft>
                <a:spcPts val="0"/>
              </a:spcAft>
              <a:buSzPts val="1400"/>
              <a:buNone/>
              <a:defRPr sz="1867" b="1"/>
            </a:lvl3pPr>
            <a:lvl4pPr marL="1828800" lvl="3" indent="-228600" algn="l">
              <a:lnSpc>
                <a:spcPct val="90000"/>
              </a:lnSpc>
              <a:spcBef>
                <a:spcPts val="533"/>
              </a:spcBef>
              <a:spcAft>
                <a:spcPts val="0"/>
              </a:spcAft>
              <a:buSzPts val="1200"/>
              <a:buNone/>
              <a:defRPr sz="1600" b="1"/>
            </a:lvl4pPr>
            <a:lvl5pPr marL="2286000" lvl="4" indent="-228600" algn="l">
              <a:lnSpc>
                <a:spcPct val="90000"/>
              </a:lnSpc>
              <a:spcBef>
                <a:spcPts val="533"/>
              </a:spcBef>
              <a:spcAft>
                <a:spcPts val="0"/>
              </a:spcAft>
              <a:buSzPts val="1200"/>
              <a:buNone/>
              <a:defRPr sz="1600" b="1"/>
            </a:lvl5pPr>
            <a:lvl6pPr marL="2743200" lvl="5" indent="-228600" algn="l">
              <a:lnSpc>
                <a:spcPct val="90000"/>
              </a:lnSpc>
              <a:spcBef>
                <a:spcPts val="533"/>
              </a:spcBef>
              <a:spcAft>
                <a:spcPts val="0"/>
              </a:spcAft>
              <a:buClr>
                <a:schemeClr val="dk1"/>
              </a:buClr>
              <a:buSzPts val="1200"/>
              <a:buNone/>
              <a:defRPr sz="1600" b="1"/>
            </a:lvl6pPr>
            <a:lvl7pPr marL="3200400" lvl="6" indent="-228600" algn="l">
              <a:lnSpc>
                <a:spcPct val="90000"/>
              </a:lnSpc>
              <a:spcBef>
                <a:spcPts val="533"/>
              </a:spcBef>
              <a:spcAft>
                <a:spcPts val="0"/>
              </a:spcAft>
              <a:buClr>
                <a:schemeClr val="dk1"/>
              </a:buClr>
              <a:buSzPts val="1200"/>
              <a:buNone/>
              <a:defRPr sz="1600" b="1"/>
            </a:lvl7pPr>
            <a:lvl8pPr marL="3657600" lvl="7" indent="-228600" algn="l">
              <a:lnSpc>
                <a:spcPct val="90000"/>
              </a:lnSpc>
              <a:spcBef>
                <a:spcPts val="533"/>
              </a:spcBef>
              <a:spcAft>
                <a:spcPts val="0"/>
              </a:spcAft>
              <a:buClr>
                <a:schemeClr val="dk1"/>
              </a:buClr>
              <a:buSzPts val="1200"/>
              <a:buNone/>
              <a:defRPr sz="1600" b="1"/>
            </a:lvl8pPr>
            <a:lvl9pPr marL="4114800" lvl="8" indent="-228600" algn="l">
              <a:lnSpc>
                <a:spcPct val="90000"/>
              </a:lnSpc>
              <a:spcBef>
                <a:spcPts val="533"/>
              </a:spcBef>
              <a:spcAft>
                <a:spcPts val="0"/>
              </a:spcAft>
              <a:buClr>
                <a:schemeClr val="dk1"/>
              </a:buClr>
              <a:buSzPts val="1200"/>
              <a:buNone/>
              <a:defRPr sz="1600" b="1"/>
            </a:lvl9pPr>
          </a:lstStyle>
          <a:p>
            <a:endParaRPr/>
          </a:p>
        </p:txBody>
      </p:sp>
      <p:sp>
        <p:nvSpPr>
          <p:cNvPr id="218" name="Google Shape;218;p106"/>
          <p:cNvSpPr txBox="1">
            <a:spLocks noGrp="1"/>
          </p:cNvSpPr>
          <p:nvPr>
            <p:ph type="body" idx="2"/>
          </p:nvPr>
        </p:nvSpPr>
        <p:spPr>
          <a:xfrm>
            <a:off x="676656" y="2753084"/>
            <a:ext cx="4663600" cy="3200400"/>
          </a:xfrm>
          <a:prstGeom prst="rect">
            <a:avLst/>
          </a:prstGeom>
          <a:noFill/>
          <a:ln>
            <a:noFill/>
          </a:ln>
        </p:spPr>
        <p:txBody>
          <a:bodyPr spcFirstLastPara="1" wrap="square" lIns="68575" tIns="34275" rIns="68575" bIns="34275" anchor="t" anchorCtr="0">
            <a:normAutofit/>
          </a:bodyPr>
          <a:lstStyle>
            <a:lvl1pPr marL="457200" lvl="0" indent="-311150" algn="l">
              <a:lnSpc>
                <a:spcPct val="90000"/>
              </a:lnSpc>
              <a:spcBef>
                <a:spcPts val="1067"/>
              </a:spcBef>
              <a:spcAft>
                <a:spcPts val="0"/>
              </a:spcAft>
              <a:buSzPts val="1300"/>
              <a:buChar char="→"/>
              <a:defRPr sz="2400"/>
            </a:lvl1pPr>
            <a:lvl2pPr marL="914400" lvl="1" indent="-323850" algn="l">
              <a:lnSpc>
                <a:spcPct val="90000"/>
              </a:lnSpc>
              <a:spcBef>
                <a:spcPts val="533"/>
              </a:spcBef>
              <a:spcAft>
                <a:spcPts val="0"/>
              </a:spcAft>
              <a:buSzPts val="1500"/>
              <a:buChar char="•"/>
              <a:defRPr sz="2000"/>
            </a:lvl2pPr>
            <a:lvl3pPr marL="1371600" lvl="2" indent="-317500" algn="l">
              <a:lnSpc>
                <a:spcPct val="90000"/>
              </a:lnSpc>
              <a:spcBef>
                <a:spcPts val="533"/>
              </a:spcBef>
              <a:spcAft>
                <a:spcPts val="0"/>
              </a:spcAft>
              <a:buSzPts val="1400"/>
              <a:buChar char="o"/>
              <a:defRPr sz="1867"/>
            </a:lvl3pPr>
            <a:lvl4pPr marL="1828800" lvl="3" indent="-304800" algn="l">
              <a:lnSpc>
                <a:spcPct val="90000"/>
              </a:lnSpc>
              <a:spcBef>
                <a:spcPts val="533"/>
              </a:spcBef>
              <a:spcAft>
                <a:spcPts val="0"/>
              </a:spcAft>
              <a:buSzPts val="1200"/>
              <a:buChar char="▪"/>
              <a:defRPr sz="1600"/>
            </a:lvl4pPr>
            <a:lvl5pPr marL="2286000" lvl="4" indent="-304800" algn="l">
              <a:lnSpc>
                <a:spcPct val="90000"/>
              </a:lnSpc>
              <a:spcBef>
                <a:spcPts val="533"/>
              </a:spcBef>
              <a:spcAft>
                <a:spcPts val="0"/>
              </a:spcAft>
              <a:buSzPts val="1200"/>
              <a:buChar char="▪"/>
              <a:defRPr sz="1600"/>
            </a:lvl5pPr>
            <a:lvl6pPr marL="2743200" lvl="5" indent="-304800" algn="l">
              <a:lnSpc>
                <a:spcPct val="90000"/>
              </a:lnSpc>
              <a:spcBef>
                <a:spcPts val="533"/>
              </a:spcBef>
              <a:spcAft>
                <a:spcPts val="0"/>
              </a:spcAft>
              <a:buClr>
                <a:schemeClr val="dk1"/>
              </a:buClr>
              <a:buSzPts val="1200"/>
              <a:buChar char="•"/>
              <a:defRPr sz="1600"/>
            </a:lvl6pPr>
            <a:lvl7pPr marL="3200400" lvl="6" indent="-304800" algn="l">
              <a:lnSpc>
                <a:spcPct val="90000"/>
              </a:lnSpc>
              <a:spcBef>
                <a:spcPts val="533"/>
              </a:spcBef>
              <a:spcAft>
                <a:spcPts val="0"/>
              </a:spcAft>
              <a:buClr>
                <a:schemeClr val="dk1"/>
              </a:buClr>
              <a:buSzPts val="1200"/>
              <a:buChar char="•"/>
              <a:defRPr sz="1600"/>
            </a:lvl7pPr>
            <a:lvl8pPr marL="3657600" lvl="7" indent="-304800" algn="l">
              <a:lnSpc>
                <a:spcPct val="90000"/>
              </a:lnSpc>
              <a:spcBef>
                <a:spcPts val="533"/>
              </a:spcBef>
              <a:spcAft>
                <a:spcPts val="0"/>
              </a:spcAft>
              <a:buClr>
                <a:schemeClr val="dk1"/>
              </a:buClr>
              <a:buSzPts val="1200"/>
              <a:buChar char="•"/>
              <a:defRPr sz="1600"/>
            </a:lvl8pPr>
            <a:lvl9pPr marL="4114800" lvl="8" indent="-304800" algn="l">
              <a:lnSpc>
                <a:spcPct val="90000"/>
              </a:lnSpc>
              <a:spcBef>
                <a:spcPts val="533"/>
              </a:spcBef>
              <a:spcAft>
                <a:spcPts val="0"/>
              </a:spcAft>
              <a:buClr>
                <a:schemeClr val="dk1"/>
              </a:buClr>
              <a:buSzPts val="1200"/>
              <a:buChar char="•"/>
              <a:defRPr sz="1600"/>
            </a:lvl9pPr>
          </a:lstStyle>
          <a:p>
            <a:endParaRPr/>
          </a:p>
        </p:txBody>
      </p:sp>
      <p:sp>
        <p:nvSpPr>
          <p:cNvPr id="219" name="Google Shape;219;p106"/>
          <p:cNvSpPr txBox="1">
            <a:spLocks noGrp="1"/>
          </p:cNvSpPr>
          <p:nvPr>
            <p:ph type="body" idx="3"/>
          </p:nvPr>
        </p:nvSpPr>
        <p:spPr>
          <a:xfrm>
            <a:off x="6007608" y="2038435"/>
            <a:ext cx="4663600" cy="722400"/>
          </a:xfrm>
          <a:prstGeom prst="rect">
            <a:avLst/>
          </a:prstGeom>
          <a:noFill/>
          <a:ln>
            <a:noFill/>
          </a:ln>
        </p:spPr>
        <p:txBody>
          <a:bodyPr spcFirstLastPara="1" wrap="square" lIns="68575" tIns="34275" rIns="68575" bIns="34275" anchor="ctr" anchorCtr="0">
            <a:normAutofit/>
          </a:bodyPr>
          <a:lstStyle>
            <a:lvl1pPr marL="457200" lvl="0" indent="-228600" algn="l">
              <a:lnSpc>
                <a:spcPct val="90000"/>
              </a:lnSpc>
              <a:spcBef>
                <a:spcPts val="1067"/>
              </a:spcBef>
              <a:spcAft>
                <a:spcPts val="0"/>
              </a:spcAft>
              <a:buSzPts val="1200"/>
              <a:buNone/>
              <a:defRPr sz="2267" b="0" cap="none">
                <a:solidFill>
                  <a:srgbClr val="262626"/>
                </a:solidFill>
                <a:latin typeface="Arial"/>
                <a:ea typeface="Arial"/>
                <a:cs typeface="Arial"/>
                <a:sym typeface="Arial"/>
              </a:defRPr>
            </a:lvl1pPr>
            <a:lvl2pPr marL="914400" lvl="1" indent="-228600" algn="l">
              <a:lnSpc>
                <a:spcPct val="90000"/>
              </a:lnSpc>
              <a:spcBef>
                <a:spcPts val="533"/>
              </a:spcBef>
              <a:spcAft>
                <a:spcPts val="0"/>
              </a:spcAft>
              <a:buSzPts val="1500"/>
              <a:buNone/>
              <a:defRPr sz="2000" b="1"/>
            </a:lvl2pPr>
            <a:lvl3pPr marL="1371600" lvl="2" indent="-228600" algn="l">
              <a:lnSpc>
                <a:spcPct val="90000"/>
              </a:lnSpc>
              <a:spcBef>
                <a:spcPts val="533"/>
              </a:spcBef>
              <a:spcAft>
                <a:spcPts val="0"/>
              </a:spcAft>
              <a:buSzPts val="1400"/>
              <a:buNone/>
              <a:defRPr sz="1867" b="1"/>
            </a:lvl3pPr>
            <a:lvl4pPr marL="1828800" lvl="3" indent="-228600" algn="l">
              <a:lnSpc>
                <a:spcPct val="90000"/>
              </a:lnSpc>
              <a:spcBef>
                <a:spcPts val="533"/>
              </a:spcBef>
              <a:spcAft>
                <a:spcPts val="0"/>
              </a:spcAft>
              <a:buSzPts val="1200"/>
              <a:buNone/>
              <a:defRPr sz="1600" b="1"/>
            </a:lvl4pPr>
            <a:lvl5pPr marL="2286000" lvl="4" indent="-228600" algn="l">
              <a:lnSpc>
                <a:spcPct val="90000"/>
              </a:lnSpc>
              <a:spcBef>
                <a:spcPts val="533"/>
              </a:spcBef>
              <a:spcAft>
                <a:spcPts val="0"/>
              </a:spcAft>
              <a:buSzPts val="1200"/>
              <a:buNone/>
              <a:defRPr sz="1600" b="1"/>
            </a:lvl5pPr>
            <a:lvl6pPr marL="2743200" lvl="5" indent="-228600" algn="l">
              <a:lnSpc>
                <a:spcPct val="90000"/>
              </a:lnSpc>
              <a:spcBef>
                <a:spcPts val="533"/>
              </a:spcBef>
              <a:spcAft>
                <a:spcPts val="0"/>
              </a:spcAft>
              <a:buClr>
                <a:schemeClr val="dk1"/>
              </a:buClr>
              <a:buSzPts val="1200"/>
              <a:buNone/>
              <a:defRPr sz="1600" b="1"/>
            </a:lvl6pPr>
            <a:lvl7pPr marL="3200400" lvl="6" indent="-228600" algn="l">
              <a:lnSpc>
                <a:spcPct val="90000"/>
              </a:lnSpc>
              <a:spcBef>
                <a:spcPts val="533"/>
              </a:spcBef>
              <a:spcAft>
                <a:spcPts val="0"/>
              </a:spcAft>
              <a:buClr>
                <a:schemeClr val="dk1"/>
              </a:buClr>
              <a:buSzPts val="1200"/>
              <a:buNone/>
              <a:defRPr sz="1600" b="1"/>
            </a:lvl7pPr>
            <a:lvl8pPr marL="3657600" lvl="7" indent="-228600" algn="l">
              <a:lnSpc>
                <a:spcPct val="90000"/>
              </a:lnSpc>
              <a:spcBef>
                <a:spcPts val="533"/>
              </a:spcBef>
              <a:spcAft>
                <a:spcPts val="0"/>
              </a:spcAft>
              <a:buClr>
                <a:schemeClr val="dk1"/>
              </a:buClr>
              <a:buSzPts val="1200"/>
              <a:buNone/>
              <a:defRPr sz="1600" b="1"/>
            </a:lvl8pPr>
            <a:lvl9pPr marL="4114800" lvl="8" indent="-228600" algn="l">
              <a:lnSpc>
                <a:spcPct val="90000"/>
              </a:lnSpc>
              <a:spcBef>
                <a:spcPts val="533"/>
              </a:spcBef>
              <a:spcAft>
                <a:spcPts val="0"/>
              </a:spcAft>
              <a:buClr>
                <a:schemeClr val="dk1"/>
              </a:buClr>
              <a:buSzPts val="1200"/>
              <a:buNone/>
              <a:defRPr sz="1600" b="1"/>
            </a:lvl9pPr>
          </a:lstStyle>
          <a:p>
            <a:endParaRPr/>
          </a:p>
        </p:txBody>
      </p:sp>
      <p:sp>
        <p:nvSpPr>
          <p:cNvPr id="220" name="Google Shape;220;p106"/>
          <p:cNvSpPr txBox="1">
            <a:spLocks noGrp="1"/>
          </p:cNvSpPr>
          <p:nvPr>
            <p:ph type="body" idx="4"/>
          </p:nvPr>
        </p:nvSpPr>
        <p:spPr>
          <a:xfrm>
            <a:off x="6007608" y="2750991"/>
            <a:ext cx="4663600" cy="3200400"/>
          </a:xfrm>
          <a:prstGeom prst="rect">
            <a:avLst/>
          </a:prstGeom>
          <a:noFill/>
          <a:ln>
            <a:noFill/>
          </a:ln>
        </p:spPr>
        <p:txBody>
          <a:bodyPr spcFirstLastPara="1" wrap="square" lIns="68575" tIns="34275" rIns="68575" bIns="34275" anchor="t" anchorCtr="0">
            <a:normAutofit/>
          </a:bodyPr>
          <a:lstStyle>
            <a:lvl1pPr marL="457200" lvl="0" indent="-311150" algn="l">
              <a:lnSpc>
                <a:spcPct val="90000"/>
              </a:lnSpc>
              <a:spcBef>
                <a:spcPts val="1067"/>
              </a:spcBef>
              <a:spcAft>
                <a:spcPts val="0"/>
              </a:spcAft>
              <a:buSzPts val="1300"/>
              <a:buChar char="→"/>
              <a:defRPr sz="2400"/>
            </a:lvl1pPr>
            <a:lvl2pPr marL="914400" lvl="1" indent="-323850" algn="l">
              <a:lnSpc>
                <a:spcPct val="90000"/>
              </a:lnSpc>
              <a:spcBef>
                <a:spcPts val="533"/>
              </a:spcBef>
              <a:spcAft>
                <a:spcPts val="0"/>
              </a:spcAft>
              <a:buSzPts val="1500"/>
              <a:buChar char="•"/>
              <a:defRPr sz="2000"/>
            </a:lvl2pPr>
            <a:lvl3pPr marL="1371600" lvl="2" indent="-317500" algn="l">
              <a:lnSpc>
                <a:spcPct val="90000"/>
              </a:lnSpc>
              <a:spcBef>
                <a:spcPts val="533"/>
              </a:spcBef>
              <a:spcAft>
                <a:spcPts val="0"/>
              </a:spcAft>
              <a:buSzPts val="1400"/>
              <a:buChar char="o"/>
              <a:defRPr sz="1867"/>
            </a:lvl3pPr>
            <a:lvl4pPr marL="1828800" lvl="3" indent="-304800" algn="l">
              <a:lnSpc>
                <a:spcPct val="90000"/>
              </a:lnSpc>
              <a:spcBef>
                <a:spcPts val="533"/>
              </a:spcBef>
              <a:spcAft>
                <a:spcPts val="0"/>
              </a:spcAft>
              <a:buSzPts val="1200"/>
              <a:buChar char="▪"/>
              <a:defRPr sz="1600"/>
            </a:lvl4pPr>
            <a:lvl5pPr marL="2286000" lvl="4" indent="-304800" algn="l">
              <a:lnSpc>
                <a:spcPct val="90000"/>
              </a:lnSpc>
              <a:spcBef>
                <a:spcPts val="533"/>
              </a:spcBef>
              <a:spcAft>
                <a:spcPts val="0"/>
              </a:spcAft>
              <a:buSzPts val="1200"/>
              <a:buChar char="▪"/>
              <a:defRPr sz="1600"/>
            </a:lvl5pPr>
            <a:lvl6pPr marL="2743200" lvl="5" indent="-304800" algn="l">
              <a:lnSpc>
                <a:spcPct val="90000"/>
              </a:lnSpc>
              <a:spcBef>
                <a:spcPts val="533"/>
              </a:spcBef>
              <a:spcAft>
                <a:spcPts val="0"/>
              </a:spcAft>
              <a:buClr>
                <a:schemeClr val="dk1"/>
              </a:buClr>
              <a:buSzPts val="1200"/>
              <a:buChar char="•"/>
              <a:defRPr sz="1600"/>
            </a:lvl6pPr>
            <a:lvl7pPr marL="3200400" lvl="6" indent="-304800" algn="l">
              <a:lnSpc>
                <a:spcPct val="90000"/>
              </a:lnSpc>
              <a:spcBef>
                <a:spcPts val="533"/>
              </a:spcBef>
              <a:spcAft>
                <a:spcPts val="0"/>
              </a:spcAft>
              <a:buClr>
                <a:schemeClr val="dk1"/>
              </a:buClr>
              <a:buSzPts val="1200"/>
              <a:buChar char="•"/>
              <a:defRPr sz="1600"/>
            </a:lvl7pPr>
            <a:lvl8pPr marL="3657600" lvl="7" indent="-304800" algn="l">
              <a:lnSpc>
                <a:spcPct val="90000"/>
              </a:lnSpc>
              <a:spcBef>
                <a:spcPts val="533"/>
              </a:spcBef>
              <a:spcAft>
                <a:spcPts val="0"/>
              </a:spcAft>
              <a:buClr>
                <a:schemeClr val="dk1"/>
              </a:buClr>
              <a:buSzPts val="1200"/>
              <a:buChar char="•"/>
              <a:defRPr sz="1600"/>
            </a:lvl8pPr>
            <a:lvl9pPr marL="4114800" lvl="8" indent="-304800" algn="l">
              <a:lnSpc>
                <a:spcPct val="90000"/>
              </a:lnSpc>
              <a:spcBef>
                <a:spcPts val="533"/>
              </a:spcBef>
              <a:spcAft>
                <a:spcPts val="0"/>
              </a:spcAft>
              <a:buClr>
                <a:schemeClr val="dk1"/>
              </a:buClr>
              <a:buSzPts val="1200"/>
              <a:buChar char="•"/>
              <a:defRPr sz="1600"/>
            </a:lvl9pPr>
          </a:lstStyle>
          <a:p>
            <a:endParaRPr/>
          </a:p>
        </p:txBody>
      </p:sp>
      <p:sp>
        <p:nvSpPr>
          <p:cNvPr id="221" name="Google Shape;221;p106"/>
          <p:cNvSpPr txBox="1">
            <a:spLocks noGrp="1"/>
          </p:cNvSpPr>
          <p:nvPr>
            <p:ph type="dt" idx="10"/>
          </p:nvPr>
        </p:nvSpPr>
        <p:spPr>
          <a:xfrm>
            <a:off x="0" y="0"/>
            <a:ext cx="3000000" cy="3000000"/>
          </a:xfrm>
          <a:prstGeom prst="rect">
            <a:avLst/>
          </a:prstGeom>
          <a:noFill/>
          <a:ln>
            <a:noFill/>
          </a:ln>
        </p:spPr>
        <p:txBody>
          <a:bodyPr spcFirstLastPara="1" wrap="square" lIns="68575" tIns="34275" rIns="68575" bIns="34275" anchor="t" anchorCtr="0">
            <a:noAutofit/>
          </a:bodyPr>
          <a:lstStyle>
            <a:lvl1pPr marR="0" lvl="0" algn="l" rtl="0">
              <a:lnSpc>
                <a:spcPct val="100000"/>
              </a:lnSpc>
              <a:spcBef>
                <a:spcPts val="0"/>
              </a:spcBef>
              <a:spcAft>
                <a:spcPts val="0"/>
              </a:spcAft>
              <a:buClr>
                <a:srgbClr val="000000"/>
              </a:buClr>
              <a:buSzPts val="1100"/>
              <a:buFont typeface="Arial"/>
              <a:buNone/>
              <a:defRPr sz="1867"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rgbClr val="000000"/>
              </a:buClr>
              <a:buSzPts val="1100"/>
              <a:buFont typeface="Arial"/>
              <a:buNone/>
              <a:defRPr sz="1867"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100"/>
              <a:buFont typeface="Arial"/>
              <a:buNone/>
              <a:defRPr sz="1867"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100"/>
              <a:buFont typeface="Arial"/>
              <a:buNone/>
              <a:defRPr sz="1867"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100"/>
              <a:buFont typeface="Arial"/>
              <a:buNone/>
              <a:defRPr sz="1867"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100"/>
              <a:buFont typeface="Arial"/>
              <a:buNone/>
              <a:defRPr sz="1867"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100"/>
              <a:buFont typeface="Arial"/>
              <a:buNone/>
              <a:defRPr sz="1867"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100"/>
              <a:buFont typeface="Arial"/>
              <a:buNone/>
              <a:defRPr sz="1867"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100"/>
              <a:buFont typeface="Arial"/>
              <a:buNone/>
              <a:defRPr sz="1867" b="0" i="0" u="none" strike="noStrike" cap="none">
                <a:solidFill>
                  <a:schemeClr val="dk1"/>
                </a:solidFill>
                <a:latin typeface="Arial"/>
                <a:ea typeface="Arial"/>
                <a:cs typeface="Arial"/>
                <a:sym typeface="Arial"/>
              </a:defRPr>
            </a:lvl9pPr>
          </a:lstStyle>
          <a:p>
            <a:endParaRPr/>
          </a:p>
        </p:txBody>
      </p:sp>
      <p:sp>
        <p:nvSpPr>
          <p:cNvPr id="222" name="Google Shape;222;p106"/>
          <p:cNvSpPr txBox="1">
            <a:spLocks noGrp="1"/>
          </p:cNvSpPr>
          <p:nvPr>
            <p:ph type="ftr" idx="11"/>
          </p:nvPr>
        </p:nvSpPr>
        <p:spPr>
          <a:xfrm>
            <a:off x="0" y="0"/>
            <a:ext cx="3000000" cy="3000000"/>
          </a:xfrm>
          <a:prstGeom prst="rect">
            <a:avLst/>
          </a:prstGeom>
          <a:noFill/>
          <a:ln>
            <a:noFill/>
          </a:ln>
        </p:spPr>
        <p:txBody>
          <a:bodyPr spcFirstLastPara="1" wrap="square" lIns="68575" tIns="34275" rIns="68575" bIns="34275" anchor="t" anchorCtr="0">
            <a:noAutofit/>
          </a:bodyPr>
          <a:lstStyle>
            <a:lvl1pPr marR="0" lvl="0" algn="l" rtl="0">
              <a:lnSpc>
                <a:spcPct val="100000"/>
              </a:lnSpc>
              <a:spcBef>
                <a:spcPts val="0"/>
              </a:spcBef>
              <a:spcAft>
                <a:spcPts val="0"/>
              </a:spcAft>
              <a:buClr>
                <a:srgbClr val="000000"/>
              </a:buClr>
              <a:buSzPts val="1100"/>
              <a:buFont typeface="Arial"/>
              <a:buNone/>
              <a:defRPr sz="1867"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rgbClr val="000000"/>
              </a:buClr>
              <a:buSzPts val="1100"/>
              <a:buFont typeface="Arial"/>
              <a:buNone/>
              <a:defRPr sz="1867"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100"/>
              <a:buFont typeface="Arial"/>
              <a:buNone/>
              <a:defRPr sz="1867"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100"/>
              <a:buFont typeface="Arial"/>
              <a:buNone/>
              <a:defRPr sz="1867"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100"/>
              <a:buFont typeface="Arial"/>
              <a:buNone/>
              <a:defRPr sz="1867"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100"/>
              <a:buFont typeface="Arial"/>
              <a:buNone/>
              <a:defRPr sz="1867"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100"/>
              <a:buFont typeface="Arial"/>
              <a:buNone/>
              <a:defRPr sz="1867"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100"/>
              <a:buFont typeface="Arial"/>
              <a:buNone/>
              <a:defRPr sz="1867"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100"/>
              <a:buFont typeface="Arial"/>
              <a:buNone/>
              <a:defRPr sz="1867" b="0" i="0" u="none" strike="noStrike" cap="none">
                <a:solidFill>
                  <a:schemeClr val="dk1"/>
                </a:solidFill>
                <a:latin typeface="Arial"/>
                <a:ea typeface="Arial"/>
                <a:cs typeface="Arial"/>
                <a:sym typeface="Arial"/>
              </a:defRPr>
            </a:lvl9pPr>
          </a:lstStyle>
          <a:p>
            <a:endParaRPr/>
          </a:p>
        </p:txBody>
      </p:sp>
      <p:sp>
        <p:nvSpPr>
          <p:cNvPr id="223" name="Google Shape;223;p106"/>
          <p:cNvSpPr txBox="1">
            <a:spLocks noGrp="1"/>
          </p:cNvSpPr>
          <p:nvPr>
            <p:ph type="sldNum" idx="12"/>
          </p:nvPr>
        </p:nvSpPr>
        <p:spPr>
          <a:xfrm>
            <a:off x="0" y="0"/>
            <a:ext cx="3000000" cy="3000000"/>
          </a:xfrm>
          <a:prstGeom prst="rect">
            <a:avLst/>
          </a:prstGeom>
          <a:noFill/>
          <a:ln>
            <a:noFill/>
          </a:ln>
        </p:spPr>
        <p:txBody>
          <a:bodyPr spcFirstLastPara="1" wrap="square" lIns="68575" tIns="34275" rIns="68575" bIns="34275" anchor="t" anchorCtr="0">
            <a:noAutofit/>
          </a:bodyPr>
          <a:lstStyle>
            <a:lvl1pPr marL="0" marR="0" lvl="0" indent="0" algn="l" rtl="0">
              <a:lnSpc>
                <a:spcPct val="100000"/>
              </a:lnSpc>
              <a:spcBef>
                <a:spcPts val="0"/>
              </a:spcBef>
              <a:spcAft>
                <a:spcPts val="0"/>
              </a:spcAft>
              <a:buClr>
                <a:srgbClr val="000000"/>
              </a:buClr>
              <a:buSzPts val="1400"/>
              <a:buFont typeface="Arial"/>
              <a:buNone/>
              <a:defRPr sz="1867" b="0" i="0" u="none" strike="noStrike" cap="none">
                <a:solidFill>
                  <a:schemeClr val="dk1"/>
                </a:solidFill>
                <a:latin typeface="Arial"/>
                <a:ea typeface="Arial"/>
                <a:cs typeface="Arial"/>
                <a:sym typeface="Arial"/>
              </a:defRPr>
            </a:lvl1pPr>
            <a:lvl2pPr marL="0" marR="0" lvl="1" indent="0" algn="l" rtl="0">
              <a:lnSpc>
                <a:spcPct val="100000"/>
              </a:lnSpc>
              <a:spcBef>
                <a:spcPts val="0"/>
              </a:spcBef>
              <a:spcAft>
                <a:spcPts val="0"/>
              </a:spcAft>
              <a:buClr>
                <a:srgbClr val="000000"/>
              </a:buClr>
              <a:buSzPts val="1400"/>
              <a:buFont typeface="Arial"/>
              <a:buNone/>
              <a:defRPr sz="1867" b="0" i="0" u="none" strike="noStrike" cap="none">
                <a:solidFill>
                  <a:schemeClr val="dk1"/>
                </a:solidFill>
                <a:latin typeface="Arial"/>
                <a:ea typeface="Arial"/>
                <a:cs typeface="Arial"/>
                <a:sym typeface="Arial"/>
              </a:defRPr>
            </a:lvl2pPr>
            <a:lvl3pPr marL="0" marR="0" lvl="2" indent="0" algn="l" rtl="0">
              <a:lnSpc>
                <a:spcPct val="100000"/>
              </a:lnSpc>
              <a:spcBef>
                <a:spcPts val="0"/>
              </a:spcBef>
              <a:spcAft>
                <a:spcPts val="0"/>
              </a:spcAft>
              <a:buClr>
                <a:srgbClr val="000000"/>
              </a:buClr>
              <a:buSzPts val="1400"/>
              <a:buFont typeface="Arial"/>
              <a:buNone/>
              <a:defRPr sz="1867" b="0" i="0" u="none" strike="noStrike" cap="none">
                <a:solidFill>
                  <a:schemeClr val="dk1"/>
                </a:solidFill>
                <a:latin typeface="Arial"/>
                <a:ea typeface="Arial"/>
                <a:cs typeface="Arial"/>
                <a:sym typeface="Arial"/>
              </a:defRPr>
            </a:lvl3pPr>
            <a:lvl4pPr marL="0" marR="0" lvl="3" indent="0" algn="l" rtl="0">
              <a:lnSpc>
                <a:spcPct val="100000"/>
              </a:lnSpc>
              <a:spcBef>
                <a:spcPts val="0"/>
              </a:spcBef>
              <a:spcAft>
                <a:spcPts val="0"/>
              </a:spcAft>
              <a:buClr>
                <a:srgbClr val="000000"/>
              </a:buClr>
              <a:buSzPts val="1400"/>
              <a:buFont typeface="Arial"/>
              <a:buNone/>
              <a:defRPr sz="1867" b="0" i="0" u="none" strike="noStrike" cap="none">
                <a:solidFill>
                  <a:schemeClr val="dk1"/>
                </a:solidFill>
                <a:latin typeface="Arial"/>
                <a:ea typeface="Arial"/>
                <a:cs typeface="Arial"/>
                <a:sym typeface="Arial"/>
              </a:defRPr>
            </a:lvl4pPr>
            <a:lvl5pPr marL="0" marR="0" lvl="4" indent="0" algn="l" rtl="0">
              <a:lnSpc>
                <a:spcPct val="100000"/>
              </a:lnSpc>
              <a:spcBef>
                <a:spcPts val="0"/>
              </a:spcBef>
              <a:spcAft>
                <a:spcPts val="0"/>
              </a:spcAft>
              <a:buClr>
                <a:srgbClr val="000000"/>
              </a:buClr>
              <a:buSzPts val="1400"/>
              <a:buFont typeface="Arial"/>
              <a:buNone/>
              <a:defRPr sz="1867" b="0" i="0" u="none" strike="noStrike" cap="none">
                <a:solidFill>
                  <a:schemeClr val="dk1"/>
                </a:solidFill>
                <a:latin typeface="Arial"/>
                <a:ea typeface="Arial"/>
                <a:cs typeface="Arial"/>
                <a:sym typeface="Arial"/>
              </a:defRPr>
            </a:lvl5pPr>
            <a:lvl6pPr marL="0" marR="0" lvl="5" indent="0" algn="l" rtl="0">
              <a:lnSpc>
                <a:spcPct val="100000"/>
              </a:lnSpc>
              <a:spcBef>
                <a:spcPts val="0"/>
              </a:spcBef>
              <a:spcAft>
                <a:spcPts val="0"/>
              </a:spcAft>
              <a:buClr>
                <a:srgbClr val="000000"/>
              </a:buClr>
              <a:buSzPts val="1400"/>
              <a:buFont typeface="Arial"/>
              <a:buNone/>
              <a:defRPr sz="1867" b="0" i="0" u="none" strike="noStrike" cap="none">
                <a:solidFill>
                  <a:schemeClr val="dk1"/>
                </a:solidFill>
                <a:latin typeface="Arial"/>
                <a:ea typeface="Arial"/>
                <a:cs typeface="Arial"/>
                <a:sym typeface="Arial"/>
              </a:defRPr>
            </a:lvl6pPr>
            <a:lvl7pPr marL="0" marR="0" lvl="6" indent="0" algn="l" rtl="0">
              <a:lnSpc>
                <a:spcPct val="100000"/>
              </a:lnSpc>
              <a:spcBef>
                <a:spcPts val="0"/>
              </a:spcBef>
              <a:spcAft>
                <a:spcPts val="0"/>
              </a:spcAft>
              <a:buClr>
                <a:srgbClr val="000000"/>
              </a:buClr>
              <a:buSzPts val="1400"/>
              <a:buFont typeface="Arial"/>
              <a:buNone/>
              <a:defRPr sz="1867" b="0" i="0" u="none" strike="noStrike" cap="none">
                <a:solidFill>
                  <a:schemeClr val="dk1"/>
                </a:solidFill>
                <a:latin typeface="Arial"/>
                <a:ea typeface="Arial"/>
                <a:cs typeface="Arial"/>
                <a:sym typeface="Arial"/>
              </a:defRPr>
            </a:lvl7pPr>
            <a:lvl8pPr marL="0" marR="0" lvl="7" indent="0" algn="l" rtl="0">
              <a:lnSpc>
                <a:spcPct val="100000"/>
              </a:lnSpc>
              <a:spcBef>
                <a:spcPts val="0"/>
              </a:spcBef>
              <a:spcAft>
                <a:spcPts val="0"/>
              </a:spcAft>
              <a:buClr>
                <a:srgbClr val="000000"/>
              </a:buClr>
              <a:buSzPts val="1400"/>
              <a:buFont typeface="Arial"/>
              <a:buNone/>
              <a:defRPr sz="1867" b="0" i="0" u="none" strike="noStrike" cap="none">
                <a:solidFill>
                  <a:schemeClr val="dk1"/>
                </a:solidFill>
                <a:latin typeface="Arial"/>
                <a:ea typeface="Arial"/>
                <a:cs typeface="Arial"/>
                <a:sym typeface="Arial"/>
              </a:defRPr>
            </a:lvl8pPr>
            <a:lvl9pPr marL="0" marR="0" lvl="8" indent="0" algn="l" rtl="0">
              <a:lnSpc>
                <a:spcPct val="100000"/>
              </a:lnSpc>
              <a:spcBef>
                <a:spcPts val="0"/>
              </a:spcBef>
              <a:spcAft>
                <a:spcPts val="0"/>
              </a:spcAft>
              <a:buClr>
                <a:srgbClr val="000000"/>
              </a:buClr>
              <a:buSzPts val="1400"/>
              <a:buFont typeface="Arial"/>
              <a:buNone/>
              <a:defRPr sz="1867" b="0" i="0" u="none" strike="noStrike" cap="none">
                <a:solidFill>
                  <a:schemeClr val="dk1"/>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15985843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Slide">
  <p:cSld name="Title Slide">
    <p:spTree>
      <p:nvGrpSpPr>
        <p:cNvPr id="1" name="Shape 53"/>
        <p:cNvGrpSpPr/>
        <p:nvPr/>
      </p:nvGrpSpPr>
      <p:grpSpPr>
        <a:xfrm>
          <a:off x="0" y="0"/>
          <a:ext cx="0" cy="0"/>
          <a:chOff x="0" y="0"/>
          <a:chExt cx="0" cy="0"/>
        </a:xfrm>
      </p:grpSpPr>
      <p:sp>
        <p:nvSpPr>
          <p:cNvPr id="54" name="Google Shape;54;p58"/>
          <p:cNvSpPr/>
          <p:nvPr/>
        </p:nvSpPr>
        <p:spPr>
          <a:xfrm>
            <a:off x="0" y="0"/>
            <a:ext cx="12192000" cy="6858000"/>
          </a:xfrm>
          <a:prstGeom prst="rect">
            <a:avLst/>
          </a:prstGeom>
          <a:solidFill>
            <a:schemeClr val="dk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55" name="Google Shape;55;p58"/>
          <p:cNvPicPr preferRelativeResize="0"/>
          <p:nvPr/>
        </p:nvPicPr>
        <p:blipFill rotWithShape="1">
          <a:blip r:embed="rId2">
            <a:alphaModFix/>
          </a:blip>
          <a:srcRect/>
          <a:stretch/>
        </p:blipFill>
        <p:spPr>
          <a:xfrm>
            <a:off x="1132702" y="568411"/>
            <a:ext cx="11178656" cy="6287994"/>
          </a:xfrm>
          <a:prstGeom prst="rect">
            <a:avLst/>
          </a:prstGeom>
          <a:noFill/>
          <a:ln>
            <a:noFill/>
          </a:ln>
        </p:spPr>
      </p:pic>
      <p:sp>
        <p:nvSpPr>
          <p:cNvPr id="56" name="Google Shape;56;p58"/>
          <p:cNvSpPr txBox="1">
            <a:spLocks noGrp="1"/>
          </p:cNvSpPr>
          <p:nvPr>
            <p:ph type="ctrTitle"/>
          </p:nvPr>
        </p:nvSpPr>
        <p:spPr>
          <a:xfrm>
            <a:off x="375845" y="2360141"/>
            <a:ext cx="9144000" cy="304949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lt1"/>
              </a:buClr>
              <a:buSzPts val="6000"/>
              <a:buFont typeface="Montserrat"/>
              <a:buNone/>
              <a:defRPr sz="6000" b="1">
                <a:solidFill>
                  <a:schemeClr val="lt1"/>
                </a:solidFill>
                <a:latin typeface="Montserrat"/>
                <a:ea typeface="Montserrat"/>
                <a:cs typeface="Montserrat"/>
                <a:sym typeface="Montserrat"/>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7" name="Google Shape;57;p58"/>
          <p:cNvSpPr txBox="1">
            <a:spLocks noGrp="1"/>
          </p:cNvSpPr>
          <p:nvPr>
            <p:ph type="subTitle" idx="1"/>
          </p:nvPr>
        </p:nvSpPr>
        <p:spPr>
          <a:xfrm>
            <a:off x="462344" y="5699641"/>
            <a:ext cx="4789278" cy="701731"/>
          </a:xfrm>
          <a:prstGeom prst="rect">
            <a:avLst/>
          </a:prstGeom>
          <a:solidFill>
            <a:srgbClr val="662D91"/>
          </a:solidFill>
          <a:ln>
            <a:noFill/>
          </a:ln>
        </p:spPr>
        <p:txBody>
          <a:bodyPr spcFirstLastPara="1" wrap="square" lIns="182875" tIns="182875" rIns="182875" bIns="182875" anchor="t" anchorCtr="0">
            <a:spAutoFit/>
          </a:bodyPr>
          <a:lstStyle>
            <a:lvl1pPr lvl="0" algn="l">
              <a:lnSpc>
                <a:spcPct val="90000"/>
              </a:lnSpc>
              <a:spcBef>
                <a:spcPts val="1000"/>
              </a:spcBef>
              <a:spcAft>
                <a:spcPts val="0"/>
              </a:spcAft>
              <a:buSzPts val="1680"/>
              <a:buNone/>
              <a:defRPr sz="2400">
                <a:solidFill>
                  <a:schemeClr val="lt1"/>
                </a:solidFill>
                <a:latin typeface="Cambria"/>
                <a:ea typeface="Cambria"/>
                <a:cs typeface="Cambria"/>
                <a:sym typeface="Cambria"/>
              </a:defRPr>
            </a:lvl1pPr>
            <a:lvl2pPr lvl="1" algn="ctr">
              <a:lnSpc>
                <a:spcPct val="90000"/>
              </a:lnSpc>
              <a:spcBef>
                <a:spcPts val="500"/>
              </a:spcBef>
              <a:spcAft>
                <a:spcPts val="0"/>
              </a:spcAft>
              <a:buSzPts val="2000"/>
              <a:buNone/>
              <a:defRPr sz="2000"/>
            </a:lvl2pPr>
            <a:lvl3pPr lvl="2" algn="ctr">
              <a:lnSpc>
                <a:spcPct val="90000"/>
              </a:lnSpc>
              <a:spcBef>
                <a:spcPts val="500"/>
              </a:spcBef>
              <a:spcAft>
                <a:spcPts val="0"/>
              </a:spcAft>
              <a:buSzPts val="1800"/>
              <a:buNone/>
              <a:defRPr sz="1800"/>
            </a:lvl3pPr>
            <a:lvl4pPr lvl="3" algn="ctr">
              <a:lnSpc>
                <a:spcPct val="90000"/>
              </a:lnSpc>
              <a:spcBef>
                <a:spcPts val="500"/>
              </a:spcBef>
              <a:spcAft>
                <a:spcPts val="0"/>
              </a:spcAft>
              <a:buSzPts val="1600"/>
              <a:buNone/>
              <a:defRPr sz="1600"/>
            </a:lvl4pPr>
            <a:lvl5pPr lvl="4" algn="ctr">
              <a:lnSpc>
                <a:spcPct val="90000"/>
              </a:lnSpc>
              <a:spcBef>
                <a:spcPts val="500"/>
              </a:spcBef>
              <a:spcAft>
                <a:spcPts val="0"/>
              </a:spcAft>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pic>
        <p:nvPicPr>
          <p:cNvPr id="58" name="Google Shape;58;p58"/>
          <p:cNvPicPr preferRelativeResize="0"/>
          <p:nvPr/>
        </p:nvPicPr>
        <p:blipFill rotWithShape="1">
          <a:blip r:embed="rId3">
            <a:alphaModFix/>
          </a:blip>
          <a:srcRect/>
          <a:stretch/>
        </p:blipFill>
        <p:spPr>
          <a:xfrm>
            <a:off x="269626" y="-1376058"/>
            <a:ext cx="4805058" cy="4805058"/>
          </a:xfrm>
          <a:prstGeom prst="rect">
            <a:avLst/>
          </a:prstGeom>
          <a:noFill/>
          <a:ln>
            <a:noFill/>
          </a:ln>
        </p:spPr>
      </p:pic>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matchingName="2_Title Slide">
  <p:cSld name="2_Title Slide">
    <p:spTree>
      <p:nvGrpSpPr>
        <p:cNvPr id="1" name="Shape 224"/>
        <p:cNvGrpSpPr/>
        <p:nvPr/>
      </p:nvGrpSpPr>
      <p:grpSpPr>
        <a:xfrm>
          <a:off x="0" y="0"/>
          <a:ext cx="0" cy="0"/>
          <a:chOff x="0" y="0"/>
          <a:chExt cx="0" cy="0"/>
        </a:xfrm>
      </p:grpSpPr>
      <p:sp>
        <p:nvSpPr>
          <p:cNvPr id="225" name="Google Shape;225;p107"/>
          <p:cNvSpPr/>
          <p:nvPr/>
        </p:nvSpPr>
        <p:spPr>
          <a:xfrm>
            <a:off x="0" y="0"/>
            <a:ext cx="12192000" cy="6858000"/>
          </a:xfrm>
          <a:prstGeom prst="rect">
            <a:avLst/>
          </a:prstGeom>
          <a:solidFill>
            <a:schemeClr val="dk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pic>
        <p:nvPicPr>
          <p:cNvPr id="226" name="Google Shape;226;p107"/>
          <p:cNvPicPr preferRelativeResize="0"/>
          <p:nvPr/>
        </p:nvPicPr>
        <p:blipFill rotWithShape="1">
          <a:blip r:embed="rId2">
            <a:alphaModFix/>
          </a:blip>
          <a:srcRect/>
          <a:stretch/>
        </p:blipFill>
        <p:spPr>
          <a:xfrm>
            <a:off x="1132702" y="568411"/>
            <a:ext cx="11178656" cy="6287994"/>
          </a:xfrm>
          <a:prstGeom prst="rect">
            <a:avLst/>
          </a:prstGeom>
          <a:noFill/>
          <a:ln>
            <a:noFill/>
          </a:ln>
        </p:spPr>
      </p:pic>
      <p:sp>
        <p:nvSpPr>
          <p:cNvPr id="227" name="Google Shape;227;p107"/>
          <p:cNvSpPr txBox="1">
            <a:spLocks noGrp="1"/>
          </p:cNvSpPr>
          <p:nvPr>
            <p:ph type="ctrTitle"/>
          </p:nvPr>
        </p:nvSpPr>
        <p:spPr>
          <a:xfrm>
            <a:off x="375845" y="566816"/>
            <a:ext cx="9144000" cy="3049490"/>
          </a:xfrm>
          <a:prstGeom prst="rect">
            <a:avLst/>
          </a:prstGeom>
          <a:noFill/>
          <a:ln>
            <a:noFill/>
          </a:ln>
        </p:spPr>
        <p:txBody>
          <a:bodyPr spcFirstLastPara="1" wrap="square" lIns="91425" tIns="45700" rIns="91425" bIns="45700" anchor="t" anchorCtr="0">
            <a:normAutofit/>
          </a:bodyPr>
          <a:lstStyle>
            <a:lvl1pPr lvl="0" algn="l">
              <a:lnSpc>
                <a:spcPct val="90000"/>
              </a:lnSpc>
              <a:spcBef>
                <a:spcPts val="0"/>
              </a:spcBef>
              <a:spcAft>
                <a:spcPts val="0"/>
              </a:spcAft>
              <a:buClr>
                <a:schemeClr val="lt1"/>
              </a:buClr>
              <a:buSzPts val="6000"/>
              <a:buFont typeface="Helvetica Neue"/>
              <a:buNone/>
              <a:defRPr sz="6000" b="1">
                <a:solidFill>
                  <a:schemeClr val="lt1"/>
                </a:solidFill>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pic>
        <p:nvPicPr>
          <p:cNvPr id="228" name="Google Shape;228;p107"/>
          <p:cNvPicPr preferRelativeResize="0"/>
          <p:nvPr/>
        </p:nvPicPr>
        <p:blipFill rotWithShape="1">
          <a:blip r:embed="rId3">
            <a:alphaModFix/>
          </a:blip>
          <a:srcRect/>
          <a:stretch/>
        </p:blipFill>
        <p:spPr>
          <a:xfrm>
            <a:off x="188346" y="5037386"/>
            <a:ext cx="2690649" cy="2690649"/>
          </a:xfrm>
          <a:prstGeom prst="rect">
            <a:avLst/>
          </a:prstGeom>
          <a:noFill/>
          <a:ln>
            <a:noFill/>
          </a:ln>
        </p:spPr>
      </p:pic>
    </p:spTree>
    <p:extLst>
      <p:ext uri="{BB962C8B-B14F-4D97-AF65-F5344CB8AC3E}">
        <p14:creationId xmlns:p14="http://schemas.microsoft.com/office/powerpoint/2010/main" val="1824134507"/>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matchingName="1_Title and Content">
  <p:cSld name="1_Title and Content">
    <p:spTree>
      <p:nvGrpSpPr>
        <p:cNvPr id="1" name="Shape 229"/>
        <p:cNvGrpSpPr/>
        <p:nvPr/>
      </p:nvGrpSpPr>
      <p:grpSpPr>
        <a:xfrm>
          <a:off x="0" y="0"/>
          <a:ext cx="0" cy="0"/>
          <a:chOff x="0" y="0"/>
          <a:chExt cx="0" cy="0"/>
        </a:xfrm>
      </p:grpSpPr>
      <p:sp>
        <p:nvSpPr>
          <p:cNvPr id="230" name="Google Shape;230;p108"/>
          <p:cNvSpPr/>
          <p:nvPr/>
        </p:nvSpPr>
        <p:spPr>
          <a:xfrm>
            <a:off x="0" y="0"/>
            <a:ext cx="12192000" cy="6858000"/>
          </a:xfrm>
          <a:prstGeom prst="rect">
            <a:avLst/>
          </a:prstGeom>
          <a:solidFill>
            <a:schemeClr val="dk2"/>
          </a:solidFill>
          <a:ln w="12700" cap="flat" cmpd="sng">
            <a:solidFill>
              <a:srgbClr val="004B8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dk2"/>
              </a:solidFill>
              <a:latin typeface="Arial"/>
              <a:ea typeface="Arial"/>
              <a:cs typeface="Arial"/>
              <a:sym typeface="Arial"/>
            </a:endParaRPr>
          </a:p>
        </p:txBody>
      </p:sp>
      <p:sp>
        <p:nvSpPr>
          <p:cNvPr id="231" name="Google Shape;231;p108"/>
          <p:cNvSpPr txBox="1">
            <a:spLocks noGrp="1"/>
          </p:cNvSpPr>
          <p:nvPr>
            <p:ph type="title"/>
          </p:nvPr>
        </p:nvSpPr>
        <p:spPr>
          <a:xfrm>
            <a:off x="257432" y="365125"/>
            <a:ext cx="11567984"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lt1"/>
              </a:buClr>
              <a:buSzPts val="3600"/>
              <a:buFont typeface="Helvetica Neue"/>
              <a:buNone/>
              <a:defRPr>
                <a:solidFill>
                  <a:schemeClr val="lt1"/>
                </a:solidFill>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32" name="Google Shape;232;p108"/>
          <p:cNvSpPr txBox="1">
            <a:spLocks noGrp="1"/>
          </p:cNvSpPr>
          <p:nvPr>
            <p:ph type="body" idx="1"/>
          </p:nvPr>
        </p:nvSpPr>
        <p:spPr>
          <a:xfrm>
            <a:off x="257432" y="1825625"/>
            <a:ext cx="11567984" cy="3824898"/>
          </a:xfrm>
          <a:prstGeom prst="rect">
            <a:avLst/>
          </a:prstGeom>
          <a:noFill/>
          <a:ln>
            <a:noFill/>
          </a:ln>
        </p:spPr>
        <p:txBody>
          <a:bodyPr spcFirstLastPara="1" wrap="square" lIns="91425" tIns="45700" rIns="91425" bIns="45700" anchor="t" anchorCtr="0">
            <a:normAutofit/>
          </a:bodyPr>
          <a:lstStyle>
            <a:lvl1pPr marL="457200" lvl="0" indent="-353060" algn="l">
              <a:lnSpc>
                <a:spcPct val="90000"/>
              </a:lnSpc>
              <a:spcBef>
                <a:spcPts val="1000"/>
              </a:spcBef>
              <a:spcAft>
                <a:spcPts val="0"/>
              </a:spcAft>
              <a:buClr>
                <a:schemeClr val="accent4"/>
              </a:buClr>
              <a:buSzPts val="1960"/>
              <a:buChar char="→"/>
              <a:defRPr>
                <a:solidFill>
                  <a:schemeClr val="lt1"/>
                </a:solidFill>
                <a:latin typeface="Arial"/>
                <a:ea typeface="Arial"/>
                <a:cs typeface="Arial"/>
                <a:sym typeface="Arial"/>
              </a:defRPr>
            </a:lvl1pPr>
            <a:lvl2pPr marL="914400" lvl="1" indent="-381000" algn="l">
              <a:lnSpc>
                <a:spcPct val="90000"/>
              </a:lnSpc>
              <a:spcBef>
                <a:spcPts val="500"/>
              </a:spcBef>
              <a:spcAft>
                <a:spcPts val="0"/>
              </a:spcAft>
              <a:buSzPts val="2400"/>
              <a:buChar char="•"/>
              <a:defRPr>
                <a:solidFill>
                  <a:schemeClr val="lt1"/>
                </a:solidFill>
              </a:defRPr>
            </a:lvl2pPr>
            <a:lvl3pPr marL="1371600" lvl="2" indent="-355600" algn="l">
              <a:lnSpc>
                <a:spcPct val="90000"/>
              </a:lnSpc>
              <a:spcBef>
                <a:spcPts val="500"/>
              </a:spcBef>
              <a:spcAft>
                <a:spcPts val="0"/>
              </a:spcAft>
              <a:buSzPts val="2000"/>
              <a:buChar char="o"/>
              <a:defRPr>
                <a:solidFill>
                  <a:schemeClr val="lt1"/>
                </a:solidFill>
              </a:defRPr>
            </a:lvl3pPr>
            <a:lvl4pPr marL="1828800" lvl="3" indent="-342900" algn="l">
              <a:lnSpc>
                <a:spcPct val="90000"/>
              </a:lnSpc>
              <a:spcBef>
                <a:spcPts val="500"/>
              </a:spcBef>
              <a:spcAft>
                <a:spcPts val="0"/>
              </a:spcAft>
              <a:buSzPts val="1800"/>
              <a:buChar char="▪"/>
              <a:defRPr>
                <a:solidFill>
                  <a:schemeClr val="lt1"/>
                </a:solidFill>
              </a:defRPr>
            </a:lvl4pPr>
            <a:lvl5pPr marL="2286000" lvl="4" indent="-342900" algn="l">
              <a:lnSpc>
                <a:spcPct val="90000"/>
              </a:lnSpc>
              <a:spcBef>
                <a:spcPts val="500"/>
              </a:spcBef>
              <a:spcAft>
                <a:spcPts val="0"/>
              </a:spcAft>
              <a:buSzPts val="1800"/>
              <a:buChar char="▪"/>
              <a:defRPr>
                <a:solidFill>
                  <a:schemeClr val="lt1"/>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33" name="Google Shape;233;p108"/>
          <p:cNvSpPr/>
          <p:nvPr/>
        </p:nvSpPr>
        <p:spPr>
          <a:xfrm>
            <a:off x="11392930" y="6227805"/>
            <a:ext cx="432486" cy="432486"/>
          </a:xfrm>
          <a:prstGeom prst="ellipse">
            <a:avLst/>
          </a:pr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900"/>
              <a:buFont typeface="Arial"/>
              <a:buNone/>
            </a:pPr>
            <a:endParaRPr sz="900" b="0" i="0" u="none" strike="noStrike" cap="none">
              <a:solidFill>
                <a:schemeClr val="lt1"/>
              </a:solidFill>
              <a:latin typeface="Arial"/>
              <a:ea typeface="Arial"/>
              <a:cs typeface="Arial"/>
              <a:sym typeface="Arial"/>
            </a:endParaRPr>
          </a:p>
        </p:txBody>
      </p:sp>
      <p:pic>
        <p:nvPicPr>
          <p:cNvPr id="234" name="Google Shape;234;p108"/>
          <p:cNvPicPr preferRelativeResize="0"/>
          <p:nvPr/>
        </p:nvPicPr>
        <p:blipFill rotWithShape="1">
          <a:blip r:embed="rId2">
            <a:alphaModFix/>
          </a:blip>
          <a:srcRect/>
          <a:stretch/>
        </p:blipFill>
        <p:spPr>
          <a:xfrm>
            <a:off x="188346" y="5037386"/>
            <a:ext cx="2690649" cy="2690649"/>
          </a:xfrm>
          <a:prstGeom prst="rect">
            <a:avLst/>
          </a:prstGeom>
          <a:noFill/>
          <a:ln>
            <a:noFill/>
          </a:ln>
        </p:spPr>
      </p:pic>
      <p:sp>
        <p:nvSpPr>
          <p:cNvPr id="235" name="Google Shape;235;p108"/>
          <p:cNvSpPr txBox="1"/>
          <p:nvPr/>
        </p:nvSpPr>
        <p:spPr>
          <a:xfrm>
            <a:off x="11292650" y="6321648"/>
            <a:ext cx="633046" cy="40011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chemeClr val="lt1"/>
              </a:buClr>
              <a:buSzPts val="1000"/>
              <a:buFont typeface="Helvetica Neue"/>
              <a:buNone/>
            </a:pPr>
            <a:fld id="{00000000-1234-1234-1234-123412341234}" type="slidenum">
              <a:rPr lang="en-US" sz="1000" b="0" i="0" u="none" strike="noStrike" cap="none">
                <a:solidFill>
                  <a:schemeClr val="lt1"/>
                </a:solidFill>
                <a:latin typeface="Arial"/>
                <a:ea typeface="Arial"/>
                <a:cs typeface="Arial"/>
                <a:sym typeface="Arial"/>
              </a:rPr>
              <a:t>‹#›</a:t>
            </a:fld>
            <a:endParaRPr sz="1000" b="0" i="0" u="none" strike="noStrike" cap="none">
              <a:solidFill>
                <a:schemeClr val="lt1"/>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000"/>
              <a:buFont typeface="Arial"/>
              <a:buNone/>
            </a:pPr>
            <a:endParaRPr sz="10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2915461324"/>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matchingName="3_Section Header">
  <p:cSld name="3_Section Header">
    <p:spTree>
      <p:nvGrpSpPr>
        <p:cNvPr id="1" name="Shape 236"/>
        <p:cNvGrpSpPr/>
        <p:nvPr/>
      </p:nvGrpSpPr>
      <p:grpSpPr>
        <a:xfrm>
          <a:off x="0" y="0"/>
          <a:ext cx="0" cy="0"/>
          <a:chOff x="0" y="0"/>
          <a:chExt cx="0" cy="0"/>
        </a:xfrm>
      </p:grpSpPr>
      <p:sp>
        <p:nvSpPr>
          <p:cNvPr id="237" name="Google Shape;237;p109"/>
          <p:cNvSpPr txBox="1">
            <a:spLocks noGrp="1"/>
          </p:cNvSpPr>
          <p:nvPr>
            <p:ph type="body" idx="1"/>
          </p:nvPr>
        </p:nvSpPr>
        <p:spPr>
          <a:xfrm>
            <a:off x="7488194" y="1742304"/>
            <a:ext cx="3859255" cy="852616"/>
          </a:xfrm>
          <a:prstGeom prst="rect">
            <a:avLst/>
          </a:prstGeom>
          <a:noFill/>
          <a:ln>
            <a:noFill/>
          </a:ln>
        </p:spPr>
        <p:txBody>
          <a:bodyPr spcFirstLastPara="1" wrap="square" lIns="91425" tIns="45700" rIns="91425" bIns="45700" anchor="ctr" anchorCtr="0">
            <a:normAutofit/>
          </a:bodyPr>
          <a:lstStyle>
            <a:lvl1pPr marL="457200" lvl="0" indent="-228600" algn="l">
              <a:lnSpc>
                <a:spcPct val="90000"/>
              </a:lnSpc>
              <a:spcBef>
                <a:spcPts val="1000"/>
              </a:spcBef>
              <a:spcAft>
                <a:spcPts val="0"/>
              </a:spcAft>
              <a:buSzPts val="1680"/>
              <a:buNone/>
              <a:defRPr sz="2400">
                <a:solidFill>
                  <a:srgbClr val="888888"/>
                </a:solidFill>
                <a:latin typeface="Arial"/>
                <a:ea typeface="Arial"/>
                <a:cs typeface="Arial"/>
                <a:sym typeface="Arial"/>
              </a:defRPr>
            </a:lvl1pPr>
            <a:lvl2pPr marL="914400" lvl="1" indent="-228600" algn="l">
              <a:lnSpc>
                <a:spcPct val="90000"/>
              </a:lnSpc>
              <a:spcBef>
                <a:spcPts val="500"/>
              </a:spcBef>
              <a:spcAft>
                <a:spcPts val="0"/>
              </a:spcAft>
              <a:buSzPts val="2000"/>
              <a:buNone/>
              <a:defRPr sz="2000">
                <a:solidFill>
                  <a:srgbClr val="888888"/>
                </a:solidFill>
              </a:defRPr>
            </a:lvl2pPr>
            <a:lvl3pPr marL="1371600" lvl="2" indent="-228600" algn="l">
              <a:lnSpc>
                <a:spcPct val="90000"/>
              </a:lnSpc>
              <a:spcBef>
                <a:spcPts val="500"/>
              </a:spcBef>
              <a:spcAft>
                <a:spcPts val="0"/>
              </a:spcAft>
              <a:buSzPts val="1800"/>
              <a:buNone/>
              <a:defRPr sz="1800">
                <a:solidFill>
                  <a:srgbClr val="888888"/>
                </a:solidFill>
              </a:defRPr>
            </a:lvl3pPr>
            <a:lvl4pPr marL="1828800" lvl="3" indent="-228600" algn="l">
              <a:lnSpc>
                <a:spcPct val="90000"/>
              </a:lnSpc>
              <a:spcBef>
                <a:spcPts val="500"/>
              </a:spcBef>
              <a:spcAft>
                <a:spcPts val="0"/>
              </a:spcAft>
              <a:buSzPts val="1600"/>
              <a:buNone/>
              <a:defRPr sz="1600">
                <a:solidFill>
                  <a:srgbClr val="888888"/>
                </a:solidFill>
              </a:defRPr>
            </a:lvl4pPr>
            <a:lvl5pPr marL="2286000" lvl="4" indent="-228600" algn="l">
              <a:lnSpc>
                <a:spcPct val="90000"/>
              </a:lnSpc>
              <a:spcBef>
                <a:spcPts val="500"/>
              </a:spcBef>
              <a:spcAft>
                <a:spcPts val="0"/>
              </a:spcAft>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238" name="Google Shape;238;p109"/>
          <p:cNvSpPr txBox="1">
            <a:spLocks noGrp="1"/>
          </p:cNvSpPr>
          <p:nvPr>
            <p:ph type="body" idx="2"/>
          </p:nvPr>
        </p:nvSpPr>
        <p:spPr>
          <a:xfrm>
            <a:off x="7488194" y="2780272"/>
            <a:ext cx="3859255" cy="852616"/>
          </a:xfrm>
          <a:prstGeom prst="rect">
            <a:avLst/>
          </a:prstGeom>
          <a:noFill/>
          <a:ln>
            <a:noFill/>
          </a:ln>
        </p:spPr>
        <p:txBody>
          <a:bodyPr spcFirstLastPara="1" wrap="square" lIns="91425" tIns="45700" rIns="91425" bIns="45700" anchor="ctr" anchorCtr="0">
            <a:normAutofit/>
          </a:bodyPr>
          <a:lstStyle>
            <a:lvl1pPr marL="457200" lvl="0" indent="-228600" algn="l">
              <a:lnSpc>
                <a:spcPct val="90000"/>
              </a:lnSpc>
              <a:spcBef>
                <a:spcPts val="1000"/>
              </a:spcBef>
              <a:spcAft>
                <a:spcPts val="0"/>
              </a:spcAft>
              <a:buSzPts val="1680"/>
              <a:buNone/>
              <a:defRPr sz="2400">
                <a:solidFill>
                  <a:srgbClr val="888888"/>
                </a:solidFill>
                <a:latin typeface="Arial"/>
                <a:ea typeface="Arial"/>
                <a:cs typeface="Arial"/>
                <a:sym typeface="Arial"/>
              </a:defRPr>
            </a:lvl1pPr>
            <a:lvl2pPr marL="914400" lvl="1" indent="-228600" algn="l">
              <a:lnSpc>
                <a:spcPct val="90000"/>
              </a:lnSpc>
              <a:spcBef>
                <a:spcPts val="500"/>
              </a:spcBef>
              <a:spcAft>
                <a:spcPts val="0"/>
              </a:spcAft>
              <a:buSzPts val="2000"/>
              <a:buNone/>
              <a:defRPr sz="2000">
                <a:solidFill>
                  <a:srgbClr val="888888"/>
                </a:solidFill>
              </a:defRPr>
            </a:lvl2pPr>
            <a:lvl3pPr marL="1371600" lvl="2" indent="-228600" algn="l">
              <a:lnSpc>
                <a:spcPct val="90000"/>
              </a:lnSpc>
              <a:spcBef>
                <a:spcPts val="500"/>
              </a:spcBef>
              <a:spcAft>
                <a:spcPts val="0"/>
              </a:spcAft>
              <a:buSzPts val="1800"/>
              <a:buNone/>
              <a:defRPr sz="1800">
                <a:solidFill>
                  <a:srgbClr val="888888"/>
                </a:solidFill>
              </a:defRPr>
            </a:lvl3pPr>
            <a:lvl4pPr marL="1828800" lvl="3" indent="-228600" algn="l">
              <a:lnSpc>
                <a:spcPct val="90000"/>
              </a:lnSpc>
              <a:spcBef>
                <a:spcPts val="500"/>
              </a:spcBef>
              <a:spcAft>
                <a:spcPts val="0"/>
              </a:spcAft>
              <a:buSzPts val="1600"/>
              <a:buNone/>
              <a:defRPr sz="1600">
                <a:solidFill>
                  <a:srgbClr val="888888"/>
                </a:solidFill>
              </a:defRPr>
            </a:lvl4pPr>
            <a:lvl5pPr marL="2286000" lvl="4" indent="-228600" algn="l">
              <a:lnSpc>
                <a:spcPct val="90000"/>
              </a:lnSpc>
              <a:spcBef>
                <a:spcPts val="500"/>
              </a:spcBef>
              <a:spcAft>
                <a:spcPts val="0"/>
              </a:spcAft>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239" name="Google Shape;239;p109"/>
          <p:cNvSpPr txBox="1">
            <a:spLocks noGrp="1"/>
          </p:cNvSpPr>
          <p:nvPr>
            <p:ph type="body" idx="3"/>
          </p:nvPr>
        </p:nvSpPr>
        <p:spPr>
          <a:xfrm>
            <a:off x="7488194" y="3842953"/>
            <a:ext cx="3859255" cy="852616"/>
          </a:xfrm>
          <a:prstGeom prst="rect">
            <a:avLst/>
          </a:prstGeom>
          <a:noFill/>
          <a:ln>
            <a:noFill/>
          </a:ln>
        </p:spPr>
        <p:txBody>
          <a:bodyPr spcFirstLastPara="1" wrap="square" lIns="91425" tIns="45700" rIns="91425" bIns="45700" anchor="ctr" anchorCtr="0">
            <a:normAutofit/>
          </a:bodyPr>
          <a:lstStyle>
            <a:lvl1pPr marL="457200" lvl="0" indent="-228600" algn="l">
              <a:lnSpc>
                <a:spcPct val="90000"/>
              </a:lnSpc>
              <a:spcBef>
                <a:spcPts val="1000"/>
              </a:spcBef>
              <a:spcAft>
                <a:spcPts val="0"/>
              </a:spcAft>
              <a:buSzPts val="1680"/>
              <a:buNone/>
              <a:defRPr sz="2400">
                <a:solidFill>
                  <a:srgbClr val="888888"/>
                </a:solidFill>
                <a:latin typeface="Arial"/>
                <a:ea typeface="Arial"/>
                <a:cs typeface="Arial"/>
                <a:sym typeface="Arial"/>
              </a:defRPr>
            </a:lvl1pPr>
            <a:lvl2pPr marL="914400" lvl="1" indent="-228600" algn="l">
              <a:lnSpc>
                <a:spcPct val="90000"/>
              </a:lnSpc>
              <a:spcBef>
                <a:spcPts val="500"/>
              </a:spcBef>
              <a:spcAft>
                <a:spcPts val="0"/>
              </a:spcAft>
              <a:buSzPts val="2000"/>
              <a:buNone/>
              <a:defRPr sz="2000">
                <a:solidFill>
                  <a:srgbClr val="888888"/>
                </a:solidFill>
              </a:defRPr>
            </a:lvl2pPr>
            <a:lvl3pPr marL="1371600" lvl="2" indent="-228600" algn="l">
              <a:lnSpc>
                <a:spcPct val="90000"/>
              </a:lnSpc>
              <a:spcBef>
                <a:spcPts val="500"/>
              </a:spcBef>
              <a:spcAft>
                <a:spcPts val="0"/>
              </a:spcAft>
              <a:buSzPts val="1800"/>
              <a:buNone/>
              <a:defRPr sz="1800">
                <a:solidFill>
                  <a:srgbClr val="888888"/>
                </a:solidFill>
              </a:defRPr>
            </a:lvl3pPr>
            <a:lvl4pPr marL="1828800" lvl="3" indent="-228600" algn="l">
              <a:lnSpc>
                <a:spcPct val="90000"/>
              </a:lnSpc>
              <a:spcBef>
                <a:spcPts val="500"/>
              </a:spcBef>
              <a:spcAft>
                <a:spcPts val="0"/>
              </a:spcAft>
              <a:buSzPts val="1600"/>
              <a:buNone/>
              <a:defRPr sz="1600">
                <a:solidFill>
                  <a:srgbClr val="888888"/>
                </a:solidFill>
              </a:defRPr>
            </a:lvl4pPr>
            <a:lvl5pPr marL="2286000" lvl="4" indent="-228600" algn="l">
              <a:lnSpc>
                <a:spcPct val="90000"/>
              </a:lnSpc>
              <a:spcBef>
                <a:spcPts val="500"/>
              </a:spcBef>
              <a:spcAft>
                <a:spcPts val="0"/>
              </a:spcAft>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240" name="Google Shape;240;p109"/>
          <p:cNvSpPr txBox="1">
            <a:spLocks noGrp="1"/>
          </p:cNvSpPr>
          <p:nvPr>
            <p:ph type="body" idx="4"/>
          </p:nvPr>
        </p:nvSpPr>
        <p:spPr>
          <a:xfrm>
            <a:off x="7488194" y="4880921"/>
            <a:ext cx="3859255" cy="852616"/>
          </a:xfrm>
          <a:prstGeom prst="rect">
            <a:avLst/>
          </a:prstGeom>
          <a:noFill/>
          <a:ln>
            <a:noFill/>
          </a:ln>
        </p:spPr>
        <p:txBody>
          <a:bodyPr spcFirstLastPara="1" wrap="square" lIns="91425" tIns="45700" rIns="91425" bIns="45700" anchor="ctr" anchorCtr="0">
            <a:normAutofit/>
          </a:bodyPr>
          <a:lstStyle>
            <a:lvl1pPr marL="457200" lvl="0" indent="-228600" algn="l">
              <a:lnSpc>
                <a:spcPct val="90000"/>
              </a:lnSpc>
              <a:spcBef>
                <a:spcPts val="1000"/>
              </a:spcBef>
              <a:spcAft>
                <a:spcPts val="0"/>
              </a:spcAft>
              <a:buSzPts val="1680"/>
              <a:buNone/>
              <a:defRPr sz="2400">
                <a:solidFill>
                  <a:srgbClr val="888888"/>
                </a:solidFill>
                <a:latin typeface="Arial"/>
                <a:ea typeface="Arial"/>
                <a:cs typeface="Arial"/>
                <a:sym typeface="Arial"/>
              </a:defRPr>
            </a:lvl1pPr>
            <a:lvl2pPr marL="914400" lvl="1" indent="-228600" algn="l">
              <a:lnSpc>
                <a:spcPct val="90000"/>
              </a:lnSpc>
              <a:spcBef>
                <a:spcPts val="500"/>
              </a:spcBef>
              <a:spcAft>
                <a:spcPts val="0"/>
              </a:spcAft>
              <a:buSzPts val="2000"/>
              <a:buNone/>
              <a:defRPr sz="2000">
                <a:solidFill>
                  <a:srgbClr val="888888"/>
                </a:solidFill>
              </a:defRPr>
            </a:lvl2pPr>
            <a:lvl3pPr marL="1371600" lvl="2" indent="-228600" algn="l">
              <a:lnSpc>
                <a:spcPct val="90000"/>
              </a:lnSpc>
              <a:spcBef>
                <a:spcPts val="500"/>
              </a:spcBef>
              <a:spcAft>
                <a:spcPts val="0"/>
              </a:spcAft>
              <a:buSzPts val="1800"/>
              <a:buNone/>
              <a:defRPr sz="1800">
                <a:solidFill>
                  <a:srgbClr val="888888"/>
                </a:solidFill>
              </a:defRPr>
            </a:lvl3pPr>
            <a:lvl4pPr marL="1828800" lvl="3" indent="-228600" algn="l">
              <a:lnSpc>
                <a:spcPct val="90000"/>
              </a:lnSpc>
              <a:spcBef>
                <a:spcPts val="500"/>
              </a:spcBef>
              <a:spcAft>
                <a:spcPts val="0"/>
              </a:spcAft>
              <a:buSzPts val="1600"/>
              <a:buNone/>
              <a:defRPr sz="1600">
                <a:solidFill>
                  <a:srgbClr val="888888"/>
                </a:solidFill>
              </a:defRPr>
            </a:lvl4pPr>
            <a:lvl5pPr marL="2286000" lvl="4" indent="-228600" algn="l">
              <a:lnSpc>
                <a:spcPct val="90000"/>
              </a:lnSpc>
              <a:spcBef>
                <a:spcPts val="500"/>
              </a:spcBef>
              <a:spcAft>
                <a:spcPts val="0"/>
              </a:spcAft>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241" name="Google Shape;241;p109"/>
          <p:cNvSpPr/>
          <p:nvPr/>
        </p:nvSpPr>
        <p:spPr>
          <a:xfrm rot="5400000">
            <a:off x="-1" y="0"/>
            <a:ext cx="6096000" cy="6096000"/>
          </a:xfrm>
          <a:prstGeom prst="rtTriangle">
            <a:avLst/>
          </a:prstGeom>
          <a:gradFill>
            <a:gsLst>
              <a:gs pos="0">
                <a:schemeClr val="dk2"/>
              </a:gs>
              <a:gs pos="21000">
                <a:schemeClr val="dk2"/>
              </a:gs>
              <a:gs pos="100000">
                <a:schemeClr val="accent1"/>
              </a:gs>
            </a:gsLst>
            <a:lin ang="16200000"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242" name="Google Shape;242;p109"/>
          <p:cNvSpPr txBox="1">
            <a:spLocks noGrp="1"/>
          </p:cNvSpPr>
          <p:nvPr>
            <p:ph type="title"/>
          </p:nvPr>
        </p:nvSpPr>
        <p:spPr>
          <a:xfrm>
            <a:off x="257432" y="365125"/>
            <a:ext cx="4709984"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lt1"/>
              </a:buClr>
              <a:buSzPts val="3600"/>
              <a:buFont typeface="Montserrat"/>
              <a:buNone/>
              <a:defRPr>
                <a:solidFill>
                  <a:schemeClr val="lt1"/>
                </a:solidFill>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pic>
        <p:nvPicPr>
          <p:cNvPr id="243" name="Google Shape;243;p109" descr="Text&#10;&#10;Description automatically generated"/>
          <p:cNvPicPr preferRelativeResize="0"/>
          <p:nvPr/>
        </p:nvPicPr>
        <p:blipFill rotWithShape="1">
          <a:blip r:embed="rId2">
            <a:alphaModFix/>
          </a:blip>
          <a:srcRect/>
          <a:stretch/>
        </p:blipFill>
        <p:spPr>
          <a:xfrm>
            <a:off x="311254" y="5693273"/>
            <a:ext cx="2452266" cy="1379399"/>
          </a:xfrm>
          <a:prstGeom prst="rect">
            <a:avLst/>
          </a:prstGeom>
          <a:noFill/>
          <a:ln>
            <a:noFill/>
          </a:ln>
        </p:spPr>
      </p:pic>
    </p:spTree>
    <p:extLst>
      <p:ext uri="{BB962C8B-B14F-4D97-AF65-F5344CB8AC3E}">
        <p14:creationId xmlns:p14="http://schemas.microsoft.com/office/powerpoint/2010/main" val="2470522295"/>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matchingName="1_Title Slide">
  <p:cSld name="1_Title Slide">
    <p:spTree>
      <p:nvGrpSpPr>
        <p:cNvPr id="1" name="Shape 244"/>
        <p:cNvGrpSpPr/>
        <p:nvPr/>
      </p:nvGrpSpPr>
      <p:grpSpPr>
        <a:xfrm>
          <a:off x="0" y="0"/>
          <a:ext cx="0" cy="0"/>
          <a:chOff x="0" y="0"/>
          <a:chExt cx="0" cy="0"/>
        </a:xfrm>
      </p:grpSpPr>
      <p:pic>
        <p:nvPicPr>
          <p:cNvPr id="245" name="Google Shape;245;p110"/>
          <p:cNvPicPr preferRelativeResize="0"/>
          <p:nvPr/>
        </p:nvPicPr>
        <p:blipFill rotWithShape="1">
          <a:blip r:embed="rId2">
            <a:alphaModFix amt="25000"/>
          </a:blip>
          <a:srcRect/>
          <a:stretch/>
        </p:blipFill>
        <p:spPr>
          <a:xfrm>
            <a:off x="1132702" y="568411"/>
            <a:ext cx="11178656" cy="6287994"/>
          </a:xfrm>
          <a:prstGeom prst="rect">
            <a:avLst/>
          </a:prstGeom>
          <a:noFill/>
          <a:ln>
            <a:noFill/>
          </a:ln>
        </p:spPr>
      </p:pic>
      <p:sp>
        <p:nvSpPr>
          <p:cNvPr id="246" name="Google Shape;246;p110"/>
          <p:cNvSpPr txBox="1">
            <a:spLocks noGrp="1"/>
          </p:cNvSpPr>
          <p:nvPr>
            <p:ph type="ctrTitle"/>
          </p:nvPr>
        </p:nvSpPr>
        <p:spPr>
          <a:xfrm>
            <a:off x="375845" y="2174789"/>
            <a:ext cx="9144000" cy="3234842"/>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2"/>
              </a:buClr>
              <a:buSzPts val="6000"/>
              <a:buFont typeface="Helvetica Neue"/>
              <a:buNone/>
              <a:defRPr sz="6000" b="1">
                <a:solidFill>
                  <a:schemeClr val="dk2"/>
                </a:solidFill>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47" name="Google Shape;247;p110"/>
          <p:cNvSpPr txBox="1">
            <a:spLocks noGrp="1"/>
          </p:cNvSpPr>
          <p:nvPr>
            <p:ph type="subTitle" idx="1"/>
          </p:nvPr>
        </p:nvSpPr>
        <p:spPr>
          <a:xfrm>
            <a:off x="462344" y="5699641"/>
            <a:ext cx="4789278" cy="829961"/>
          </a:xfrm>
          <a:prstGeom prst="rect">
            <a:avLst/>
          </a:prstGeom>
          <a:solidFill>
            <a:schemeClr val="accent1"/>
          </a:solidFill>
          <a:ln>
            <a:noFill/>
          </a:ln>
        </p:spPr>
        <p:txBody>
          <a:bodyPr spcFirstLastPara="1" wrap="square" lIns="182875" tIns="182875" rIns="182875" bIns="182875" anchor="t" anchorCtr="0">
            <a:spAutoFit/>
          </a:bodyPr>
          <a:lstStyle>
            <a:lvl1pPr lvl="0" algn="l">
              <a:lnSpc>
                <a:spcPct val="90000"/>
              </a:lnSpc>
              <a:spcBef>
                <a:spcPts val="1000"/>
              </a:spcBef>
              <a:spcAft>
                <a:spcPts val="0"/>
              </a:spcAft>
              <a:buSzPts val="1680"/>
              <a:buNone/>
              <a:defRPr sz="2400">
                <a:solidFill>
                  <a:schemeClr val="lt1"/>
                </a:solidFill>
                <a:latin typeface="Arial"/>
                <a:ea typeface="Arial"/>
                <a:cs typeface="Arial"/>
                <a:sym typeface="Arial"/>
              </a:defRPr>
            </a:lvl1pPr>
            <a:lvl2pPr lvl="1" algn="ctr">
              <a:lnSpc>
                <a:spcPct val="90000"/>
              </a:lnSpc>
              <a:spcBef>
                <a:spcPts val="500"/>
              </a:spcBef>
              <a:spcAft>
                <a:spcPts val="0"/>
              </a:spcAft>
              <a:buSzPts val="2000"/>
              <a:buNone/>
              <a:defRPr sz="2000"/>
            </a:lvl2pPr>
            <a:lvl3pPr lvl="2" algn="ctr">
              <a:lnSpc>
                <a:spcPct val="90000"/>
              </a:lnSpc>
              <a:spcBef>
                <a:spcPts val="500"/>
              </a:spcBef>
              <a:spcAft>
                <a:spcPts val="0"/>
              </a:spcAft>
              <a:buSzPts val="1800"/>
              <a:buNone/>
              <a:defRPr sz="1800"/>
            </a:lvl3pPr>
            <a:lvl4pPr lvl="3" algn="ctr">
              <a:lnSpc>
                <a:spcPct val="90000"/>
              </a:lnSpc>
              <a:spcBef>
                <a:spcPts val="500"/>
              </a:spcBef>
              <a:spcAft>
                <a:spcPts val="0"/>
              </a:spcAft>
              <a:buSzPts val="1600"/>
              <a:buNone/>
              <a:defRPr sz="1600"/>
            </a:lvl4pPr>
            <a:lvl5pPr lvl="4" algn="ctr">
              <a:lnSpc>
                <a:spcPct val="90000"/>
              </a:lnSpc>
              <a:spcBef>
                <a:spcPts val="500"/>
              </a:spcBef>
              <a:spcAft>
                <a:spcPts val="0"/>
              </a:spcAft>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pic>
        <p:nvPicPr>
          <p:cNvPr id="248" name="Google Shape;248;p110" descr="Text&#10;&#10;Description automatically generated"/>
          <p:cNvPicPr preferRelativeResize="0"/>
          <p:nvPr/>
        </p:nvPicPr>
        <p:blipFill rotWithShape="1">
          <a:blip r:embed="rId3">
            <a:alphaModFix/>
          </a:blip>
          <a:srcRect/>
          <a:stretch/>
        </p:blipFill>
        <p:spPr>
          <a:xfrm>
            <a:off x="480167" y="-206021"/>
            <a:ext cx="4383976" cy="2465986"/>
          </a:xfrm>
          <a:prstGeom prst="rect">
            <a:avLst/>
          </a:prstGeom>
          <a:noFill/>
          <a:ln>
            <a:noFill/>
          </a:ln>
        </p:spPr>
      </p:pic>
    </p:spTree>
    <p:extLst>
      <p:ext uri="{BB962C8B-B14F-4D97-AF65-F5344CB8AC3E}">
        <p14:creationId xmlns:p14="http://schemas.microsoft.com/office/powerpoint/2010/main" val="200164246"/>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matchingName="2_Two Content">
  <p:cSld name="2_Two Content">
    <p:spTree>
      <p:nvGrpSpPr>
        <p:cNvPr id="1" name="Shape 249"/>
        <p:cNvGrpSpPr/>
        <p:nvPr/>
      </p:nvGrpSpPr>
      <p:grpSpPr>
        <a:xfrm>
          <a:off x="0" y="0"/>
          <a:ext cx="0" cy="0"/>
          <a:chOff x="0" y="0"/>
          <a:chExt cx="0" cy="0"/>
        </a:xfrm>
      </p:grpSpPr>
      <p:sp>
        <p:nvSpPr>
          <p:cNvPr id="250" name="Google Shape;250;p111"/>
          <p:cNvSpPr/>
          <p:nvPr/>
        </p:nvSpPr>
        <p:spPr>
          <a:xfrm>
            <a:off x="0" y="0"/>
            <a:ext cx="12192000" cy="6858000"/>
          </a:xfrm>
          <a:prstGeom prst="rect">
            <a:avLst/>
          </a:prstGeom>
          <a:solidFill>
            <a:schemeClr val="dk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251" name="Google Shape;251;p111"/>
          <p:cNvSpPr txBox="1">
            <a:spLocks noGrp="1"/>
          </p:cNvSpPr>
          <p:nvPr>
            <p:ph type="title"/>
          </p:nvPr>
        </p:nvSpPr>
        <p:spPr>
          <a:xfrm>
            <a:off x="257432" y="365125"/>
            <a:ext cx="11567984" cy="1325563"/>
          </a:xfrm>
          <a:prstGeom prst="rect">
            <a:avLst/>
          </a:prstGeom>
          <a:noFill/>
          <a:ln>
            <a:noFill/>
          </a:ln>
        </p:spPr>
        <p:txBody>
          <a:bodyPr spcFirstLastPara="1" wrap="square" lIns="91425" tIns="45700" rIns="91425" bIns="45700" anchor="ctr" anchorCtr="0">
            <a:normAutofit/>
          </a:bodyPr>
          <a:lstStyle>
            <a:lvl1pPr lvl="0" algn="ctr">
              <a:lnSpc>
                <a:spcPct val="90000"/>
              </a:lnSpc>
              <a:spcBef>
                <a:spcPts val="0"/>
              </a:spcBef>
              <a:spcAft>
                <a:spcPts val="0"/>
              </a:spcAft>
              <a:buClr>
                <a:schemeClr val="lt1"/>
              </a:buClr>
              <a:buSzPts val="3600"/>
              <a:buFont typeface="Helvetica Neue"/>
              <a:buNone/>
              <a:defRPr>
                <a:solidFill>
                  <a:schemeClr val="lt1"/>
                </a:solidFill>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52" name="Google Shape;252;p111"/>
          <p:cNvSpPr txBox="1">
            <a:spLocks noGrp="1"/>
          </p:cNvSpPr>
          <p:nvPr>
            <p:ph type="body" idx="1"/>
          </p:nvPr>
        </p:nvSpPr>
        <p:spPr>
          <a:xfrm>
            <a:off x="450231" y="4030490"/>
            <a:ext cx="2613619" cy="1844332"/>
          </a:xfrm>
          <a:prstGeom prst="rect">
            <a:avLst/>
          </a:prstGeom>
          <a:noFill/>
          <a:ln>
            <a:noFill/>
          </a:ln>
        </p:spPr>
        <p:txBody>
          <a:bodyPr spcFirstLastPara="1" wrap="square" lIns="91425" tIns="45700" rIns="91425" bIns="45700" anchor="t" anchorCtr="0">
            <a:normAutofit/>
          </a:bodyPr>
          <a:lstStyle>
            <a:lvl1pPr marL="457200" lvl="0" indent="-228600" algn="ctr">
              <a:lnSpc>
                <a:spcPct val="90000"/>
              </a:lnSpc>
              <a:spcBef>
                <a:spcPts val="1000"/>
              </a:spcBef>
              <a:spcAft>
                <a:spcPts val="0"/>
              </a:spcAft>
              <a:buSzPts val="1400"/>
              <a:buNone/>
              <a:defRPr sz="2000" b="1">
                <a:solidFill>
                  <a:schemeClr val="lt1"/>
                </a:solidFill>
                <a:latin typeface="Arial"/>
                <a:ea typeface="Arial"/>
                <a:cs typeface="Arial"/>
                <a:sym typeface="Arial"/>
              </a:defRPr>
            </a:lvl1pPr>
            <a:lvl2pPr marL="914400" lvl="1" indent="-228600" algn="l">
              <a:lnSpc>
                <a:spcPct val="90000"/>
              </a:lnSpc>
              <a:spcBef>
                <a:spcPts val="500"/>
              </a:spcBef>
              <a:spcAft>
                <a:spcPts val="0"/>
              </a:spcAft>
              <a:buSzPts val="2400"/>
              <a:buNone/>
              <a:defRPr/>
            </a:lvl2pPr>
            <a:lvl3pPr marL="1371600" lvl="2" indent="-228600" algn="l">
              <a:lnSpc>
                <a:spcPct val="90000"/>
              </a:lnSpc>
              <a:spcBef>
                <a:spcPts val="500"/>
              </a:spcBef>
              <a:spcAft>
                <a:spcPts val="0"/>
              </a:spcAft>
              <a:buSzPts val="2000"/>
              <a:buNone/>
              <a:defRPr/>
            </a:lvl3pPr>
            <a:lvl4pPr marL="1828800" lvl="3" indent="-228600" algn="l">
              <a:lnSpc>
                <a:spcPct val="90000"/>
              </a:lnSpc>
              <a:spcBef>
                <a:spcPts val="500"/>
              </a:spcBef>
              <a:spcAft>
                <a:spcPts val="0"/>
              </a:spcAft>
              <a:buSzPts val="1800"/>
              <a:buNone/>
              <a:defRPr/>
            </a:lvl4pPr>
            <a:lvl5pPr marL="2286000" lvl="4" indent="-228600" algn="l">
              <a:lnSpc>
                <a:spcPct val="90000"/>
              </a:lnSpc>
              <a:spcBef>
                <a:spcPts val="500"/>
              </a:spcBef>
              <a:spcAft>
                <a:spcPts val="0"/>
              </a:spcAft>
              <a:buSzPts val="1800"/>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53" name="Google Shape;253;p111"/>
          <p:cNvSpPr txBox="1">
            <a:spLocks noGrp="1"/>
          </p:cNvSpPr>
          <p:nvPr>
            <p:ph type="body" idx="2"/>
          </p:nvPr>
        </p:nvSpPr>
        <p:spPr>
          <a:xfrm>
            <a:off x="3456172" y="4030490"/>
            <a:ext cx="2463114" cy="1844332"/>
          </a:xfrm>
          <a:prstGeom prst="rect">
            <a:avLst/>
          </a:prstGeom>
          <a:noFill/>
          <a:ln>
            <a:noFill/>
          </a:ln>
        </p:spPr>
        <p:txBody>
          <a:bodyPr spcFirstLastPara="1" wrap="square" lIns="91425" tIns="45700" rIns="91425" bIns="45700" anchor="t" anchorCtr="0">
            <a:normAutofit/>
          </a:bodyPr>
          <a:lstStyle>
            <a:lvl1pPr marL="457200" lvl="0" indent="-228600" algn="ctr">
              <a:lnSpc>
                <a:spcPct val="90000"/>
              </a:lnSpc>
              <a:spcBef>
                <a:spcPts val="1000"/>
              </a:spcBef>
              <a:spcAft>
                <a:spcPts val="0"/>
              </a:spcAft>
              <a:buSzPts val="1400"/>
              <a:buNone/>
              <a:defRPr sz="2000" b="1">
                <a:solidFill>
                  <a:schemeClr val="lt1"/>
                </a:solidFill>
                <a:latin typeface="Arial"/>
                <a:ea typeface="Arial"/>
                <a:cs typeface="Arial"/>
                <a:sym typeface="Arial"/>
              </a:defRPr>
            </a:lvl1pPr>
            <a:lvl2pPr marL="914400" lvl="1" indent="-228600" algn="l">
              <a:lnSpc>
                <a:spcPct val="90000"/>
              </a:lnSpc>
              <a:spcBef>
                <a:spcPts val="500"/>
              </a:spcBef>
              <a:spcAft>
                <a:spcPts val="0"/>
              </a:spcAft>
              <a:buSzPts val="2400"/>
              <a:buNone/>
              <a:defRPr/>
            </a:lvl2pPr>
            <a:lvl3pPr marL="1371600" lvl="2" indent="-228600" algn="l">
              <a:lnSpc>
                <a:spcPct val="90000"/>
              </a:lnSpc>
              <a:spcBef>
                <a:spcPts val="500"/>
              </a:spcBef>
              <a:spcAft>
                <a:spcPts val="0"/>
              </a:spcAft>
              <a:buSzPts val="2000"/>
              <a:buNone/>
              <a:defRPr/>
            </a:lvl3pPr>
            <a:lvl4pPr marL="1828800" lvl="3" indent="-228600" algn="l">
              <a:lnSpc>
                <a:spcPct val="90000"/>
              </a:lnSpc>
              <a:spcBef>
                <a:spcPts val="500"/>
              </a:spcBef>
              <a:spcAft>
                <a:spcPts val="0"/>
              </a:spcAft>
              <a:buSzPts val="1800"/>
              <a:buNone/>
              <a:defRPr/>
            </a:lvl4pPr>
            <a:lvl5pPr marL="2286000" lvl="4" indent="-228600" algn="l">
              <a:lnSpc>
                <a:spcPct val="90000"/>
              </a:lnSpc>
              <a:spcBef>
                <a:spcPts val="500"/>
              </a:spcBef>
              <a:spcAft>
                <a:spcPts val="0"/>
              </a:spcAft>
              <a:buSzPts val="1800"/>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54" name="Google Shape;254;p111"/>
          <p:cNvSpPr txBox="1">
            <a:spLocks noGrp="1"/>
          </p:cNvSpPr>
          <p:nvPr>
            <p:ph type="body" idx="3"/>
          </p:nvPr>
        </p:nvSpPr>
        <p:spPr>
          <a:xfrm>
            <a:off x="6311608" y="4030490"/>
            <a:ext cx="2463114" cy="1844332"/>
          </a:xfrm>
          <a:prstGeom prst="rect">
            <a:avLst/>
          </a:prstGeom>
          <a:noFill/>
          <a:ln>
            <a:noFill/>
          </a:ln>
        </p:spPr>
        <p:txBody>
          <a:bodyPr spcFirstLastPara="1" wrap="square" lIns="91425" tIns="45700" rIns="91425" bIns="45700" anchor="t" anchorCtr="0">
            <a:normAutofit/>
          </a:bodyPr>
          <a:lstStyle>
            <a:lvl1pPr marL="457200" lvl="0" indent="-228600" algn="ctr">
              <a:lnSpc>
                <a:spcPct val="90000"/>
              </a:lnSpc>
              <a:spcBef>
                <a:spcPts val="1000"/>
              </a:spcBef>
              <a:spcAft>
                <a:spcPts val="0"/>
              </a:spcAft>
              <a:buSzPts val="1400"/>
              <a:buNone/>
              <a:defRPr sz="2000" b="1">
                <a:solidFill>
                  <a:schemeClr val="lt1"/>
                </a:solidFill>
                <a:latin typeface="Arial"/>
                <a:ea typeface="Arial"/>
                <a:cs typeface="Arial"/>
                <a:sym typeface="Arial"/>
              </a:defRPr>
            </a:lvl1pPr>
            <a:lvl2pPr marL="914400" lvl="1" indent="-228600" algn="l">
              <a:lnSpc>
                <a:spcPct val="90000"/>
              </a:lnSpc>
              <a:spcBef>
                <a:spcPts val="500"/>
              </a:spcBef>
              <a:spcAft>
                <a:spcPts val="0"/>
              </a:spcAft>
              <a:buSzPts val="2400"/>
              <a:buNone/>
              <a:defRPr/>
            </a:lvl2pPr>
            <a:lvl3pPr marL="1371600" lvl="2" indent="-228600" algn="l">
              <a:lnSpc>
                <a:spcPct val="90000"/>
              </a:lnSpc>
              <a:spcBef>
                <a:spcPts val="500"/>
              </a:spcBef>
              <a:spcAft>
                <a:spcPts val="0"/>
              </a:spcAft>
              <a:buSzPts val="2000"/>
              <a:buNone/>
              <a:defRPr/>
            </a:lvl3pPr>
            <a:lvl4pPr marL="1828800" lvl="3" indent="-228600" algn="l">
              <a:lnSpc>
                <a:spcPct val="90000"/>
              </a:lnSpc>
              <a:spcBef>
                <a:spcPts val="500"/>
              </a:spcBef>
              <a:spcAft>
                <a:spcPts val="0"/>
              </a:spcAft>
              <a:buSzPts val="1800"/>
              <a:buNone/>
              <a:defRPr/>
            </a:lvl4pPr>
            <a:lvl5pPr marL="2286000" lvl="4" indent="-228600" algn="l">
              <a:lnSpc>
                <a:spcPct val="90000"/>
              </a:lnSpc>
              <a:spcBef>
                <a:spcPts val="500"/>
              </a:spcBef>
              <a:spcAft>
                <a:spcPts val="0"/>
              </a:spcAft>
              <a:buSzPts val="1800"/>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55" name="Google Shape;255;p111"/>
          <p:cNvSpPr/>
          <p:nvPr/>
        </p:nvSpPr>
        <p:spPr>
          <a:xfrm>
            <a:off x="870679" y="1964724"/>
            <a:ext cx="1791730" cy="1791730"/>
          </a:xfrm>
          <a:prstGeom prst="ellipse">
            <a:avLst/>
          </a:pr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256" name="Google Shape;256;p111"/>
          <p:cNvSpPr/>
          <p:nvPr/>
        </p:nvSpPr>
        <p:spPr>
          <a:xfrm>
            <a:off x="3791864" y="1964724"/>
            <a:ext cx="1791730" cy="1791730"/>
          </a:xfrm>
          <a:prstGeom prst="ellipse">
            <a:avLst/>
          </a:pr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257" name="Google Shape;257;p111"/>
          <p:cNvSpPr/>
          <p:nvPr/>
        </p:nvSpPr>
        <p:spPr>
          <a:xfrm>
            <a:off x="6603183" y="1964724"/>
            <a:ext cx="1791730" cy="1791730"/>
          </a:xfrm>
          <a:prstGeom prst="ellipse">
            <a:avLst/>
          </a:pr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258" name="Google Shape;258;p111"/>
          <p:cNvSpPr txBox="1">
            <a:spLocks noGrp="1"/>
          </p:cNvSpPr>
          <p:nvPr>
            <p:ph type="body" idx="4"/>
          </p:nvPr>
        </p:nvSpPr>
        <p:spPr>
          <a:xfrm>
            <a:off x="9193899" y="4030490"/>
            <a:ext cx="2463114" cy="1844332"/>
          </a:xfrm>
          <a:prstGeom prst="rect">
            <a:avLst/>
          </a:prstGeom>
          <a:noFill/>
          <a:ln>
            <a:noFill/>
          </a:ln>
        </p:spPr>
        <p:txBody>
          <a:bodyPr spcFirstLastPara="1" wrap="square" lIns="91425" tIns="45700" rIns="91425" bIns="45700" anchor="t" anchorCtr="0">
            <a:normAutofit/>
          </a:bodyPr>
          <a:lstStyle>
            <a:lvl1pPr marL="457200" lvl="0" indent="-228600" algn="ctr">
              <a:lnSpc>
                <a:spcPct val="90000"/>
              </a:lnSpc>
              <a:spcBef>
                <a:spcPts val="1000"/>
              </a:spcBef>
              <a:spcAft>
                <a:spcPts val="0"/>
              </a:spcAft>
              <a:buSzPts val="1400"/>
              <a:buNone/>
              <a:defRPr sz="2000" b="1">
                <a:solidFill>
                  <a:schemeClr val="lt1"/>
                </a:solidFill>
                <a:latin typeface="Arial"/>
                <a:ea typeface="Arial"/>
                <a:cs typeface="Arial"/>
                <a:sym typeface="Arial"/>
              </a:defRPr>
            </a:lvl1pPr>
            <a:lvl2pPr marL="914400" lvl="1" indent="-228600" algn="l">
              <a:lnSpc>
                <a:spcPct val="90000"/>
              </a:lnSpc>
              <a:spcBef>
                <a:spcPts val="500"/>
              </a:spcBef>
              <a:spcAft>
                <a:spcPts val="0"/>
              </a:spcAft>
              <a:buSzPts val="2400"/>
              <a:buNone/>
              <a:defRPr/>
            </a:lvl2pPr>
            <a:lvl3pPr marL="1371600" lvl="2" indent="-228600" algn="l">
              <a:lnSpc>
                <a:spcPct val="90000"/>
              </a:lnSpc>
              <a:spcBef>
                <a:spcPts val="500"/>
              </a:spcBef>
              <a:spcAft>
                <a:spcPts val="0"/>
              </a:spcAft>
              <a:buSzPts val="2000"/>
              <a:buNone/>
              <a:defRPr/>
            </a:lvl3pPr>
            <a:lvl4pPr marL="1828800" lvl="3" indent="-228600" algn="l">
              <a:lnSpc>
                <a:spcPct val="90000"/>
              </a:lnSpc>
              <a:spcBef>
                <a:spcPts val="500"/>
              </a:spcBef>
              <a:spcAft>
                <a:spcPts val="0"/>
              </a:spcAft>
              <a:buSzPts val="1800"/>
              <a:buNone/>
              <a:defRPr/>
            </a:lvl4pPr>
            <a:lvl5pPr marL="2286000" lvl="4" indent="-228600" algn="l">
              <a:lnSpc>
                <a:spcPct val="90000"/>
              </a:lnSpc>
              <a:spcBef>
                <a:spcPts val="500"/>
              </a:spcBef>
              <a:spcAft>
                <a:spcPts val="0"/>
              </a:spcAft>
              <a:buSzPts val="1800"/>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59" name="Google Shape;259;p111"/>
          <p:cNvSpPr/>
          <p:nvPr/>
        </p:nvSpPr>
        <p:spPr>
          <a:xfrm>
            <a:off x="9529591" y="1964724"/>
            <a:ext cx="1791730" cy="1791730"/>
          </a:xfrm>
          <a:prstGeom prst="ellipse">
            <a:avLst/>
          </a:pr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260" name="Google Shape;260;p111"/>
          <p:cNvSpPr/>
          <p:nvPr/>
        </p:nvSpPr>
        <p:spPr>
          <a:xfrm>
            <a:off x="11392930" y="6227805"/>
            <a:ext cx="432486" cy="432486"/>
          </a:xfrm>
          <a:prstGeom prst="ellipse">
            <a:avLst/>
          </a:pr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900"/>
              <a:buFont typeface="Arial"/>
              <a:buNone/>
            </a:pPr>
            <a:endParaRPr sz="900" b="0" i="0" u="none" strike="noStrike" cap="none">
              <a:solidFill>
                <a:schemeClr val="lt1"/>
              </a:solidFill>
              <a:latin typeface="Arial"/>
              <a:ea typeface="Arial"/>
              <a:cs typeface="Arial"/>
              <a:sym typeface="Arial"/>
            </a:endParaRPr>
          </a:p>
        </p:txBody>
      </p:sp>
      <p:pic>
        <p:nvPicPr>
          <p:cNvPr id="261" name="Google Shape;261;p111"/>
          <p:cNvPicPr preferRelativeResize="0"/>
          <p:nvPr/>
        </p:nvPicPr>
        <p:blipFill rotWithShape="1">
          <a:blip r:embed="rId2">
            <a:alphaModFix/>
          </a:blip>
          <a:srcRect/>
          <a:stretch/>
        </p:blipFill>
        <p:spPr>
          <a:xfrm>
            <a:off x="188346" y="5037386"/>
            <a:ext cx="2690649" cy="2690649"/>
          </a:xfrm>
          <a:prstGeom prst="rect">
            <a:avLst/>
          </a:prstGeom>
          <a:noFill/>
          <a:ln>
            <a:noFill/>
          </a:ln>
        </p:spPr>
      </p:pic>
      <p:sp>
        <p:nvSpPr>
          <p:cNvPr id="262" name="Google Shape;262;p111"/>
          <p:cNvSpPr txBox="1"/>
          <p:nvPr/>
        </p:nvSpPr>
        <p:spPr>
          <a:xfrm>
            <a:off x="11292650" y="6321648"/>
            <a:ext cx="633046" cy="40011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chemeClr val="lt1"/>
              </a:buClr>
              <a:buSzPts val="1000"/>
              <a:buFont typeface="Helvetica Neue"/>
              <a:buNone/>
            </a:pPr>
            <a:fld id="{00000000-1234-1234-1234-123412341234}" type="slidenum">
              <a:rPr lang="en-US" sz="1000" b="0" i="0" u="none" strike="noStrike" cap="none">
                <a:solidFill>
                  <a:schemeClr val="lt1"/>
                </a:solidFill>
                <a:latin typeface="Arial"/>
                <a:ea typeface="Arial"/>
                <a:cs typeface="Arial"/>
                <a:sym typeface="Arial"/>
              </a:rPr>
              <a:t>‹#›</a:t>
            </a:fld>
            <a:endParaRPr sz="1000" b="0" i="0" u="none" strike="noStrike" cap="none">
              <a:solidFill>
                <a:schemeClr val="lt1"/>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000"/>
              <a:buFont typeface="Arial"/>
              <a:buNone/>
            </a:pPr>
            <a:endParaRPr sz="10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382453588"/>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matchingName="3_Section Header 1">
  <p:cSld name="3_Section Header 1">
    <p:spTree>
      <p:nvGrpSpPr>
        <p:cNvPr id="1" name="Shape 263"/>
        <p:cNvGrpSpPr/>
        <p:nvPr/>
      </p:nvGrpSpPr>
      <p:grpSpPr>
        <a:xfrm>
          <a:off x="0" y="0"/>
          <a:ext cx="0" cy="0"/>
          <a:chOff x="0" y="0"/>
          <a:chExt cx="0" cy="0"/>
        </a:xfrm>
      </p:grpSpPr>
      <p:sp>
        <p:nvSpPr>
          <p:cNvPr id="264" name="Google Shape;264;g1f0ea19b0f4_0_1112"/>
          <p:cNvSpPr txBox="1">
            <a:spLocks noGrp="1"/>
          </p:cNvSpPr>
          <p:nvPr>
            <p:ph type="body" idx="1"/>
          </p:nvPr>
        </p:nvSpPr>
        <p:spPr>
          <a:xfrm>
            <a:off x="7488194" y="1742304"/>
            <a:ext cx="3859200" cy="852600"/>
          </a:xfrm>
          <a:prstGeom prst="rect">
            <a:avLst/>
          </a:prstGeom>
          <a:noFill/>
          <a:ln>
            <a:noFill/>
          </a:ln>
        </p:spPr>
        <p:txBody>
          <a:bodyPr spcFirstLastPara="1" wrap="square" lIns="91425" tIns="45700" rIns="91425" bIns="45700" anchor="ctr" anchorCtr="0">
            <a:normAutofit/>
          </a:bodyPr>
          <a:lstStyle>
            <a:lvl1pPr marL="457200" lvl="0" indent="-228600" algn="l" rtl="0">
              <a:lnSpc>
                <a:spcPct val="90000"/>
              </a:lnSpc>
              <a:spcBef>
                <a:spcPts val="1000"/>
              </a:spcBef>
              <a:spcAft>
                <a:spcPts val="0"/>
              </a:spcAft>
              <a:buSzPts val="1680"/>
              <a:buNone/>
              <a:defRPr sz="2400">
                <a:solidFill>
                  <a:srgbClr val="888888"/>
                </a:solidFill>
              </a:defRPr>
            </a:lvl1pPr>
            <a:lvl2pPr marL="914400" lvl="1" indent="-228600" algn="l" rtl="0">
              <a:lnSpc>
                <a:spcPct val="90000"/>
              </a:lnSpc>
              <a:spcBef>
                <a:spcPts val="500"/>
              </a:spcBef>
              <a:spcAft>
                <a:spcPts val="0"/>
              </a:spcAft>
              <a:buSzPts val="2000"/>
              <a:buNone/>
              <a:defRPr sz="2000">
                <a:solidFill>
                  <a:srgbClr val="888888"/>
                </a:solidFill>
              </a:defRPr>
            </a:lvl2pPr>
            <a:lvl3pPr marL="1371600" lvl="2" indent="-228600" algn="l" rtl="0">
              <a:lnSpc>
                <a:spcPct val="90000"/>
              </a:lnSpc>
              <a:spcBef>
                <a:spcPts val="500"/>
              </a:spcBef>
              <a:spcAft>
                <a:spcPts val="0"/>
              </a:spcAft>
              <a:buSzPts val="1800"/>
              <a:buNone/>
              <a:defRPr sz="1800">
                <a:solidFill>
                  <a:srgbClr val="888888"/>
                </a:solidFill>
              </a:defRPr>
            </a:lvl3pPr>
            <a:lvl4pPr marL="1828800" lvl="3" indent="-228600" algn="l" rtl="0">
              <a:lnSpc>
                <a:spcPct val="90000"/>
              </a:lnSpc>
              <a:spcBef>
                <a:spcPts val="500"/>
              </a:spcBef>
              <a:spcAft>
                <a:spcPts val="0"/>
              </a:spcAft>
              <a:buSzPts val="1600"/>
              <a:buNone/>
              <a:defRPr sz="1600">
                <a:solidFill>
                  <a:srgbClr val="888888"/>
                </a:solidFill>
              </a:defRPr>
            </a:lvl4pPr>
            <a:lvl5pPr marL="2286000" lvl="4" indent="-228600" algn="l" rtl="0">
              <a:lnSpc>
                <a:spcPct val="90000"/>
              </a:lnSpc>
              <a:spcBef>
                <a:spcPts val="500"/>
              </a:spcBef>
              <a:spcAft>
                <a:spcPts val="0"/>
              </a:spcAft>
              <a:buSzPts val="1600"/>
              <a:buNone/>
              <a:defRPr sz="1600">
                <a:solidFill>
                  <a:srgbClr val="888888"/>
                </a:solidFill>
              </a:defRPr>
            </a:lvl5pPr>
            <a:lvl6pPr marL="2743200" lvl="5" indent="-228600" algn="l" rtl="0">
              <a:lnSpc>
                <a:spcPct val="90000"/>
              </a:lnSpc>
              <a:spcBef>
                <a:spcPts val="500"/>
              </a:spcBef>
              <a:spcAft>
                <a:spcPts val="0"/>
              </a:spcAft>
              <a:buClr>
                <a:srgbClr val="888888"/>
              </a:buClr>
              <a:buSzPts val="1600"/>
              <a:buNone/>
              <a:defRPr sz="1600">
                <a:solidFill>
                  <a:srgbClr val="888888"/>
                </a:solidFill>
              </a:defRPr>
            </a:lvl6pPr>
            <a:lvl7pPr marL="3200400" lvl="6" indent="-228600" algn="l" rtl="0">
              <a:lnSpc>
                <a:spcPct val="90000"/>
              </a:lnSpc>
              <a:spcBef>
                <a:spcPts val="500"/>
              </a:spcBef>
              <a:spcAft>
                <a:spcPts val="0"/>
              </a:spcAft>
              <a:buClr>
                <a:srgbClr val="888888"/>
              </a:buClr>
              <a:buSzPts val="1600"/>
              <a:buNone/>
              <a:defRPr sz="1600">
                <a:solidFill>
                  <a:srgbClr val="888888"/>
                </a:solidFill>
              </a:defRPr>
            </a:lvl7pPr>
            <a:lvl8pPr marL="3657600" lvl="7" indent="-228600" algn="l" rtl="0">
              <a:lnSpc>
                <a:spcPct val="90000"/>
              </a:lnSpc>
              <a:spcBef>
                <a:spcPts val="500"/>
              </a:spcBef>
              <a:spcAft>
                <a:spcPts val="0"/>
              </a:spcAft>
              <a:buClr>
                <a:srgbClr val="888888"/>
              </a:buClr>
              <a:buSzPts val="1600"/>
              <a:buNone/>
              <a:defRPr sz="1600">
                <a:solidFill>
                  <a:srgbClr val="888888"/>
                </a:solidFill>
              </a:defRPr>
            </a:lvl8pPr>
            <a:lvl9pPr marL="4114800" lvl="8" indent="-228600" algn="l" rtl="0">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265" name="Google Shape;265;g1f0ea19b0f4_0_1112"/>
          <p:cNvSpPr txBox="1">
            <a:spLocks noGrp="1"/>
          </p:cNvSpPr>
          <p:nvPr>
            <p:ph type="body" idx="2"/>
          </p:nvPr>
        </p:nvSpPr>
        <p:spPr>
          <a:xfrm>
            <a:off x="7488194" y="2780272"/>
            <a:ext cx="3859200" cy="852600"/>
          </a:xfrm>
          <a:prstGeom prst="rect">
            <a:avLst/>
          </a:prstGeom>
          <a:noFill/>
          <a:ln>
            <a:noFill/>
          </a:ln>
        </p:spPr>
        <p:txBody>
          <a:bodyPr spcFirstLastPara="1" wrap="square" lIns="91425" tIns="45700" rIns="91425" bIns="45700" anchor="ctr" anchorCtr="0">
            <a:normAutofit/>
          </a:bodyPr>
          <a:lstStyle>
            <a:lvl1pPr marL="457200" lvl="0" indent="-228600" algn="l" rtl="0">
              <a:lnSpc>
                <a:spcPct val="90000"/>
              </a:lnSpc>
              <a:spcBef>
                <a:spcPts val="1000"/>
              </a:spcBef>
              <a:spcAft>
                <a:spcPts val="0"/>
              </a:spcAft>
              <a:buSzPts val="1680"/>
              <a:buNone/>
              <a:defRPr sz="2400">
                <a:solidFill>
                  <a:srgbClr val="888888"/>
                </a:solidFill>
              </a:defRPr>
            </a:lvl1pPr>
            <a:lvl2pPr marL="914400" lvl="1" indent="-228600" algn="l" rtl="0">
              <a:lnSpc>
                <a:spcPct val="90000"/>
              </a:lnSpc>
              <a:spcBef>
                <a:spcPts val="500"/>
              </a:spcBef>
              <a:spcAft>
                <a:spcPts val="0"/>
              </a:spcAft>
              <a:buSzPts val="2000"/>
              <a:buNone/>
              <a:defRPr sz="2000">
                <a:solidFill>
                  <a:srgbClr val="888888"/>
                </a:solidFill>
              </a:defRPr>
            </a:lvl2pPr>
            <a:lvl3pPr marL="1371600" lvl="2" indent="-228600" algn="l" rtl="0">
              <a:lnSpc>
                <a:spcPct val="90000"/>
              </a:lnSpc>
              <a:spcBef>
                <a:spcPts val="500"/>
              </a:spcBef>
              <a:spcAft>
                <a:spcPts val="0"/>
              </a:spcAft>
              <a:buSzPts val="1800"/>
              <a:buNone/>
              <a:defRPr sz="1800">
                <a:solidFill>
                  <a:srgbClr val="888888"/>
                </a:solidFill>
              </a:defRPr>
            </a:lvl3pPr>
            <a:lvl4pPr marL="1828800" lvl="3" indent="-228600" algn="l" rtl="0">
              <a:lnSpc>
                <a:spcPct val="90000"/>
              </a:lnSpc>
              <a:spcBef>
                <a:spcPts val="500"/>
              </a:spcBef>
              <a:spcAft>
                <a:spcPts val="0"/>
              </a:spcAft>
              <a:buSzPts val="1600"/>
              <a:buNone/>
              <a:defRPr sz="1600">
                <a:solidFill>
                  <a:srgbClr val="888888"/>
                </a:solidFill>
              </a:defRPr>
            </a:lvl4pPr>
            <a:lvl5pPr marL="2286000" lvl="4" indent="-228600" algn="l" rtl="0">
              <a:lnSpc>
                <a:spcPct val="90000"/>
              </a:lnSpc>
              <a:spcBef>
                <a:spcPts val="500"/>
              </a:spcBef>
              <a:spcAft>
                <a:spcPts val="0"/>
              </a:spcAft>
              <a:buSzPts val="1600"/>
              <a:buNone/>
              <a:defRPr sz="1600">
                <a:solidFill>
                  <a:srgbClr val="888888"/>
                </a:solidFill>
              </a:defRPr>
            </a:lvl5pPr>
            <a:lvl6pPr marL="2743200" lvl="5" indent="-228600" algn="l" rtl="0">
              <a:lnSpc>
                <a:spcPct val="90000"/>
              </a:lnSpc>
              <a:spcBef>
                <a:spcPts val="500"/>
              </a:spcBef>
              <a:spcAft>
                <a:spcPts val="0"/>
              </a:spcAft>
              <a:buClr>
                <a:srgbClr val="888888"/>
              </a:buClr>
              <a:buSzPts val="1600"/>
              <a:buNone/>
              <a:defRPr sz="1600">
                <a:solidFill>
                  <a:srgbClr val="888888"/>
                </a:solidFill>
              </a:defRPr>
            </a:lvl6pPr>
            <a:lvl7pPr marL="3200400" lvl="6" indent="-228600" algn="l" rtl="0">
              <a:lnSpc>
                <a:spcPct val="90000"/>
              </a:lnSpc>
              <a:spcBef>
                <a:spcPts val="500"/>
              </a:spcBef>
              <a:spcAft>
                <a:spcPts val="0"/>
              </a:spcAft>
              <a:buClr>
                <a:srgbClr val="888888"/>
              </a:buClr>
              <a:buSzPts val="1600"/>
              <a:buNone/>
              <a:defRPr sz="1600">
                <a:solidFill>
                  <a:srgbClr val="888888"/>
                </a:solidFill>
              </a:defRPr>
            </a:lvl7pPr>
            <a:lvl8pPr marL="3657600" lvl="7" indent="-228600" algn="l" rtl="0">
              <a:lnSpc>
                <a:spcPct val="90000"/>
              </a:lnSpc>
              <a:spcBef>
                <a:spcPts val="500"/>
              </a:spcBef>
              <a:spcAft>
                <a:spcPts val="0"/>
              </a:spcAft>
              <a:buClr>
                <a:srgbClr val="888888"/>
              </a:buClr>
              <a:buSzPts val="1600"/>
              <a:buNone/>
              <a:defRPr sz="1600">
                <a:solidFill>
                  <a:srgbClr val="888888"/>
                </a:solidFill>
              </a:defRPr>
            </a:lvl8pPr>
            <a:lvl9pPr marL="4114800" lvl="8" indent="-228600" algn="l" rtl="0">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266" name="Google Shape;266;g1f0ea19b0f4_0_1112"/>
          <p:cNvSpPr txBox="1">
            <a:spLocks noGrp="1"/>
          </p:cNvSpPr>
          <p:nvPr>
            <p:ph type="body" idx="3"/>
          </p:nvPr>
        </p:nvSpPr>
        <p:spPr>
          <a:xfrm>
            <a:off x="7488194" y="3842953"/>
            <a:ext cx="3859200" cy="852600"/>
          </a:xfrm>
          <a:prstGeom prst="rect">
            <a:avLst/>
          </a:prstGeom>
          <a:noFill/>
          <a:ln>
            <a:noFill/>
          </a:ln>
        </p:spPr>
        <p:txBody>
          <a:bodyPr spcFirstLastPara="1" wrap="square" lIns="91425" tIns="45700" rIns="91425" bIns="45700" anchor="ctr" anchorCtr="0">
            <a:normAutofit/>
          </a:bodyPr>
          <a:lstStyle>
            <a:lvl1pPr marL="457200" lvl="0" indent="-228600" algn="l" rtl="0">
              <a:lnSpc>
                <a:spcPct val="90000"/>
              </a:lnSpc>
              <a:spcBef>
                <a:spcPts val="1000"/>
              </a:spcBef>
              <a:spcAft>
                <a:spcPts val="0"/>
              </a:spcAft>
              <a:buSzPts val="1680"/>
              <a:buNone/>
              <a:defRPr sz="2400">
                <a:solidFill>
                  <a:srgbClr val="888888"/>
                </a:solidFill>
              </a:defRPr>
            </a:lvl1pPr>
            <a:lvl2pPr marL="914400" lvl="1" indent="-228600" algn="l" rtl="0">
              <a:lnSpc>
                <a:spcPct val="90000"/>
              </a:lnSpc>
              <a:spcBef>
                <a:spcPts val="500"/>
              </a:spcBef>
              <a:spcAft>
                <a:spcPts val="0"/>
              </a:spcAft>
              <a:buSzPts val="2000"/>
              <a:buNone/>
              <a:defRPr sz="2000">
                <a:solidFill>
                  <a:srgbClr val="888888"/>
                </a:solidFill>
              </a:defRPr>
            </a:lvl2pPr>
            <a:lvl3pPr marL="1371600" lvl="2" indent="-228600" algn="l" rtl="0">
              <a:lnSpc>
                <a:spcPct val="90000"/>
              </a:lnSpc>
              <a:spcBef>
                <a:spcPts val="500"/>
              </a:spcBef>
              <a:spcAft>
                <a:spcPts val="0"/>
              </a:spcAft>
              <a:buSzPts val="1800"/>
              <a:buNone/>
              <a:defRPr sz="1800">
                <a:solidFill>
                  <a:srgbClr val="888888"/>
                </a:solidFill>
              </a:defRPr>
            </a:lvl3pPr>
            <a:lvl4pPr marL="1828800" lvl="3" indent="-228600" algn="l" rtl="0">
              <a:lnSpc>
                <a:spcPct val="90000"/>
              </a:lnSpc>
              <a:spcBef>
                <a:spcPts val="500"/>
              </a:spcBef>
              <a:spcAft>
                <a:spcPts val="0"/>
              </a:spcAft>
              <a:buSzPts val="1600"/>
              <a:buNone/>
              <a:defRPr sz="1600">
                <a:solidFill>
                  <a:srgbClr val="888888"/>
                </a:solidFill>
              </a:defRPr>
            </a:lvl4pPr>
            <a:lvl5pPr marL="2286000" lvl="4" indent="-228600" algn="l" rtl="0">
              <a:lnSpc>
                <a:spcPct val="90000"/>
              </a:lnSpc>
              <a:spcBef>
                <a:spcPts val="500"/>
              </a:spcBef>
              <a:spcAft>
                <a:spcPts val="0"/>
              </a:spcAft>
              <a:buSzPts val="1600"/>
              <a:buNone/>
              <a:defRPr sz="1600">
                <a:solidFill>
                  <a:srgbClr val="888888"/>
                </a:solidFill>
              </a:defRPr>
            </a:lvl5pPr>
            <a:lvl6pPr marL="2743200" lvl="5" indent="-228600" algn="l" rtl="0">
              <a:lnSpc>
                <a:spcPct val="90000"/>
              </a:lnSpc>
              <a:spcBef>
                <a:spcPts val="500"/>
              </a:spcBef>
              <a:spcAft>
                <a:spcPts val="0"/>
              </a:spcAft>
              <a:buClr>
                <a:srgbClr val="888888"/>
              </a:buClr>
              <a:buSzPts val="1600"/>
              <a:buNone/>
              <a:defRPr sz="1600">
                <a:solidFill>
                  <a:srgbClr val="888888"/>
                </a:solidFill>
              </a:defRPr>
            </a:lvl6pPr>
            <a:lvl7pPr marL="3200400" lvl="6" indent="-228600" algn="l" rtl="0">
              <a:lnSpc>
                <a:spcPct val="90000"/>
              </a:lnSpc>
              <a:spcBef>
                <a:spcPts val="500"/>
              </a:spcBef>
              <a:spcAft>
                <a:spcPts val="0"/>
              </a:spcAft>
              <a:buClr>
                <a:srgbClr val="888888"/>
              </a:buClr>
              <a:buSzPts val="1600"/>
              <a:buNone/>
              <a:defRPr sz="1600">
                <a:solidFill>
                  <a:srgbClr val="888888"/>
                </a:solidFill>
              </a:defRPr>
            </a:lvl7pPr>
            <a:lvl8pPr marL="3657600" lvl="7" indent="-228600" algn="l" rtl="0">
              <a:lnSpc>
                <a:spcPct val="90000"/>
              </a:lnSpc>
              <a:spcBef>
                <a:spcPts val="500"/>
              </a:spcBef>
              <a:spcAft>
                <a:spcPts val="0"/>
              </a:spcAft>
              <a:buClr>
                <a:srgbClr val="888888"/>
              </a:buClr>
              <a:buSzPts val="1600"/>
              <a:buNone/>
              <a:defRPr sz="1600">
                <a:solidFill>
                  <a:srgbClr val="888888"/>
                </a:solidFill>
              </a:defRPr>
            </a:lvl8pPr>
            <a:lvl9pPr marL="4114800" lvl="8" indent="-228600" algn="l" rtl="0">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267" name="Google Shape;267;g1f0ea19b0f4_0_1112"/>
          <p:cNvSpPr txBox="1">
            <a:spLocks noGrp="1"/>
          </p:cNvSpPr>
          <p:nvPr>
            <p:ph type="body" idx="4"/>
          </p:nvPr>
        </p:nvSpPr>
        <p:spPr>
          <a:xfrm>
            <a:off x="7488194" y="4880921"/>
            <a:ext cx="3859200" cy="852600"/>
          </a:xfrm>
          <a:prstGeom prst="rect">
            <a:avLst/>
          </a:prstGeom>
          <a:noFill/>
          <a:ln>
            <a:noFill/>
          </a:ln>
        </p:spPr>
        <p:txBody>
          <a:bodyPr spcFirstLastPara="1" wrap="square" lIns="91425" tIns="45700" rIns="91425" bIns="45700" anchor="ctr" anchorCtr="0">
            <a:normAutofit/>
          </a:bodyPr>
          <a:lstStyle>
            <a:lvl1pPr marL="457200" lvl="0" indent="-228600" algn="l" rtl="0">
              <a:lnSpc>
                <a:spcPct val="90000"/>
              </a:lnSpc>
              <a:spcBef>
                <a:spcPts val="1000"/>
              </a:spcBef>
              <a:spcAft>
                <a:spcPts val="0"/>
              </a:spcAft>
              <a:buSzPts val="1680"/>
              <a:buNone/>
              <a:defRPr sz="2400">
                <a:solidFill>
                  <a:srgbClr val="888888"/>
                </a:solidFill>
              </a:defRPr>
            </a:lvl1pPr>
            <a:lvl2pPr marL="914400" lvl="1" indent="-228600" algn="l" rtl="0">
              <a:lnSpc>
                <a:spcPct val="90000"/>
              </a:lnSpc>
              <a:spcBef>
                <a:spcPts val="500"/>
              </a:spcBef>
              <a:spcAft>
                <a:spcPts val="0"/>
              </a:spcAft>
              <a:buSzPts val="2000"/>
              <a:buNone/>
              <a:defRPr sz="2000">
                <a:solidFill>
                  <a:srgbClr val="888888"/>
                </a:solidFill>
              </a:defRPr>
            </a:lvl2pPr>
            <a:lvl3pPr marL="1371600" lvl="2" indent="-228600" algn="l" rtl="0">
              <a:lnSpc>
                <a:spcPct val="90000"/>
              </a:lnSpc>
              <a:spcBef>
                <a:spcPts val="500"/>
              </a:spcBef>
              <a:spcAft>
                <a:spcPts val="0"/>
              </a:spcAft>
              <a:buSzPts val="1800"/>
              <a:buNone/>
              <a:defRPr sz="1800">
                <a:solidFill>
                  <a:srgbClr val="888888"/>
                </a:solidFill>
              </a:defRPr>
            </a:lvl3pPr>
            <a:lvl4pPr marL="1828800" lvl="3" indent="-228600" algn="l" rtl="0">
              <a:lnSpc>
                <a:spcPct val="90000"/>
              </a:lnSpc>
              <a:spcBef>
                <a:spcPts val="500"/>
              </a:spcBef>
              <a:spcAft>
                <a:spcPts val="0"/>
              </a:spcAft>
              <a:buSzPts val="1600"/>
              <a:buNone/>
              <a:defRPr sz="1600">
                <a:solidFill>
                  <a:srgbClr val="888888"/>
                </a:solidFill>
              </a:defRPr>
            </a:lvl4pPr>
            <a:lvl5pPr marL="2286000" lvl="4" indent="-228600" algn="l" rtl="0">
              <a:lnSpc>
                <a:spcPct val="90000"/>
              </a:lnSpc>
              <a:spcBef>
                <a:spcPts val="500"/>
              </a:spcBef>
              <a:spcAft>
                <a:spcPts val="0"/>
              </a:spcAft>
              <a:buSzPts val="1600"/>
              <a:buNone/>
              <a:defRPr sz="1600">
                <a:solidFill>
                  <a:srgbClr val="888888"/>
                </a:solidFill>
              </a:defRPr>
            </a:lvl5pPr>
            <a:lvl6pPr marL="2743200" lvl="5" indent="-228600" algn="l" rtl="0">
              <a:lnSpc>
                <a:spcPct val="90000"/>
              </a:lnSpc>
              <a:spcBef>
                <a:spcPts val="500"/>
              </a:spcBef>
              <a:spcAft>
                <a:spcPts val="0"/>
              </a:spcAft>
              <a:buClr>
                <a:srgbClr val="888888"/>
              </a:buClr>
              <a:buSzPts val="1600"/>
              <a:buNone/>
              <a:defRPr sz="1600">
                <a:solidFill>
                  <a:srgbClr val="888888"/>
                </a:solidFill>
              </a:defRPr>
            </a:lvl6pPr>
            <a:lvl7pPr marL="3200400" lvl="6" indent="-228600" algn="l" rtl="0">
              <a:lnSpc>
                <a:spcPct val="90000"/>
              </a:lnSpc>
              <a:spcBef>
                <a:spcPts val="500"/>
              </a:spcBef>
              <a:spcAft>
                <a:spcPts val="0"/>
              </a:spcAft>
              <a:buClr>
                <a:srgbClr val="888888"/>
              </a:buClr>
              <a:buSzPts val="1600"/>
              <a:buNone/>
              <a:defRPr sz="1600">
                <a:solidFill>
                  <a:srgbClr val="888888"/>
                </a:solidFill>
              </a:defRPr>
            </a:lvl7pPr>
            <a:lvl8pPr marL="3657600" lvl="7" indent="-228600" algn="l" rtl="0">
              <a:lnSpc>
                <a:spcPct val="90000"/>
              </a:lnSpc>
              <a:spcBef>
                <a:spcPts val="500"/>
              </a:spcBef>
              <a:spcAft>
                <a:spcPts val="0"/>
              </a:spcAft>
              <a:buClr>
                <a:srgbClr val="888888"/>
              </a:buClr>
              <a:buSzPts val="1600"/>
              <a:buNone/>
              <a:defRPr sz="1600">
                <a:solidFill>
                  <a:srgbClr val="888888"/>
                </a:solidFill>
              </a:defRPr>
            </a:lvl8pPr>
            <a:lvl9pPr marL="4114800" lvl="8" indent="-228600" algn="l" rtl="0">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268" name="Google Shape;268;g1f0ea19b0f4_0_1112"/>
          <p:cNvSpPr/>
          <p:nvPr/>
        </p:nvSpPr>
        <p:spPr>
          <a:xfrm rot="5400000">
            <a:off x="-1" y="0"/>
            <a:ext cx="6096000" cy="6096000"/>
          </a:xfrm>
          <a:prstGeom prst="rtTriangle">
            <a:avLst/>
          </a:prstGeom>
          <a:gradFill>
            <a:gsLst>
              <a:gs pos="0">
                <a:schemeClr val="dk2"/>
              </a:gs>
              <a:gs pos="21000">
                <a:schemeClr val="dk2"/>
              </a:gs>
              <a:gs pos="100000">
                <a:schemeClr val="accent1"/>
              </a:gs>
            </a:gsLst>
            <a:lin ang="16200038"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269" name="Google Shape;269;g1f0ea19b0f4_0_1112"/>
          <p:cNvSpPr txBox="1">
            <a:spLocks noGrp="1"/>
          </p:cNvSpPr>
          <p:nvPr>
            <p:ph type="title"/>
          </p:nvPr>
        </p:nvSpPr>
        <p:spPr>
          <a:xfrm>
            <a:off x="257432" y="365125"/>
            <a:ext cx="4710000" cy="1325700"/>
          </a:xfrm>
          <a:prstGeom prst="rect">
            <a:avLst/>
          </a:prstGeom>
          <a:noFill/>
          <a:ln>
            <a:noFill/>
          </a:ln>
        </p:spPr>
        <p:txBody>
          <a:bodyPr spcFirstLastPara="1" wrap="square" lIns="91425" tIns="45700" rIns="91425" bIns="45700" anchor="ctr" anchorCtr="0">
            <a:normAutofit/>
          </a:bodyPr>
          <a:lstStyle>
            <a:lvl1pPr lvl="0" algn="l" rtl="0">
              <a:lnSpc>
                <a:spcPct val="90000"/>
              </a:lnSpc>
              <a:spcBef>
                <a:spcPts val="0"/>
              </a:spcBef>
              <a:spcAft>
                <a:spcPts val="0"/>
              </a:spcAft>
              <a:buClr>
                <a:schemeClr val="lt1"/>
              </a:buClr>
              <a:buSzPts val="3600"/>
              <a:buFont typeface="Helvetica Neue"/>
              <a:buNone/>
              <a:defRPr>
                <a:solidFill>
                  <a:schemeClr val="lt1"/>
                </a:solidFill>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pic>
        <p:nvPicPr>
          <p:cNvPr id="270" name="Google Shape;270;g1f0ea19b0f4_0_1112" descr="Text&#10;&#10;Description automatically generated"/>
          <p:cNvPicPr preferRelativeResize="0"/>
          <p:nvPr/>
        </p:nvPicPr>
        <p:blipFill rotWithShape="1">
          <a:blip r:embed="rId2">
            <a:alphaModFix/>
          </a:blip>
          <a:srcRect/>
          <a:stretch/>
        </p:blipFill>
        <p:spPr>
          <a:xfrm>
            <a:off x="311254" y="5693273"/>
            <a:ext cx="2452266" cy="1379399"/>
          </a:xfrm>
          <a:prstGeom prst="rect">
            <a:avLst/>
          </a:prstGeom>
          <a:noFill/>
          <a:ln>
            <a:noFill/>
          </a:ln>
        </p:spPr>
      </p:pic>
    </p:spTree>
    <p:extLst>
      <p:ext uri="{BB962C8B-B14F-4D97-AF65-F5344CB8AC3E}">
        <p14:creationId xmlns:p14="http://schemas.microsoft.com/office/powerpoint/2010/main" val="4021343108"/>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matchingName="Title and Content" type="obj">
  <p:cSld name="Title and Content">
    <p:spTree>
      <p:nvGrpSpPr>
        <p:cNvPr id="1" name="Shape 108"/>
        <p:cNvGrpSpPr/>
        <p:nvPr/>
      </p:nvGrpSpPr>
      <p:grpSpPr>
        <a:xfrm>
          <a:off x="0" y="0"/>
          <a:ext cx="0" cy="0"/>
          <a:chOff x="0" y="0"/>
          <a:chExt cx="0" cy="0"/>
        </a:xfrm>
      </p:grpSpPr>
      <p:sp>
        <p:nvSpPr>
          <p:cNvPr id="109" name="Google Shape;109;p16"/>
          <p:cNvSpPr txBox="1">
            <a:spLocks noGrp="1"/>
          </p:cNvSpPr>
          <p:nvPr>
            <p:ph type="title"/>
          </p:nvPr>
        </p:nvSpPr>
        <p:spPr>
          <a:xfrm>
            <a:off x="257432" y="365125"/>
            <a:ext cx="11567984"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2"/>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10" name="Google Shape;110;p16"/>
          <p:cNvSpPr txBox="1">
            <a:spLocks noGrp="1"/>
          </p:cNvSpPr>
          <p:nvPr>
            <p:ph type="body" idx="1"/>
          </p:nvPr>
        </p:nvSpPr>
        <p:spPr>
          <a:xfrm>
            <a:off x="257432" y="1825625"/>
            <a:ext cx="11567984" cy="3824898"/>
          </a:xfrm>
          <a:prstGeom prst="rect">
            <a:avLst/>
          </a:prstGeom>
          <a:noFill/>
          <a:ln>
            <a:noFill/>
          </a:ln>
        </p:spPr>
        <p:txBody>
          <a:bodyPr spcFirstLastPara="1" wrap="square" lIns="91425" tIns="45700" rIns="91425" bIns="45700" anchor="t" anchorCtr="0">
            <a:normAutofit/>
          </a:bodyPr>
          <a:lstStyle>
            <a:lvl1pPr marL="457200" lvl="0" indent="-308610" algn="l">
              <a:lnSpc>
                <a:spcPct val="90000"/>
              </a:lnSpc>
              <a:spcBef>
                <a:spcPts val="1000"/>
              </a:spcBef>
              <a:spcAft>
                <a:spcPts val="0"/>
              </a:spcAft>
              <a:buSzPts val="1260"/>
              <a:buChar char="→"/>
              <a:defRPr/>
            </a:lvl1pPr>
            <a:lvl2pPr marL="914400" lvl="1" indent="-342900" algn="l">
              <a:lnSpc>
                <a:spcPct val="90000"/>
              </a:lnSpc>
              <a:spcBef>
                <a:spcPts val="500"/>
              </a:spcBef>
              <a:spcAft>
                <a:spcPts val="0"/>
              </a:spcAft>
              <a:buSzPts val="1800"/>
              <a:buChar char="•"/>
              <a:defRPr/>
            </a:lvl2pPr>
            <a:lvl3pPr marL="1371600" lvl="2" indent="-342900" algn="l">
              <a:lnSpc>
                <a:spcPct val="90000"/>
              </a:lnSpc>
              <a:spcBef>
                <a:spcPts val="500"/>
              </a:spcBef>
              <a:spcAft>
                <a:spcPts val="0"/>
              </a:spcAft>
              <a:buSzPts val="1800"/>
              <a:buChar char="o"/>
              <a:defRPr/>
            </a:lvl3pPr>
            <a:lvl4pPr marL="1828800" lvl="3" indent="-342900" algn="l">
              <a:lnSpc>
                <a:spcPct val="90000"/>
              </a:lnSpc>
              <a:spcBef>
                <a:spcPts val="500"/>
              </a:spcBef>
              <a:spcAft>
                <a:spcPts val="0"/>
              </a:spcAft>
              <a:buSzPts val="1800"/>
              <a:buChar char="▪"/>
              <a:defRPr/>
            </a:lvl4pPr>
            <a:lvl5pPr marL="2286000" lvl="4" indent="-342900" algn="l">
              <a:lnSpc>
                <a:spcPct val="90000"/>
              </a:lnSpc>
              <a:spcBef>
                <a:spcPts val="500"/>
              </a:spcBef>
              <a:spcAft>
                <a:spcPts val="0"/>
              </a:spcAft>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pic>
        <p:nvPicPr>
          <p:cNvPr id="111" name="Google Shape;111;p16" descr="Text&#10;&#10;Description automatically generated"/>
          <p:cNvPicPr preferRelativeResize="0"/>
          <p:nvPr/>
        </p:nvPicPr>
        <p:blipFill rotWithShape="1">
          <a:blip r:embed="rId2">
            <a:alphaModFix/>
          </a:blip>
          <a:srcRect/>
          <a:stretch/>
        </p:blipFill>
        <p:spPr>
          <a:xfrm>
            <a:off x="311254" y="5693273"/>
            <a:ext cx="2452266" cy="1379399"/>
          </a:xfrm>
          <a:prstGeom prst="rect">
            <a:avLst/>
          </a:prstGeom>
          <a:noFill/>
          <a:ln>
            <a:noFill/>
          </a:ln>
        </p:spPr>
      </p:pic>
    </p:spTree>
    <p:extLst>
      <p:ext uri="{BB962C8B-B14F-4D97-AF65-F5344CB8AC3E}">
        <p14:creationId xmlns:p14="http://schemas.microsoft.com/office/powerpoint/2010/main" val="2418143041"/>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matchingName="2_Title Slide">
  <p:cSld name="2_Title Slide">
    <p:spTree>
      <p:nvGrpSpPr>
        <p:cNvPr id="1" name="Shape 112"/>
        <p:cNvGrpSpPr/>
        <p:nvPr/>
      </p:nvGrpSpPr>
      <p:grpSpPr>
        <a:xfrm>
          <a:off x="0" y="0"/>
          <a:ext cx="0" cy="0"/>
          <a:chOff x="0" y="0"/>
          <a:chExt cx="0" cy="0"/>
        </a:xfrm>
      </p:grpSpPr>
      <p:sp>
        <p:nvSpPr>
          <p:cNvPr id="113" name="Google Shape;113;p23"/>
          <p:cNvSpPr/>
          <p:nvPr/>
        </p:nvSpPr>
        <p:spPr>
          <a:xfrm>
            <a:off x="0" y="0"/>
            <a:ext cx="12192000" cy="6858000"/>
          </a:xfrm>
          <a:prstGeom prst="rect">
            <a:avLst/>
          </a:prstGeom>
          <a:solidFill>
            <a:schemeClr val="dk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114" name="Google Shape;114;p23"/>
          <p:cNvPicPr preferRelativeResize="0"/>
          <p:nvPr/>
        </p:nvPicPr>
        <p:blipFill rotWithShape="1">
          <a:blip r:embed="rId2">
            <a:alphaModFix/>
          </a:blip>
          <a:srcRect/>
          <a:stretch/>
        </p:blipFill>
        <p:spPr>
          <a:xfrm>
            <a:off x="1132702" y="568411"/>
            <a:ext cx="11178656" cy="6287994"/>
          </a:xfrm>
          <a:prstGeom prst="rect">
            <a:avLst/>
          </a:prstGeom>
          <a:noFill/>
          <a:ln>
            <a:noFill/>
          </a:ln>
        </p:spPr>
      </p:pic>
      <p:sp>
        <p:nvSpPr>
          <p:cNvPr id="115" name="Google Shape;115;p23"/>
          <p:cNvSpPr txBox="1">
            <a:spLocks noGrp="1"/>
          </p:cNvSpPr>
          <p:nvPr>
            <p:ph type="ctrTitle"/>
          </p:nvPr>
        </p:nvSpPr>
        <p:spPr>
          <a:xfrm>
            <a:off x="375845" y="566816"/>
            <a:ext cx="9144000" cy="3049490"/>
          </a:xfrm>
          <a:prstGeom prst="rect">
            <a:avLst/>
          </a:prstGeom>
          <a:noFill/>
          <a:ln>
            <a:noFill/>
          </a:ln>
        </p:spPr>
        <p:txBody>
          <a:bodyPr spcFirstLastPara="1" wrap="square" lIns="91425" tIns="45700" rIns="91425" bIns="45700" anchor="t" anchorCtr="0">
            <a:normAutofit/>
          </a:bodyPr>
          <a:lstStyle>
            <a:lvl1pPr lvl="0" algn="l">
              <a:lnSpc>
                <a:spcPct val="90000"/>
              </a:lnSpc>
              <a:spcBef>
                <a:spcPts val="0"/>
              </a:spcBef>
              <a:spcAft>
                <a:spcPts val="0"/>
              </a:spcAft>
              <a:buClr>
                <a:schemeClr val="lt1"/>
              </a:buClr>
              <a:buSzPts val="6000"/>
              <a:buFont typeface="Helvetica Neue"/>
              <a:buNone/>
              <a:defRPr sz="6000" b="1">
                <a:solidFill>
                  <a:schemeClr val="lt1"/>
                </a:solidFill>
                <a:latin typeface="Helvetica Neue"/>
                <a:ea typeface="Helvetica Neue"/>
                <a:cs typeface="Helvetica Neue"/>
                <a:sym typeface="Helvetica Neu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pic>
        <p:nvPicPr>
          <p:cNvPr id="116" name="Google Shape;116;p23"/>
          <p:cNvPicPr preferRelativeResize="0"/>
          <p:nvPr/>
        </p:nvPicPr>
        <p:blipFill rotWithShape="1">
          <a:blip r:embed="rId3">
            <a:alphaModFix/>
          </a:blip>
          <a:srcRect/>
          <a:stretch/>
        </p:blipFill>
        <p:spPr>
          <a:xfrm>
            <a:off x="188346" y="5037386"/>
            <a:ext cx="2690649" cy="2690649"/>
          </a:xfrm>
          <a:prstGeom prst="rect">
            <a:avLst/>
          </a:prstGeom>
          <a:noFill/>
          <a:ln>
            <a:noFill/>
          </a:ln>
        </p:spPr>
      </p:pic>
    </p:spTree>
    <p:extLst>
      <p:ext uri="{BB962C8B-B14F-4D97-AF65-F5344CB8AC3E}">
        <p14:creationId xmlns:p14="http://schemas.microsoft.com/office/powerpoint/2010/main" val="384546872"/>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matchingName="1_Title Slide">
  <p:cSld name="1_Title Slide">
    <p:spTree>
      <p:nvGrpSpPr>
        <p:cNvPr id="1" name="Shape 121"/>
        <p:cNvGrpSpPr/>
        <p:nvPr/>
      </p:nvGrpSpPr>
      <p:grpSpPr>
        <a:xfrm>
          <a:off x="0" y="0"/>
          <a:ext cx="0" cy="0"/>
          <a:chOff x="0" y="0"/>
          <a:chExt cx="0" cy="0"/>
        </a:xfrm>
      </p:grpSpPr>
      <p:pic>
        <p:nvPicPr>
          <p:cNvPr id="122" name="Google Shape;122;p15"/>
          <p:cNvPicPr preferRelativeResize="0"/>
          <p:nvPr/>
        </p:nvPicPr>
        <p:blipFill rotWithShape="1">
          <a:blip r:embed="rId2">
            <a:alphaModFix amt="25000"/>
          </a:blip>
          <a:srcRect/>
          <a:stretch/>
        </p:blipFill>
        <p:spPr>
          <a:xfrm>
            <a:off x="1132702" y="568411"/>
            <a:ext cx="11178656" cy="6287994"/>
          </a:xfrm>
          <a:prstGeom prst="rect">
            <a:avLst/>
          </a:prstGeom>
          <a:noFill/>
          <a:ln>
            <a:noFill/>
          </a:ln>
        </p:spPr>
      </p:pic>
      <p:sp>
        <p:nvSpPr>
          <p:cNvPr id="123" name="Google Shape;123;p15"/>
          <p:cNvSpPr txBox="1">
            <a:spLocks noGrp="1"/>
          </p:cNvSpPr>
          <p:nvPr>
            <p:ph type="ctrTitle"/>
          </p:nvPr>
        </p:nvSpPr>
        <p:spPr>
          <a:xfrm>
            <a:off x="375845" y="2174789"/>
            <a:ext cx="9144000" cy="3234842"/>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2"/>
              </a:buClr>
              <a:buSzPts val="6000"/>
              <a:buFont typeface="Helvetica Neue"/>
              <a:buNone/>
              <a:defRPr sz="6000" b="1">
                <a:solidFill>
                  <a:schemeClr val="dk2"/>
                </a:solidFill>
                <a:latin typeface="Helvetica Neue"/>
                <a:ea typeface="Helvetica Neue"/>
                <a:cs typeface="Helvetica Neue"/>
                <a:sym typeface="Helvetica Neu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24" name="Google Shape;124;p15"/>
          <p:cNvSpPr txBox="1">
            <a:spLocks noGrp="1"/>
          </p:cNvSpPr>
          <p:nvPr>
            <p:ph type="subTitle" idx="1"/>
          </p:nvPr>
        </p:nvSpPr>
        <p:spPr>
          <a:xfrm>
            <a:off x="462344" y="5699641"/>
            <a:ext cx="4789278" cy="701731"/>
          </a:xfrm>
          <a:prstGeom prst="rect">
            <a:avLst/>
          </a:prstGeom>
          <a:solidFill>
            <a:schemeClr val="accent1"/>
          </a:solidFill>
          <a:ln>
            <a:noFill/>
          </a:ln>
        </p:spPr>
        <p:txBody>
          <a:bodyPr spcFirstLastPara="1" wrap="square" lIns="182875" tIns="182875" rIns="182875" bIns="182875" anchor="t" anchorCtr="0">
            <a:spAutoFit/>
          </a:bodyPr>
          <a:lstStyle>
            <a:lvl1pPr lvl="0" algn="l">
              <a:lnSpc>
                <a:spcPct val="90000"/>
              </a:lnSpc>
              <a:spcBef>
                <a:spcPts val="1000"/>
              </a:spcBef>
              <a:spcAft>
                <a:spcPts val="0"/>
              </a:spcAft>
              <a:buSzPts val="1680"/>
              <a:buNone/>
              <a:defRPr sz="2400">
                <a:solidFill>
                  <a:schemeClr val="lt1"/>
                </a:solidFill>
                <a:latin typeface="Georgia"/>
                <a:ea typeface="Georgia"/>
                <a:cs typeface="Georgia"/>
                <a:sym typeface="Georgia"/>
              </a:defRPr>
            </a:lvl1pPr>
            <a:lvl2pPr lvl="1" algn="ctr">
              <a:lnSpc>
                <a:spcPct val="90000"/>
              </a:lnSpc>
              <a:spcBef>
                <a:spcPts val="500"/>
              </a:spcBef>
              <a:spcAft>
                <a:spcPts val="0"/>
              </a:spcAft>
              <a:buSzPts val="2000"/>
              <a:buNone/>
              <a:defRPr sz="2000"/>
            </a:lvl2pPr>
            <a:lvl3pPr lvl="2" algn="ctr">
              <a:lnSpc>
                <a:spcPct val="90000"/>
              </a:lnSpc>
              <a:spcBef>
                <a:spcPts val="500"/>
              </a:spcBef>
              <a:spcAft>
                <a:spcPts val="0"/>
              </a:spcAft>
              <a:buSzPts val="1800"/>
              <a:buNone/>
              <a:defRPr sz="1800"/>
            </a:lvl3pPr>
            <a:lvl4pPr lvl="3" algn="ctr">
              <a:lnSpc>
                <a:spcPct val="90000"/>
              </a:lnSpc>
              <a:spcBef>
                <a:spcPts val="500"/>
              </a:spcBef>
              <a:spcAft>
                <a:spcPts val="0"/>
              </a:spcAft>
              <a:buSzPts val="1600"/>
              <a:buNone/>
              <a:defRPr sz="1600"/>
            </a:lvl4pPr>
            <a:lvl5pPr lvl="4" algn="ctr">
              <a:lnSpc>
                <a:spcPct val="90000"/>
              </a:lnSpc>
              <a:spcBef>
                <a:spcPts val="500"/>
              </a:spcBef>
              <a:spcAft>
                <a:spcPts val="0"/>
              </a:spcAft>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pic>
        <p:nvPicPr>
          <p:cNvPr id="125" name="Google Shape;125;p15" descr="Text&#10;&#10;Description automatically generated"/>
          <p:cNvPicPr preferRelativeResize="0"/>
          <p:nvPr/>
        </p:nvPicPr>
        <p:blipFill rotWithShape="1">
          <a:blip r:embed="rId3">
            <a:alphaModFix/>
          </a:blip>
          <a:srcRect/>
          <a:stretch/>
        </p:blipFill>
        <p:spPr>
          <a:xfrm>
            <a:off x="480167" y="-206021"/>
            <a:ext cx="4383976" cy="2465986"/>
          </a:xfrm>
          <a:prstGeom prst="rect">
            <a:avLst/>
          </a:prstGeom>
          <a:noFill/>
          <a:ln>
            <a:noFill/>
          </a:ln>
        </p:spPr>
      </p:pic>
    </p:spTree>
    <p:extLst>
      <p:ext uri="{BB962C8B-B14F-4D97-AF65-F5344CB8AC3E}">
        <p14:creationId xmlns:p14="http://schemas.microsoft.com/office/powerpoint/2010/main" val="1849873065"/>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matchingName="Two Content 1" type="twoObj">
  <p:cSld name="Two Content 1">
    <p:spTree>
      <p:nvGrpSpPr>
        <p:cNvPr id="1" name="Shape 126"/>
        <p:cNvGrpSpPr/>
        <p:nvPr/>
      </p:nvGrpSpPr>
      <p:grpSpPr>
        <a:xfrm>
          <a:off x="0" y="0"/>
          <a:ext cx="0" cy="0"/>
          <a:chOff x="0" y="0"/>
          <a:chExt cx="0" cy="0"/>
        </a:xfrm>
      </p:grpSpPr>
      <p:sp>
        <p:nvSpPr>
          <p:cNvPr id="127" name="Google Shape;127;gea32b2f0e2_1_289"/>
          <p:cNvSpPr txBox="1">
            <a:spLocks noGrp="1"/>
          </p:cNvSpPr>
          <p:nvPr>
            <p:ph type="title"/>
          </p:nvPr>
        </p:nvSpPr>
        <p:spPr>
          <a:xfrm>
            <a:off x="1202919" y="284176"/>
            <a:ext cx="9784200" cy="1508700"/>
          </a:xfrm>
          <a:prstGeom prst="rect">
            <a:avLst/>
          </a:prstGeom>
          <a:noFill/>
          <a:ln>
            <a:noFill/>
          </a:ln>
        </p:spPr>
        <p:txBody>
          <a:bodyPr spcFirstLastPara="1" wrap="square" lIns="91425" tIns="45700" rIns="91425" bIns="45700" anchor="ctr" anchorCtr="0">
            <a:normAutofit/>
          </a:bodyPr>
          <a:lstStyle>
            <a:lvl1pPr lvl="0" algn="l">
              <a:lnSpc>
                <a:spcPct val="85000"/>
              </a:lnSpc>
              <a:spcBef>
                <a:spcPts val="0"/>
              </a:spcBef>
              <a:spcAft>
                <a:spcPts val="0"/>
              </a:spcAft>
              <a:buClr>
                <a:schemeClr val="dk2"/>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28" name="Google Shape;128;gea32b2f0e2_1_289"/>
          <p:cNvSpPr txBox="1">
            <a:spLocks noGrp="1"/>
          </p:cNvSpPr>
          <p:nvPr>
            <p:ph type="body" idx="1"/>
          </p:nvPr>
        </p:nvSpPr>
        <p:spPr>
          <a:xfrm>
            <a:off x="1205344" y="2011680"/>
            <a:ext cx="4755000" cy="4206300"/>
          </a:xfrm>
          <a:prstGeom prst="rect">
            <a:avLst/>
          </a:prstGeom>
          <a:noFill/>
          <a:ln>
            <a:noFill/>
          </a:ln>
        </p:spPr>
        <p:txBody>
          <a:bodyPr spcFirstLastPara="1" wrap="square" lIns="91425" tIns="45700" rIns="91425" bIns="45700" anchor="t" anchorCtr="0">
            <a:normAutofit/>
          </a:bodyPr>
          <a:lstStyle>
            <a:lvl1pPr marL="457200" lvl="0" indent="-368300" algn="l">
              <a:lnSpc>
                <a:spcPct val="90000"/>
              </a:lnSpc>
              <a:spcBef>
                <a:spcPts val="1200"/>
              </a:spcBef>
              <a:spcAft>
                <a:spcPts val="0"/>
              </a:spcAft>
              <a:buSzPts val="2200"/>
              <a:buChar char="▪"/>
              <a:defRPr sz="2200"/>
            </a:lvl1pPr>
            <a:lvl2pPr marL="914400" lvl="1" indent="-355600" algn="l">
              <a:lnSpc>
                <a:spcPct val="90000"/>
              </a:lnSpc>
              <a:spcBef>
                <a:spcPts val="200"/>
              </a:spcBef>
              <a:spcAft>
                <a:spcPts val="0"/>
              </a:spcAft>
              <a:buSzPts val="2000"/>
              <a:buChar char="▪"/>
              <a:defRPr sz="2000"/>
            </a:lvl2pPr>
            <a:lvl3pPr marL="1371600" lvl="2" indent="-342900" algn="l">
              <a:lnSpc>
                <a:spcPct val="90000"/>
              </a:lnSpc>
              <a:spcBef>
                <a:spcPts val="400"/>
              </a:spcBef>
              <a:spcAft>
                <a:spcPts val="0"/>
              </a:spcAft>
              <a:buSzPts val="1800"/>
              <a:buChar char="▪"/>
              <a:defRPr sz="1800"/>
            </a:lvl3pPr>
            <a:lvl4pPr marL="1828800" lvl="3" indent="-330200" algn="l">
              <a:lnSpc>
                <a:spcPct val="90000"/>
              </a:lnSpc>
              <a:spcBef>
                <a:spcPts val="400"/>
              </a:spcBef>
              <a:spcAft>
                <a:spcPts val="0"/>
              </a:spcAft>
              <a:buSzPts val="1600"/>
              <a:buChar char="▪"/>
              <a:defRPr sz="1600"/>
            </a:lvl4pPr>
            <a:lvl5pPr marL="2286000" lvl="4" indent="-330200" algn="l">
              <a:lnSpc>
                <a:spcPct val="90000"/>
              </a:lnSpc>
              <a:spcBef>
                <a:spcPts val="400"/>
              </a:spcBef>
              <a:spcAft>
                <a:spcPts val="0"/>
              </a:spcAft>
              <a:buSzPts val="1600"/>
              <a:buChar char="▪"/>
              <a:defRPr sz="1600"/>
            </a:lvl5pPr>
            <a:lvl6pPr marL="2743200" lvl="5" indent="-330200" algn="l">
              <a:lnSpc>
                <a:spcPct val="90000"/>
              </a:lnSpc>
              <a:spcBef>
                <a:spcPts val="400"/>
              </a:spcBef>
              <a:spcAft>
                <a:spcPts val="0"/>
              </a:spcAft>
              <a:buSzPts val="1600"/>
              <a:buChar char="▪"/>
              <a:defRPr sz="1600"/>
            </a:lvl6pPr>
            <a:lvl7pPr marL="3200400" lvl="6" indent="-330200" algn="l">
              <a:lnSpc>
                <a:spcPct val="90000"/>
              </a:lnSpc>
              <a:spcBef>
                <a:spcPts val="400"/>
              </a:spcBef>
              <a:spcAft>
                <a:spcPts val="0"/>
              </a:spcAft>
              <a:buSzPts val="1600"/>
              <a:buChar char="▪"/>
              <a:defRPr sz="1600"/>
            </a:lvl7pPr>
            <a:lvl8pPr marL="3657600" lvl="7" indent="-330200" algn="l">
              <a:lnSpc>
                <a:spcPct val="90000"/>
              </a:lnSpc>
              <a:spcBef>
                <a:spcPts val="400"/>
              </a:spcBef>
              <a:spcAft>
                <a:spcPts val="0"/>
              </a:spcAft>
              <a:buSzPts val="1600"/>
              <a:buChar char="▪"/>
              <a:defRPr sz="1600"/>
            </a:lvl8pPr>
            <a:lvl9pPr marL="4114800" lvl="8" indent="-330200" algn="l">
              <a:lnSpc>
                <a:spcPct val="90000"/>
              </a:lnSpc>
              <a:spcBef>
                <a:spcPts val="400"/>
              </a:spcBef>
              <a:spcAft>
                <a:spcPts val="400"/>
              </a:spcAft>
              <a:buSzPts val="1600"/>
              <a:buChar char="▪"/>
              <a:defRPr sz="1600"/>
            </a:lvl9pPr>
          </a:lstStyle>
          <a:p>
            <a:endParaRPr/>
          </a:p>
        </p:txBody>
      </p:sp>
      <p:sp>
        <p:nvSpPr>
          <p:cNvPr id="129" name="Google Shape;129;gea32b2f0e2_1_289"/>
          <p:cNvSpPr txBox="1">
            <a:spLocks noGrp="1"/>
          </p:cNvSpPr>
          <p:nvPr>
            <p:ph type="body" idx="2"/>
          </p:nvPr>
        </p:nvSpPr>
        <p:spPr>
          <a:xfrm>
            <a:off x="6230391" y="2011680"/>
            <a:ext cx="4755000" cy="4206300"/>
          </a:xfrm>
          <a:prstGeom prst="rect">
            <a:avLst/>
          </a:prstGeom>
          <a:noFill/>
          <a:ln>
            <a:noFill/>
          </a:ln>
        </p:spPr>
        <p:txBody>
          <a:bodyPr spcFirstLastPara="1" wrap="square" lIns="91425" tIns="45700" rIns="91425" bIns="45700" anchor="t" anchorCtr="0">
            <a:normAutofit/>
          </a:bodyPr>
          <a:lstStyle>
            <a:lvl1pPr marL="457200" lvl="0" indent="-368300" algn="l">
              <a:lnSpc>
                <a:spcPct val="90000"/>
              </a:lnSpc>
              <a:spcBef>
                <a:spcPts val="1200"/>
              </a:spcBef>
              <a:spcAft>
                <a:spcPts val="0"/>
              </a:spcAft>
              <a:buSzPts val="2200"/>
              <a:buChar char="▪"/>
              <a:defRPr sz="2200"/>
            </a:lvl1pPr>
            <a:lvl2pPr marL="914400" lvl="1" indent="-355600" algn="l">
              <a:lnSpc>
                <a:spcPct val="90000"/>
              </a:lnSpc>
              <a:spcBef>
                <a:spcPts val="200"/>
              </a:spcBef>
              <a:spcAft>
                <a:spcPts val="0"/>
              </a:spcAft>
              <a:buSzPts val="2000"/>
              <a:buChar char="▪"/>
              <a:defRPr sz="2000"/>
            </a:lvl2pPr>
            <a:lvl3pPr marL="1371600" lvl="2" indent="-342900" algn="l">
              <a:lnSpc>
                <a:spcPct val="90000"/>
              </a:lnSpc>
              <a:spcBef>
                <a:spcPts val="400"/>
              </a:spcBef>
              <a:spcAft>
                <a:spcPts val="0"/>
              </a:spcAft>
              <a:buSzPts val="1800"/>
              <a:buChar char="▪"/>
              <a:defRPr sz="1800"/>
            </a:lvl3pPr>
            <a:lvl4pPr marL="1828800" lvl="3" indent="-330200" algn="l">
              <a:lnSpc>
                <a:spcPct val="90000"/>
              </a:lnSpc>
              <a:spcBef>
                <a:spcPts val="400"/>
              </a:spcBef>
              <a:spcAft>
                <a:spcPts val="0"/>
              </a:spcAft>
              <a:buSzPts val="1600"/>
              <a:buChar char="▪"/>
              <a:defRPr sz="1600"/>
            </a:lvl4pPr>
            <a:lvl5pPr marL="2286000" lvl="4" indent="-330200" algn="l">
              <a:lnSpc>
                <a:spcPct val="90000"/>
              </a:lnSpc>
              <a:spcBef>
                <a:spcPts val="400"/>
              </a:spcBef>
              <a:spcAft>
                <a:spcPts val="0"/>
              </a:spcAft>
              <a:buSzPts val="1600"/>
              <a:buChar char="▪"/>
              <a:defRPr sz="1600"/>
            </a:lvl5pPr>
            <a:lvl6pPr marL="2743200" lvl="5" indent="-330200" algn="l">
              <a:lnSpc>
                <a:spcPct val="90000"/>
              </a:lnSpc>
              <a:spcBef>
                <a:spcPts val="400"/>
              </a:spcBef>
              <a:spcAft>
                <a:spcPts val="0"/>
              </a:spcAft>
              <a:buSzPts val="1600"/>
              <a:buChar char="▪"/>
              <a:defRPr sz="1600"/>
            </a:lvl6pPr>
            <a:lvl7pPr marL="3200400" lvl="6" indent="-330200" algn="l">
              <a:lnSpc>
                <a:spcPct val="90000"/>
              </a:lnSpc>
              <a:spcBef>
                <a:spcPts val="400"/>
              </a:spcBef>
              <a:spcAft>
                <a:spcPts val="0"/>
              </a:spcAft>
              <a:buSzPts val="1600"/>
              <a:buChar char="▪"/>
              <a:defRPr sz="1600"/>
            </a:lvl7pPr>
            <a:lvl8pPr marL="3657600" lvl="7" indent="-330200" algn="l">
              <a:lnSpc>
                <a:spcPct val="90000"/>
              </a:lnSpc>
              <a:spcBef>
                <a:spcPts val="400"/>
              </a:spcBef>
              <a:spcAft>
                <a:spcPts val="0"/>
              </a:spcAft>
              <a:buSzPts val="1600"/>
              <a:buChar char="▪"/>
              <a:defRPr sz="1600"/>
            </a:lvl8pPr>
            <a:lvl9pPr marL="4114800" lvl="8" indent="-330200" algn="l">
              <a:lnSpc>
                <a:spcPct val="90000"/>
              </a:lnSpc>
              <a:spcBef>
                <a:spcPts val="400"/>
              </a:spcBef>
              <a:spcAft>
                <a:spcPts val="400"/>
              </a:spcAft>
              <a:buSzPts val="1600"/>
              <a:buChar char="▪"/>
              <a:defRPr sz="1600"/>
            </a:lvl9pPr>
          </a:lstStyle>
          <a:p>
            <a:endParaRPr/>
          </a:p>
        </p:txBody>
      </p:sp>
      <p:sp>
        <p:nvSpPr>
          <p:cNvPr id="130" name="Google Shape;130;gea32b2f0e2_1_289"/>
          <p:cNvSpPr txBox="1">
            <a:spLocks noGrp="1"/>
          </p:cNvSpPr>
          <p:nvPr>
            <p:ph type="dt" idx="10"/>
          </p:nvPr>
        </p:nvSpPr>
        <p:spPr>
          <a:xfrm>
            <a:off x="1202266" y="6422854"/>
            <a:ext cx="3000900" cy="365100"/>
          </a:xfrm>
          <a:prstGeom prst="rect">
            <a:avLst/>
          </a:prstGeom>
          <a:noFill/>
          <a:ln>
            <a:noFill/>
          </a:ln>
        </p:spPr>
        <p:txBody>
          <a:bodyPr spcFirstLastPara="1" wrap="square" lIns="91425" tIns="45700" rIns="45700" bIns="45700" anchor="ctr" anchorCtr="0">
            <a:noAutofit/>
          </a:bodyPr>
          <a:lstStyle>
            <a:lvl1pPr marR="0" lvl="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
        <p:nvSpPr>
          <p:cNvPr id="131" name="Google Shape;131;gea32b2f0e2_1_289"/>
          <p:cNvSpPr txBox="1">
            <a:spLocks noGrp="1"/>
          </p:cNvSpPr>
          <p:nvPr>
            <p:ph type="ftr" idx="11"/>
          </p:nvPr>
        </p:nvSpPr>
        <p:spPr>
          <a:xfrm>
            <a:off x="5596471" y="6422854"/>
            <a:ext cx="5044500" cy="365100"/>
          </a:xfrm>
          <a:prstGeom prst="rect">
            <a:avLst/>
          </a:prstGeom>
          <a:noFill/>
          <a:ln>
            <a:noFill/>
          </a:ln>
        </p:spPr>
        <p:txBody>
          <a:bodyPr spcFirstLastPara="1" wrap="square" lIns="91425" tIns="45700" rIns="91425" bIns="45700" anchor="ctr" anchorCtr="0">
            <a:noAutofit/>
          </a:bodyPr>
          <a:lstStyle>
            <a:lvl1pPr marR="0" lvl="0" algn="r"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Tree>
    <p:extLst>
      <p:ext uri="{BB962C8B-B14F-4D97-AF65-F5344CB8AC3E}">
        <p14:creationId xmlns:p14="http://schemas.microsoft.com/office/powerpoint/2010/main" val="23355140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1_Title and Content">
  <p:cSld name="1_Title and Content">
    <p:spTree>
      <p:nvGrpSpPr>
        <p:cNvPr id="1" name="Shape 59"/>
        <p:cNvGrpSpPr/>
        <p:nvPr/>
      </p:nvGrpSpPr>
      <p:grpSpPr>
        <a:xfrm>
          <a:off x="0" y="0"/>
          <a:ext cx="0" cy="0"/>
          <a:chOff x="0" y="0"/>
          <a:chExt cx="0" cy="0"/>
        </a:xfrm>
      </p:grpSpPr>
      <p:sp>
        <p:nvSpPr>
          <p:cNvPr id="60" name="Google Shape;60;p59"/>
          <p:cNvSpPr/>
          <p:nvPr/>
        </p:nvSpPr>
        <p:spPr>
          <a:xfrm>
            <a:off x="0" y="0"/>
            <a:ext cx="12192000" cy="6858000"/>
          </a:xfrm>
          <a:prstGeom prst="rect">
            <a:avLst/>
          </a:prstGeom>
          <a:solidFill>
            <a:schemeClr val="dk2"/>
          </a:solidFill>
          <a:ln w="12700" cap="flat" cmpd="sng">
            <a:solidFill>
              <a:srgbClr val="004B8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dk2"/>
              </a:solidFill>
              <a:latin typeface="Calibri"/>
              <a:ea typeface="Calibri"/>
              <a:cs typeface="Calibri"/>
              <a:sym typeface="Calibri"/>
            </a:endParaRPr>
          </a:p>
        </p:txBody>
      </p:sp>
      <p:sp>
        <p:nvSpPr>
          <p:cNvPr id="61" name="Google Shape;61;p59"/>
          <p:cNvSpPr txBox="1">
            <a:spLocks noGrp="1"/>
          </p:cNvSpPr>
          <p:nvPr>
            <p:ph type="title"/>
          </p:nvPr>
        </p:nvSpPr>
        <p:spPr>
          <a:xfrm>
            <a:off x="257432" y="365125"/>
            <a:ext cx="11567984"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lt1"/>
              </a:buClr>
              <a:buSzPts val="3600"/>
              <a:buFont typeface="Montserrat"/>
              <a:buNone/>
              <a:defRPr>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2" name="Google Shape;62;p59"/>
          <p:cNvSpPr txBox="1">
            <a:spLocks noGrp="1"/>
          </p:cNvSpPr>
          <p:nvPr>
            <p:ph type="body" idx="1"/>
          </p:nvPr>
        </p:nvSpPr>
        <p:spPr>
          <a:xfrm>
            <a:off x="257432" y="1825625"/>
            <a:ext cx="11567984" cy="3824898"/>
          </a:xfrm>
          <a:prstGeom prst="rect">
            <a:avLst/>
          </a:prstGeom>
          <a:noFill/>
          <a:ln>
            <a:noFill/>
          </a:ln>
        </p:spPr>
        <p:txBody>
          <a:bodyPr spcFirstLastPara="1" wrap="square" lIns="91425" tIns="45700" rIns="91425" bIns="45700" anchor="t" anchorCtr="0">
            <a:normAutofit/>
          </a:bodyPr>
          <a:lstStyle>
            <a:lvl1pPr marL="457200" lvl="0" indent="-353060" algn="l">
              <a:lnSpc>
                <a:spcPct val="90000"/>
              </a:lnSpc>
              <a:spcBef>
                <a:spcPts val="1000"/>
              </a:spcBef>
              <a:spcAft>
                <a:spcPts val="0"/>
              </a:spcAft>
              <a:buClr>
                <a:schemeClr val="accent4"/>
              </a:buClr>
              <a:buSzPts val="1960"/>
              <a:buChar char="→"/>
              <a:defRPr>
                <a:solidFill>
                  <a:schemeClr val="lt1"/>
                </a:solidFill>
              </a:defRPr>
            </a:lvl1pPr>
            <a:lvl2pPr marL="914400" lvl="1" indent="-381000" algn="l">
              <a:lnSpc>
                <a:spcPct val="90000"/>
              </a:lnSpc>
              <a:spcBef>
                <a:spcPts val="500"/>
              </a:spcBef>
              <a:spcAft>
                <a:spcPts val="0"/>
              </a:spcAft>
              <a:buSzPts val="2400"/>
              <a:buChar char="•"/>
              <a:defRPr>
                <a:solidFill>
                  <a:schemeClr val="lt1"/>
                </a:solidFill>
              </a:defRPr>
            </a:lvl2pPr>
            <a:lvl3pPr marL="1371600" lvl="2" indent="-355600" algn="l">
              <a:lnSpc>
                <a:spcPct val="90000"/>
              </a:lnSpc>
              <a:spcBef>
                <a:spcPts val="500"/>
              </a:spcBef>
              <a:spcAft>
                <a:spcPts val="0"/>
              </a:spcAft>
              <a:buSzPts val="2000"/>
              <a:buChar char="o"/>
              <a:defRPr>
                <a:solidFill>
                  <a:schemeClr val="lt1"/>
                </a:solidFill>
              </a:defRPr>
            </a:lvl3pPr>
            <a:lvl4pPr marL="1828800" lvl="3" indent="-342900" algn="l">
              <a:lnSpc>
                <a:spcPct val="90000"/>
              </a:lnSpc>
              <a:spcBef>
                <a:spcPts val="500"/>
              </a:spcBef>
              <a:spcAft>
                <a:spcPts val="0"/>
              </a:spcAft>
              <a:buSzPts val="1800"/>
              <a:buChar char="▪"/>
              <a:defRPr>
                <a:solidFill>
                  <a:schemeClr val="lt1"/>
                </a:solidFill>
              </a:defRPr>
            </a:lvl4pPr>
            <a:lvl5pPr marL="2286000" lvl="4" indent="-342900" algn="l">
              <a:lnSpc>
                <a:spcPct val="90000"/>
              </a:lnSpc>
              <a:spcBef>
                <a:spcPts val="500"/>
              </a:spcBef>
              <a:spcAft>
                <a:spcPts val="0"/>
              </a:spcAft>
              <a:buSzPts val="1800"/>
              <a:buChar char="▪"/>
              <a:defRPr>
                <a:solidFill>
                  <a:schemeClr val="lt1"/>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63" name="Google Shape;63;p59"/>
          <p:cNvSpPr/>
          <p:nvPr/>
        </p:nvSpPr>
        <p:spPr>
          <a:xfrm>
            <a:off x="11392930" y="6227805"/>
            <a:ext cx="432486" cy="432486"/>
          </a:xfrm>
          <a:prstGeom prst="ellipse">
            <a:avLst/>
          </a:pr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900"/>
              <a:buFont typeface="Arial"/>
              <a:buNone/>
            </a:pPr>
            <a:endParaRPr sz="900" b="0" i="0" u="none" strike="noStrike" cap="none">
              <a:solidFill>
                <a:schemeClr val="lt1"/>
              </a:solidFill>
              <a:latin typeface="Montserrat"/>
              <a:ea typeface="Montserrat"/>
              <a:cs typeface="Montserrat"/>
              <a:sym typeface="Montserrat"/>
            </a:endParaRPr>
          </a:p>
        </p:txBody>
      </p:sp>
      <p:pic>
        <p:nvPicPr>
          <p:cNvPr id="64" name="Google Shape;64;p59"/>
          <p:cNvPicPr preferRelativeResize="0"/>
          <p:nvPr/>
        </p:nvPicPr>
        <p:blipFill rotWithShape="1">
          <a:blip r:embed="rId2">
            <a:alphaModFix/>
          </a:blip>
          <a:srcRect/>
          <a:stretch/>
        </p:blipFill>
        <p:spPr>
          <a:xfrm>
            <a:off x="188346" y="5037386"/>
            <a:ext cx="2690649" cy="2690649"/>
          </a:xfrm>
          <a:prstGeom prst="rect">
            <a:avLst/>
          </a:prstGeom>
          <a:noFill/>
          <a:ln>
            <a:noFill/>
          </a:ln>
        </p:spPr>
      </p:pic>
      <p:sp>
        <p:nvSpPr>
          <p:cNvPr id="65" name="Google Shape;65;p59"/>
          <p:cNvSpPr txBox="1"/>
          <p:nvPr/>
        </p:nvSpPr>
        <p:spPr>
          <a:xfrm>
            <a:off x="11292650" y="6321648"/>
            <a:ext cx="633046" cy="40011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chemeClr val="lt1"/>
              </a:buClr>
              <a:buSzPts val="1000"/>
              <a:buFont typeface="Helvetica Neue"/>
              <a:buNone/>
            </a:pPr>
            <a:fld id="{00000000-1234-1234-1234-123412341234}" type="slidenum">
              <a:rPr lang="en-US" sz="1000" b="0" i="0" u="none" strike="noStrike" cap="none">
                <a:solidFill>
                  <a:schemeClr val="lt1"/>
                </a:solidFill>
                <a:latin typeface="Helvetica Neue"/>
                <a:ea typeface="Helvetica Neue"/>
                <a:cs typeface="Helvetica Neue"/>
                <a:sym typeface="Helvetica Neue"/>
              </a:rPr>
              <a:t>‹#›</a:t>
            </a:fld>
            <a:endParaRPr sz="1000" b="0" i="0" u="none" strike="noStrike" cap="none">
              <a:solidFill>
                <a:schemeClr val="lt1"/>
              </a:solidFill>
              <a:latin typeface="Helvetica Neue"/>
              <a:ea typeface="Helvetica Neue"/>
              <a:cs typeface="Helvetica Neue"/>
              <a:sym typeface="Helvetica Neue"/>
            </a:endParaRPr>
          </a:p>
          <a:p>
            <a:pPr marL="0" marR="0" lvl="0" indent="0" algn="ctr" rtl="0">
              <a:lnSpc>
                <a:spcPct val="100000"/>
              </a:lnSpc>
              <a:spcBef>
                <a:spcPts val="0"/>
              </a:spcBef>
              <a:spcAft>
                <a:spcPts val="0"/>
              </a:spcAft>
              <a:buClr>
                <a:srgbClr val="000000"/>
              </a:buClr>
              <a:buSzPts val="1000"/>
              <a:buFont typeface="Arial"/>
              <a:buNone/>
            </a:pPr>
            <a:endParaRPr sz="1000" b="0" i="0" u="none" strike="noStrike" cap="none">
              <a:solidFill>
                <a:schemeClr val="dk1"/>
              </a:solidFill>
              <a:latin typeface="Calibri"/>
              <a:ea typeface="Calibri"/>
              <a:cs typeface="Calibri"/>
              <a:sym typeface="Calibri"/>
            </a:endParaRPr>
          </a:p>
        </p:txBody>
      </p:sp>
    </p:spTree>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matchingName="1_Title and Content">
  <p:cSld name="1_Title and Content">
    <p:spTree>
      <p:nvGrpSpPr>
        <p:cNvPr id="1" name="Shape 132"/>
        <p:cNvGrpSpPr/>
        <p:nvPr/>
      </p:nvGrpSpPr>
      <p:grpSpPr>
        <a:xfrm>
          <a:off x="0" y="0"/>
          <a:ext cx="0" cy="0"/>
          <a:chOff x="0" y="0"/>
          <a:chExt cx="0" cy="0"/>
        </a:xfrm>
      </p:grpSpPr>
      <p:sp>
        <p:nvSpPr>
          <p:cNvPr id="133" name="Google Shape;133;p17"/>
          <p:cNvSpPr/>
          <p:nvPr/>
        </p:nvSpPr>
        <p:spPr>
          <a:xfrm>
            <a:off x="0" y="0"/>
            <a:ext cx="12192000" cy="6858000"/>
          </a:xfrm>
          <a:prstGeom prst="rect">
            <a:avLst/>
          </a:prstGeom>
          <a:solidFill>
            <a:schemeClr val="dk2"/>
          </a:solidFill>
          <a:ln w="12700" cap="flat" cmpd="sng">
            <a:solidFill>
              <a:srgbClr val="004B8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dk2"/>
              </a:solidFill>
              <a:latin typeface="Calibri"/>
              <a:ea typeface="Calibri"/>
              <a:cs typeface="Calibri"/>
              <a:sym typeface="Calibri"/>
            </a:endParaRPr>
          </a:p>
        </p:txBody>
      </p:sp>
      <p:sp>
        <p:nvSpPr>
          <p:cNvPr id="134" name="Google Shape;134;p17"/>
          <p:cNvSpPr txBox="1">
            <a:spLocks noGrp="1"/>
          </p:cNvSpPr>
          <p:nvPr>
            <p:ph type="title"/>
          </p:nvPr>
        </p:nvSpPr>
        <p:spPr>
          <a:xfrm>
            <a:off x="257432" y="365125"/>
            <a:ext cx="11567984"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lt1"/>
              </a:buClr>
              <a:buSzPts val="3600"/>
              <a:buFont typeface="Helvetica Neue"/>
              <a:buNone/>
              <a:defRPr>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35" name="Google Shape;135;p17"/>
          <p:cNvSpPr txBox="1">
            <a:spLocks noGrp="1"/>
          </p:cNvSpPr>
          <p:nvPr>
            <p:ph type="body" idx="1"/>
          </p:nvPr>
        </p:nvSpPr>
        <p:spPr>
          <a:xfrm>
            <a:off x="257432" y="1825625"/>
            <a:ext cx="11567984" cy="3824898"/>
          </a:xfrm>
          <a:prstGeom prst="rect">
            <a:avLst/>
          </a:prstGeom>
          <a:noFill/>
          <a:ln>
            <a:noFill/>
          </a:ln>
        </p:spPr>
        <p:txBody>
          <a:bodyPr spcFirstLastPara="1" wrap="square" lIns="91425" tIns="45700" rIns="91425" bIns="45700" anchor="t" anchorCtr="0">
            <a:normAutofit/>
          </a:bodyPr>
          <a:lstStyle>
            <a:lvl1pPr marL="457200" lvl="0" indent="-353060" algn="l">
              <a:lnSpc>
                <a:spcPct val="90000"/>
              </a:lnSpc>
              <a:spcBef>
                <a:spcPts val="1000"/>
              </a:spcBef>
              <a:spcAft>
                <a:spcPts val="0"/>
              </a:spcAft>
              <a:buClr>
                <a:schemeClr val="accent4"/>
              </a:buClr>
              <a:buSzPts val="1960"/>
              <a:buChar char="→"/>
              <a:defRPr>
                <a:solidFill>
                  <a:schemeClr val="lt1"/>
                </a:solidFill>
              </a:defRPr>
            </a:lvl1pPr>
            <a:lvl2pPr marL="914400" lvl="1" indent="-381000" algn="l">
              <a:lnSpc>
                <a:spcPct val="90000"/>
              </a:lnSpc>
              <a:spcBef>
                <a:spcPts val="500"/>
              </a:spcBef>
              <a:spcAft>
                <a:spcPts val="0"/>
              </a:spcAft>
              <a:buSzPts val="2400"/>
              <a:buChar char="•"/>
              <a:defRPr>
                <a:solidFill>
                  <a:schemeClr val="lt1"/>
                </a:solidFill>
              </a:defRPr>
            </a:lvl2pPr>
            <a:lvl3pPr marL="1371600" lvl="2" indent="-355600" algn="l">
              <a:lnSpc>
                <a:spcPct val="90000"/>
              </a:lnSpc>
              <a:spcBef>
                <a:spcPts val="500"/>
              </a:spcBef>
              <a:spcAft>
                <a:spcPts val="0"/>
              </a:spcAft>
              <a:buSzPts val="2000"/>
              <a:buChar char="o"/>
              <a:defRPr>
                <a:solidFill>
                  <a:schemeClr val="lt1"/>
                </a:solidFill>
              </a:defRPr>
            </a:lvl3pPr>
            <a:lvl4pPr marL="1828800" lvl="3" indent="-342900" algn="l">
              <a:lnSpc>
                <a:spcPct val="90000"/>
              </a:lnSpc>
              <a:spcBef>
                <a:spcPts val="500"/>
              </a:spcBef>
              <a:spcAft>
                <a:spcPts val="0"/>
              </a:spcAft>
              <a:buSzPts val="1800"/>
              <a:buChar char="▪"/>
              <a:defRPr>
                <a:solidFill>
                  <a:schemeClr val="lt1"/>
                </a:solidFill>
              </a:defRPr>
            </a:lvl4pPr>
            <a:lvl5pPr marL="2286000" lvl="4" indent="-342900" algn="l">
              <a:lnSpc>
                <a:spcPct val="90000"/>
              </a:lnSpc>
              <a:spcBef>
                <a:spcPts val="500"/>
              </a:spcBef>
              <a:spcAft>
                <a:spcPts val="0"/>
              </a:spcAft>
              <a:buSzPts val="1800"/>
              <a:buChar char="▪"/>
              <a:defRPr>
                <a:solidFill>
                  <a:schemeClr val="lt1"/>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36" name="Google Shape;136;p17"/>
          <p:cNvSpPr/>
          <p:nvPr/>
        </p:nvSpPr>
        <p:spPr>
          <a:xfrm>
            <a:off x="11300604" y="6227805"/>
            <a:ext cx="524812" cy="524812"/>
          </a:xfrm>
          <a:prstGeom prst="ellipse">
            <a:avLst/>
          </a:pr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900"/>
              <a:buFont typeface="Arial"/>
              <a:buNone/>
            </a:pPr>
            <a:fld id="{00000000-1234-1234-1234-123412341234}" type="slidenum">
              <a:rPr lang="en-US" sz="900" b="0" i="0" u="none" strike="noStrike" cap="none">
                <a:solidFill>
                  <a:schemeClr val="lt1"/>
                </a:solidFill>
                <a:latin typeface="Arial Narrow"/>
                <a:ea typeface="Arial Narrow"/>
                <a:cs typeface="Arial Narrow"/>
                <a:sym typeface="Arial Narrow"/>
              </a:rPr>
              <a:t>‹#›</a:t>
            </a:fld>
            <a:endParaRPr sz="900" b="0" i="0" u="none" strike="noStrike" cap="none">
              <a:solidFill>
                <a:schemeClr val="lt1"/>
              </a:solidFill>
              <a:latin typeface="Arial Narrow"/>
              <a:ea typeface="Arial Narrow"/>
              <a:cs typeface="Arial Narrow"/>
              <a:sym typeface="Arial Narrow"/>
            </a:endParaRPr>
          </a:p>
        </p:txBody>
      </p:sp>
      <p:pic>
        <p:nvPicPr>
          <p:cNvPr id="137" name="Google Shape;137;p17"/>
          <p:cNvPicPr preferRelativeResize="0"/>
          <p:nvPr/>
        </p:nvPicPr>
        <p:blipFill rotWithShape="1">
          <a:blip r:embed="rId2">
            <a:alphaModFix/>
          </a:blip>
          <a:srcRect/>
          <a:stretch/>
        </p:blipFill>
        <p:spPr>
          <a:xfrm>
            <a:off x="188346" y="5037386"/>
            <a:ext cx="2690649" cy="2690649"/>
          </a:xfrm>
          <a:prstGeom prst="rect">
            <a:avLst/>
          </a:prstGeom>
          <a:noFill/>
          <a:ln>
            <a:noFill/>
          </a:ln>
        </p:spPr>
      </p:pic>
    </p:spTree>
    <p:extLst>
      <p:ext uri="{BB962C8B-B14F-4D97-AF65-F5344CB8AC3E}">
        <p14:creationId xmlns:p14="http://schemas.microsoft.com/office/powerpoint/2010/main" val="2125407442"/>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matchingName="2_Two Content">
  <p:cSld name="2_Two Content">
    <p:spTree>
      <p:nvGrpSpPr>
        <p:cNvPr id="1" name="Shape 138"/>
        <p:cNvGrpSpPr/>
        <p:nvPr/>
      </p:nvGrpSpPr>
      <p:grpSpPr>
        <a:xfrm>
          <a:off x="0" y="0"/>
          <a:ext cx="0" cy="0"/>
          <a:chOff x="0" y="0"/>
          <a:chExt cx="0" cy="0"/>
        </a:xfrm>
      </p:grpSpPr>
      <p:sp>
        <p:nvSpPr>
          <p:cNvPr id="139" name="Google Shape;139;p21"/>
          <p:cNvSpPr/>
          <p:nvPr/>
        </p:nvSpPr>
        <p:spPr>
          <a:xfrm>
            <a:off x="0" y="0"/>
            <a:ext cx="12192000" cy="6858000"/>
          </a:xfrm>
          <a:prstGeom prst="rect">
            <a:avLst/>
          </a:prstGeom>
          <a:solidFill>
            <a:schemeClr val="dk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40" name="Google Shape;140;p21"/>
          <p:cNvSpPr txBox="1">
            <a:spLocks noGrp="1"/>
          </p:cNvSpPr>
          <p:nvPr>
            <p:ph type="title"/>
          </p:nvPr>
        </p:nvSpPr>
        <p:spPr>
          <a:xfrm>
            <a:off x="257432" y="365125"/>
            <a:ext cx="11567984" cy="1325563"/>
          </a:xfrm>
          <a:prstGeom prst="rect">
            <a:avLst/>
          </a:prstGeom>
          <a:noFill/>
          <a:ln>
            <a:noFill/>
          </a:ln>
        </p:spPr>
        <p:txBody>
          <a:bodyPr spcFirstLastPara="1" wrap="square" lIns="91425" tIns="45700" rIns="91425" bIns="45700" anchor="ctr" anchorCtr="0">
            <a:normAutofit/>
          </a:bodyPr>
          <a:lstStyle>
            <a:lvl1pPr lvl="0" algn="ctr">
              <a:lnSpc>
                <a:spcPct val="90000"/>
              </a:lnSpc>
              <a:spcBef>
                <a:spcPts val="0"/>
              </a:spcBef>
              <a:spcAft>
                <a:spcPts val="0"/>
              </a:spcAft>
              <a:buClr>
                <a:schemeClr val="lt1"/>
              </a:buClr>
              <a:buSzPts val="3600"/>
              <a:buFont typeface="Helvetica Neue"/>
              <a:buNone/>
              <a:defRPr>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41" name="Google Shape;141;p21"/>
          <p:cNvSpPr txBox="1">
            <a:spLocks noGrp="1"/>
          </p:cNvSpPr>
          <p:nvPr>
            <p:ph type="body" idx="1"/>
          </p:nvPr>
        </p:nvSpPr>
        <p:spPr>
          <a:xfrm>
            <a:off x="450231" y="4030490"/>
            <a:ext cx="2613619" cy="1844332"/>
          </a:xfrm>
          <a:prstGeom prst="rect">
            <a:avLst/>
          </a:prstGeom>
          <a:noFill/>
          <a:ln>
            <a:noFill/>
          </a:ln>
        </p:spPr>
        <p:txBody>
          <a:bodyPr spcFirstLastPara="1" wrap="square" lIns="91425" tIns="45700" rIns="91425" bIns="45700" anchor="t" anchorCtr="0">
            <a:normAutofit/>
          </a:bodyPr>
          <a:lstStyle>
            <a:lvl1pPr marL="457200" lvl="0" indent="-228600" algn="ctr">
              <a:lnSpc>
                <a:spcPct val="90000"/>
              </a:lnSpc>
              <a:spcBef>
                <a:spcPts val="1000"/>
              </a:spcBef>
              <a:spcAft>
                <a:spcPts val="0"/>
              </a:spcAft>
              <a:buSzPts val="1400"/>
              <a:buNone/>
              <a:defRPr sz="2000" b="1">
                <a:solidFill>
                  <a:schemeClr val="lt1"/>
                </a:solidFill>
              </a:defRPr>
            </a:lvl1pPr>
            <a:lvl2pPr marL="914400" lvl="1" indent="-228600" algn="l">
              <a:lnSpc>
                <a:spcPct val="90000"/>
              </a:lnSpc>
              <a:spcBef>
                <a:spcPts val="500"/>
              </a:spcBef>
              <a:spcAft>
                <a:spcPts val="0"/>
              </a:spcAft>
              <a:buSzPts val="2400"/>
              <a:buNone/>
              <a:defRPr/>
            </a:lvl2pPr>
            <a:lvl3pPr marL="1371600" lvl="2" indent="-228600" algn="l">
              <a:lnSpc>
                <a:spcPct val="90000"/>
              </a:lnSpc>
              <a:spcBef>
                <a:spcPts val="500"/>
              </a:spcBef>
              <a:spcAft>
                <a:spcPts val="0"/>
              </a:spcAft>
              <a:buSzPts val="2000"/>
              <a:buNone/>
              <a:defRPr/>
            </a:lvl3pPr>
            <a:lvl4pPr marL="1828800" lvl="3" indent="-228600" algn="l">
              <a:lnSpc>
                <a:spcPct val="90000"/>
              </a:lnSpc>
              <a:spcBef>
                <a:spcPts val="500"/>
              </a:spcBef>
              <a:spcAft>
                <a:spcPts val="0"/>
              </a:spcAft>
              <a:buSzPts val="1800"/>
              <a:buNone/>
              <a:defRPr/>
            </a:lvl4pPr>
            <a:lvl5pPr marL="2286000" lvl="4" indent="-228600" algn="l">
              <a:lnSpc>
                <a:spcPct val="90000"/>
              </a:lnSpc>
              <a:spcBef>
                <a:spcPts val="500"/>
              </a:spcBef>
              <a:spcAft>
                <a:spcPts val="0"/>
              </a:spcAft>
              <a:buSzPts val="1800"/>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42" name="Google Shape;142;p21"/>
          <p:cNvSpPr txBox="1">
            <a:spLocks noGrp="1"/>
          </p:cNvSpPr>
          <p:nvPr>
            <p:ph type="body" idx="2"/>
          </p:nvPr>
        </p:nvSpPr>
        <p:spPr>
          <a:xfrm>
            <a:off x="3456172" y="4030490"/>
            <a:ext cx="2463114" cy="1844332"/>
          </a:xfrm>
          <a:prstGeom prst="rect">
            <a:avLst/>
          </a:prstGeom>
          <a:noFill/>
          <a:ln>
            <a:noFill/>
          </a:ln>
        </p:spPr>
        <p:txBody>
          <a:bodyPr spcFirstLastPara="1" wrap="square" lIns="91425" tIns="45700" rIns="91425" bIns="45700" anchor="t" anchorCtr="0">
            <a:normAutofit/>
          </a:bodyPr>
          <a:lstStyle>
            <a:lvl1pPr marL="457200" lvl="0" indent="-228600" algn="ctr">
              <a:lnSpc>
                <a:spcPct val="90000"/>
              </a:lnSpc>
              <a:spcBef>
                <a:spcPts val="1000"/>
              </a:spcBef>
              <a:spcAft>
                <a:spcPts val="0"/>
              </a:spcAft>
              <a:buSzPts val="1400"/>
              <a:buNone/>
              <a:defRPr sz="2000" b="1">
                <a:solidFill>
                  <a:schemeClr val="lt1"/>
                </a:solidFill>
              </a:defRPr>
            </a:lvl1pPr>
            <a:lvl2pPr marL="914400" lvl="1" indent="-228600" algn="l">
              <a:lnSpc>
                <a:spcPct val="90000"/>
              </a:lnSpc>
              <a:spcBef>
                <a:spcPts val="500"/>
              </a:spcBef>
              <a:spcAft>
                <a:spcPts val="0"/>
              </a:spcAft>
              <a:buSzPts val="2400"/>
              <a:buNone/>
              <a:defRPr/>
            </a:lvl2pPr>
            <a:lvl3pPr marL="1371600" lvl="2" indent="-228600" algn="l">
              <a:lnSpc>
                <a:spcPct val="90000"/>
              </a:lnSpc>
              <a:spcBef>
                <a:spcPts val="500"/>
              </a:spcBef>
              <a:spcAft>
                <a:spcPts val="0"/>
              </a:spcAft>
              <a:buSzPts val="2000"/>
              <a:buNone/>
              <a:defRPr/>
            </a:lvl3pPr>
            <a:lvl4pPr marL="1828800" lvl="3" indent="-228600" algn="l">
              <a:lnSpc>
                <a:spcPct val="90000"/>
              </a:lnSpc>
              <a:spcBef>
                <a:spcPts val="500"/>
              </a:spcBef>
              <a:spcAft>
                <a:spcPts val="0"/>
              </a:spcAft>
              <a:buSzPts val="1800"/>
              <a:buNone/>
              <a:defRPr/>
            </a:lvl4pPr>
            <a:lvl5pPr marL="2286000" lvl="4" indent="-228600" algn="l">
              <a:lnSpc>
                <a:spcPct val="90000"/>
              </a:lnSpc>
              <a:spcBef>
                <a:spcPts val="500"/>
              </a:spcBef>
              <a:spcAft>
                <a:spcPts val="0"/>
              </a:spcAft>
              <a:buSzPts val="1800"/>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43" name="Google Shape;143;p21"/>
          <p:cNvSpPr txBox="1">
            <a:spLocks noGrp="1"/>
          </p:cNvSpPr>
          <p:nvPr>
            <p:ph type="body" idx="3"/>
          </p:nvPr>
        </p:nvSpPr>
        <p:spPr>
          <a:xfrm>
            <a:off x="6311608" y="4030490"/>
            <a:ext cx="2463114" cy="1844332"/>
          </a:xfrm>
          <a:prstGeom prst="rect">
            <a:avLst/>
          </a:prstGeom>
          <a:noFill/>
          <a:ln>
            <a:noFill/>
          </a:ln>
        </p:spPr>
        <p:txBody>
          <a:bodyPr spcFirstLastPara="1" wrap="square" lIns="91425" tIns="45700" rIns="91425" bIns="45700" anchor="t" anchorCtr="0">
            <a:normAutofit/>
          </a:bodyPr>
          <a:lstStyle>
            <a:lvl1pPr marL="457200" lvl="0" indent="-228600" algn="ctr">
              <a:lnSpc>
                <a:spcPct val="90000"/>
              </a:lnSpc>
              <a:spcBef>
                <a:spcPts val="1000"/>
              </a:spcBef>
              <a:spcAft>
                <a:spcPts val="0"/>
              </a:spcAft>
              <a:buSzPts val="1400"/>
              <a:buNone/>
              <a:defRPr sz="2000" b="1">
                <a:solidFill>
                  <a:schemeClr val="lt1"/>
                </a:solidFill>
              </a:defRPr>
            </a:lvl1pPr>
            <a:lvl2pPr marL="914400" lvl="1" indent="-228600" algn="l">
              <a:lnSpc>
                <a:spcPct val="90000"/>
              </a:lnSpc>
              <a:spcBef>
                <a:spcPts val="500"/>
              </a:spcBef>
              <a:spcAft>
                <a:spcPts val="0"/>
              </a:spcAft>
              <a:buSzPts val="2400"/>
              <a:buNone/>
              <a:defRPr/>
            </a:lvl2pPr>
            <a:lvl3pPr marL="1371600" lvl="2" indent="-228600" algn="l">
              <a:lnSpc>
                <a:spcPct val="90000"/>
              </a:lnSpc>
              <a:spcBef>
                <a:spcPts val="500"/>
              </a:spcBef>
              <a:spcAft>
                <a:spcPts val="0"/>
              </a:spcAft>
              <a:buSzPts val="2000"/>
              <a:buNone/>
              <a:defRPr/>
            </a:lvl3pPr>
            <a:lvl4pPr marL="1828800" lvl="3" indent="-228600" algn="l">
              <a:lnSpc>
                <a:spcPct val="90000"/>
              </a:lnSpc>
              <a:spcBef>
                <a:spcPts val="500"/>
              </a:spcBef>
              <a:spcAft>
                <a:spcPts val="0"/>
              </a:spcAft>
              <a:buSzPts val="1800"/>
              <a:buNone/>
              <a:defRPr/>
            </a:lvl4pPr>
            <a:lvl5pPr marL="2286000" lvl="4" indent="-228600" algn="l">
              <a:lnSpc>
                <a:spcPct val="90000"/>
              </a:lnSpc>
              <a:spcBef>
                <a:spcPts val="500"/>
              </a:spcBef>
              <a:spcAft>
                <a:spcPts val="0"/>
              </a:spcAft>
              <a:buSzPts val="1800"/>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44" name="Google Shape;144;p21"/>
          <p:cNvSpPr/>
          <p:nvPr/>
        </p:nvSpPr>
        <p:spPr>
          <a:xfrm>
            <a:off x="870679" y="1964724"/>
            <a:ext cx="1791730" cy="1791730"/>
          </a:xfrm>
          <a:prstGeom prst="ellipse">
            <a:avLst/>
          </a:pr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45" name="Google Shape;145;p21"/>
          <p:cNvSpPr/>
          <p:nvPr/>
        </p:nvSpPr>
        <p:spPr>
          <a:xfrm>
            <a:off x="3791864" y="1964724"/>
            <a:ext cx="1791730" cy="1791730"/>
          </a:xfrm>
          <a:prstGeom prst="ellipse">
            <a:avLst/>
          </a:pr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46" name="Google Shape;146;p21"/>
          <p:cNvSpPr/>
          <p:nvPr/>
        </p:nvSpPr>
        <p:spPr>
          <a:xfrm>
            <a:off x="6603183" y="1964724"/>
            <a:ext cx="1791730" cy="1791730"/>
          </a:xfrm>
          <a:prstGeom prst="ellipse">
            <a:avLst/>
          </a:pr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47" name="Google Shape;147;p21"/>
          <p:cNvSpPr txBox="1">
            <a:spLocks noGrp="1"/>
          </p:cNvSpPr>
          <p:nvPr>
            <p:ph type="body" idx="4"/>
          </p:nvPr>
        </p:nvSpPr>
        <p:spPr>
          <a:xfrm>
            <a:off x="9193899" y="4030490"/>
            <a:ext cx="2463114" cy="1844332"/>
          </a:xfrm>
          <a:prstGeom prst="rect">
            <a:avLst/>
          </a:prstGeom>
          <a:noFill/>
          <a:ln>
            <a:noFill/>
          </a:ln>
        </p:spPr>
        <p:txBody>
          <a:bodyPr spcFirstLastPara="1" wrap="square" lIns="91425" tIns="45700" rIns="91425" bIns="45700" anchor="t" anchorCtr="0">
            <a:normAutofit/>
          </a:bodyPr>
          <a:lstStyle>
            <a:lvl1pPr marL="457200" lvl="0" indent="-228600" algn="ctr">
              <a:lnSpc>
                <a:spcPct val="90000"/>
              </a:lnSpc>
              <a:spcBef>
                <a:spcPts val="1000"/>
              </a:spcBef>
              <a:spcAft>
                <a:spcPts val="0"/>
              </a:spcAft>
              <a:buSzPts val="1400"/>
              <a:buNone/>
              <a:defRPr sz="2000" b="1">
                <a:solidFill>
                  <a:schemeClr val="lt1"/>
                </a:solidFill>
              </a:defRPr>
            </a:lvl1pPr>
            <a:lvl2pPr marL="914400" lvl="1" indent="-228600" algn="l">
              <a:lnSpc>
                <a:spcPct val="90000"/>
              </a:lnSpc>
              <a:spcBef>
                <a:spcPts val="500"/>
              </a:spcBef>
              <a:spcAft>
                <a:spcPts val="0"/>
              </a:spcAft>
              <a:buSzPts val="2400"/>
              <a:buNone/>
              <a:defRPr/>
            </a:lvl2pPr>
            <a:lvl3pPr marL="1371600" lvl="2" indent="-228600" algn="l">
              <a:lnSpc>
                <a:spcPct val="90000"/>
              </a:lnSpc>
              <a:spcBef>
                <a:spcPts val="500"/>
              </a:spcBef>
              <a:spcAft>
                <a:spcPts val="0"/>
              </a:spcAft>
              <a:buSzPts val="2000"/>
              <a:buNone/>
              <a:defRPr/>
            </a:lvl3pPr>
            <a:lvl4pPr marL="1828800" lvl="3" indent="-228600" algn="l">
              <a:lnSpc>
                <a:spcPct val="90000"/>
              </a:lnSpc>
              <a:spcBef>
                <a:spcPts val="500"/>
              </a:spcBef>
              <a:spcAft>
                <a:spcPts val="0"/>
              </a:spcAft>
              <a:buSzPts val="1800"/>
              <a:buNone/>
              <a:defRPr/>
            </a:lvl4pPr>
            <a:lvl5pPr marL="2286000" lvl="4" indent="-228600" algn="l">
              <a:lnSpc>
                <a:spcPct val="90000"/>
              </a:lnSpc>
              <a:spcBef>
                <a:spcPts val="500"/>
              </a:spcBef>
              <a:spcAft>
                <a:spcPts val="0"/>
              </a:spcAft>
              <a:buSzPts val="1800"/>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48" name="Google Shape;148;p21"/>
          <p:cNvSpPr/>
          <p:nvPr/>
        </p:nvSpPr>
        <p:spPr>
          <a:xfrm>
            <a:off x="9529591" y="1964724"/>
            <a:ext cx="1791730" cy="1791730"/>
          </a:xfrm>
          <a:prstGeom prst="ellipse">
            <a:avLst/>
          </a:pr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49" name="Google Shape;149;p21"/>
          <p:cNvSpPr/>
          <p:nvPr/>
        </p:nvSpPr>
        <p:spPr>
          <a:xfrm>
            <a:off x="11321321" y="6227804"/>
            <a:ext cx="504095" cy="500799"/>
          </a:xfrm>
          <a:prstGeom prst="ellipse">
            <a:avLst/>
          </a:pr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900"/>
              <a:buFont typeface="Arial"/>
              <a:buNone/>
            </a:pPr>
            <a:fld id="{00000000-1234-1234-1234-123412341234}" type="slidenum">
              <a:rPr lang="en-US" sz="900" b="0" i="0" u="none" strike="noStrike" cap="none">
                <a:solidFill>
                  <a:schemeClr val="lt1"/>
                </a:solidFill>
                <a:latin typeface="Arial Narrow"/>
                <a:ea typeface="Arial Narrow"/>
                <a:cs typeface="Arial Narrow"/>
                <a:sym typeface="Arial Narrow"/>
              </a:rPr>
              <a:t>‹#›</a:t>
            </a:fld>
            <a:endParaRPr sz="900" b="0" i="0" u="none" strike="noStrike" cap="none">
              <a:solidFill>
                <a:schemeClr val="lt1"/>
              </a:solidFill>
              <a:latin typeface="Arial Narrow"/>
              <a:ea typeface="Arial Narrow"/>
              <a:cs typeface="Arial Narrow"/>
              <a:sym typeface="Arial Narrow"/>
            </a:endParaRPr>
          </a:p>
        </p:txBody>
      </p:sp>
      <p:pic>
        <p:nvPicPr>
          <p:cNvPr id="150" name="Google Shape;150;p21"/>
          <p:cNvPicPr preferRelativeResize="0"/>
          <p:nvPr/>
        </p:nvPicPr>
        <p:blipFill rotWithShape="1">
          <a:blip r:embed="rId2">
            <a:alphaModFix/>
          </a:blip>
          <a:srcRect/>
          <a:stretch/>
        </p:blipFill>
        <p:spPr>
          <a:xfrm>
            <a:off x="188346" y="5037386"/>
            <a:ext cx="2690649" cy="2690649"/>
          </a:xfrm>
          <a:prstGeom prst="rect">
            <a:avLst/>
          </a:prstGeom>
          <a:noFill/>
          <a:ln>
            <a:noFill/>
          </a:ln>
        </p:spPr>
      </p:pic>
    </p:spTree>
    <p:extLst>
      <p:ext uri="{BB962C8B-B14F-4D97-AF65-F5344CB8AC3E}">
        <p14:creationId xmlns:p14="http://schemas.microsoft.com/office/powerpoint/2010/main" val="1086692908"/>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matchingName="2_Section Header">
  <p:cSld name="2_Section Header">
    <p:spTree>
      <p:nvGrpSpPr>
        <p:cNvPr id="1" name="Shape 151"/>
        <p:cNvGrpSpPr/>
        <p:nvPr/>
      </p:nvGrpSpPr>
      <p:grpSpPr>
        <a:xfrm>
          <a:off x="0" y="0"/>
          <a:ext cx="0" cy="0"/>
          <a:chOff x="0" y="0"/>
          <a:chExt cx="0" cy="0"/>
        </a:xfrm>
      </p:grpSpPr>
      <p:sp>
        <p:nvSpPr>
          <p:cNvPr id="152" name="Google Shape;152;p18"/>
          <p:cNvSpPr txBox="1">
            <a:spLocks noGrp="1"/>
          </p:cNvSpPr>
          <p:nvPr>
            <p:ph type="body" idx="1"/>
          </p:nvPr>
        </p:nvSpPr>
        <p:spPr>
          <a:xfrm>
            <a:off x="7488194" y="1742304"/>
            <a:ext cx="3859255" cy="852616"/>
          </a:xfrm>
          <a:prstGeom prst="rect">
            <a:avLst/>
          </a:prstGeom>
          <a:noFill/>
          <a:ln>
            <a:noFill/>
          </a:ln>
        </p:spPr>
        <p:txBody>
          <a:bodyPr spcFirstLastPara="1" wrap="square" lIns="91425" tIns="45700" rIns="91425" bIns="45700" anchor="ctr" anchorCtr="0">
            <a:normAutofit/>
          </a:bodyPr>
          <a:lstStyle>
            <a:lvl1pPr marL="457200" lvl="0" indent="-228600" algn="l">
              <a:lnSpc>
                <a:spcPct val="90000"/>
              </a:lnSpc>
              <a:spcBef>
                <a:spcPts val="1000"/>
              </a:spcBef>
              <a:spcAft>
                <a:spcPts val="0"/>
              </a:spcAft>
              <a:buSzPts val="1680"/>
              <a:buNone/>
              <a:defRPr sz="2400">
                <a:solidFill>
                  <a:srgbClr val="888888"/>
                </a:solidFill>
              </a:defRPr>
            </a:lvl1pPr>
            <a:lvl2pPr marL="914400" lvl="1" indent="-228600" algn="l">
              <a:lnSpc>
                <a:spcPct val="90000"/>
              </a:lnSpc>
              <a:spcBef>
                <a:spcPts val="500"/>
              </a:spcBef>
              <a:spcAft>
                <a:spcPts val="0"/>
              </a:spcAft>
              <a:buSzPts val="2000"/>
              <a:buNone/>
              <a:defRPr sz="2000">
                <a:solidFill>
                  <a:srgbClr val="888888"/>
                </a:solidFill>
              </a:defRPr>
            </a:lvl2pPr>
            <a:lvl3pPr marL="1371600" lvl="2" indent="-228600" algn="l">
              <a:lnSpc>
                <a:spcPct val="90000"/>
              </a:lnSpc>
              <a:spcBef>
                <a:spcPts val="500"/>
              </a:spcBef>
              <a:spcAft>
                <a:spcPts val="0"/>
              </a:spcAft>
              <a:buSzPts val="1800"/>
              <a:buNone/>
              <a:defRPr sz="1800">
                <a:solidFill>
                  <a:srgbClr val="888888"/>
                </a:solidFill>
              </a:defRPr>
            </a:lvl3pPr>
            <a:lvl4pPr marL="1828800" lvl="3" indent="-228600" algn="l">
              <a:lnSpc>
                <a:spcPct val="90000"/>
              </a:lnSpc>
              <a:spcBef>
                <a:spcPts val="500"/>
              </a:spcBef>
              <a:spcAft>
                <a:spcPts val="0"/>
              </a:spcAft>
              <a:buSzPts val="1600"/>
              <a:buNone/>
              <a:defRPr sz="1600">
                <a:solidFill>
                  <a:srgbClr val="888888"/>
                </a:solidFill>
              </a:defRPr>
            </a:lvl4pPr>
            <a:lvl5pPr marL="2286000" lvl="4" indent="-228600" algn="l">
              <a:lnSpc>
                <a:spcPct val="90000"/>
              </a:lnSpc>
              <a:spcBef>
                <a:spcPts val="500"/>
              </a:spcBef>
              <a:spcAft>
                <a:spcPts val="0"/>
              </a:spcAft>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153" name="Google Shape;153;p18"/>
          <p:cNvSpPr txBox="1">
            <a:spLocks noGrp="1"/>
          </p:cNvSpPr>
          <p:nvPr>
            <p:ph type="body" idx="2"/>
          </p:nvPr>
        </p:nvSpPr>
        <p:spPr>
          <a:xfrm>
            <a:off x="7488194" y="2780272"/>
            <a:ext cx="3859255" cy="852616"/>
          </a:xfrm>
          <a:prstGeom prst="rect">
            <a:avLst/>
          </a:prstGeom>
          <a:noFill/>
          <a:ln>
            <a:noFill/>
          </a:ln>
        </p:spPr>
        <p:txBody>
          <a:bodyPr spcFirstLastPara="1" wrap="square" lIns="91425" tIns="45700" rIns="91425" bIns="45700" anchor="ctr" anchorCtr="0">
            <a:normAutofit/>
          </a:bodyPr>
          <a:lstStyle>
            <a:lvl1pPr marL="457200" lvl="0" indent="-228600" algn="l">
              <a:lnSpc>
                <a:spcPct val="90000"/>
              </a:lnSpc>
              <a:spcBef>
                <a:spcPts val="1000"/>
              </a:spcBef>
              <a:spcAft>
                <a:spcPts val="0"/>
              </a:spcAft>
              <a:buSzPts val="1680"/>
              <a:buNone/>
              <a:defRPr sz="2400">
                <a:solidFill>
                  <a:srgbClr val="888888"/>
                </a:solidFill>
              </a:defRPr>
            </a:lvl1pPr>
            <a:lvl2pPr marL="914400" lvl="1" indent="-228600" algn="l">
              <a:lnSpc>
                <a:spcPct val="90000"/>
              </a:lnSpc>
              <a:spcBef>
                <a:spcPts val="500"/>
              </a:spcBef>
              <a:spcAft>
                <a:spcPts val="0"/>
              </a:spcAft>
              <a:buSzPts val="2000"/>
              <a:buNone/>
              <a:defRPr sz="2000">
                <a:solidFill>
                  <a:srgbClr val="888888"/>
                </a:solidFill>
              </a:defRPr>
            </a:lvl2pPr>
            <a:lvl3pPr marL="1371600" lvl="2" indent="-228600" algn="l">
              <a:lnSpc>
                <a:spcPct val="90000"/>
              </a:lnSpc>
              <a:spcBef>
                <a:spcPts val="500"/>
              </a:spcBef>
              <a:spcAft>
                <a:spcPts val="0"/>
              </a:spcAft>
              <a:buSzPts val="1800"/>
              <a:buNone/>
              <a:defRPr sz="1800">
                <a:solidFill>
                  <a:srgbClr val="888888"/>
                </a:solidFill>
              </a:defRPr>
            </a:lvl3pPr>
            <a:lvl4pPr marL="1828800" lvl="3" indent="-228600" algn="l">
              <a:lnSpc>
                <a:spcPct val="90000"/>
              </a:lnSpc>
              <a:spcBef>
                <a:spcPts val="500"/>
              </a:spcBef>
              <a:spcAft>
                <a:spcPts val="0"/>
              </a:spcAft>
              <a:buSzPts val="1600"/>
              <a:buNone/>
              <a:defRPr sz="1600">
                <a:solidFill>
                  <a:srgbClr val="888888"/>
                </a:solidFill>
              </a:defRPr>
            </a:lvl4pPr>
            <a:lvl5pPr marL="2286000" lvl="4" indent="-228600" algn="l">
              <a:lnSpc>
                <a:spcPct val="90000"/>
              </a:lnSpc>
              <a:spcBef>
                <a:spcPts val="500"/>
              </a:spcBef>
              <a:spcAft>
                <a:spcPts val="0"/>
              </a:spcAft>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154" name="Google Shape;154;p18"/>
          <p:cNvSpPr txBox="1">
            <a:spLocks noGrp="1"/>
          </p:cNvSpPr>
          <p:nvPr>
            <p:ph type="body" idx="3"/>
          </p:nvPr>
        </p:nvSpPr>
        <p:spPr>
          <a:xfrm>
            <a:off x="7488194" y="3842953"/>
            <a:ext cx="3859255" cy="852616"/>
          </a:xfrm>
          <a:prstGeom prst="rect">
            <a:avLst/>
          </a:prstGeom>
          <a:noFill/>
          <a:ln>
            <a:noFill/>
          </a:ln>
        </p:spPr>
        <p:txBody>
          <a:bodyPr spcFirstLastPara="1" wrap="square" lIns="91425" tIns="45700" rIns="91425" bIns="45700" anchor="ctr" anchorCtr="0">
            <a:normAutofit/>
          </a:bodyPr>
          <a:lstStyle>
            <a:lvl1pPr marL="457200" lvl="0" indent="-228600" algn="l">
              <a:lnSpc>
                <a:spcPct val="90000"/>
              </a:lnSpc>
              <a:spcBef>
                <a:spcPts val="1000"/>
              </a:spcBef>
              <a:spcAft>
                <a:spcPts val="0"/>
              </a:spcAft>
              <a:buSzPts val="1680"/>
              <a:buNone/>
              <a:defRPr sz="2400">
                <a:solidFill>
                  <a:srgbClr val="888888"/>
                </a:solidFill>
              </a:defRPr>
            </a:lvl1pPr>
            <a:lvl2pPr marL="914400" lvl="1" indent="-228600" algn="l">
              <a:lnSpc>
                <a:spcPct val="90000"/>
              </a:lnSpc>
              <a:spcBef>
                <a:spcPts val="500"/>
              </a:spcBef>
              <a:spcAft>
                <a:spcPts val="0"/>
              </a:spcAft>
              <a:buSzPts val="2000"/>
              <a:buNone/>
              <a:defRPr sz="2000">
                <a:solidFill>
                  <a:srgbClr val="888888"/>
                </a:solidFill>
              </a:defRPr>
            </a:lvl2pPr>
            <a:lvl3pPr marL="1371600" lvl="2" indent="-228600" algn="l">
              <a:lnSpc>
                <a:spcPct val="90000"/>
              </a:lnSpc>
              <a:spcBef>
                <a:spcPts val="500"/>
              </a:spcBef>
              <a:spcAft>
                <a:spcPts val="0"/>
              </a:spcAft>
              <a:buSzPts val="1800"/>
              <a:buNone/>
              <a:defRPr sz="1800">
                <a:solidFill>
                  <a:srgbClr val="888888"/>
                </a:solidFill>
              </a:defRPr>
            </a:lvl3pPr>
            <a:lvl4pPr marL="1828800" lvl="3" indent="-228600" algn="l">
              <a:lnSpc>
                <a:spcPct val="90000"/>
              </a:lnSpc>
              <a:spcBef>
                <a:spcPts val="500"/>
              </a:spcBef>
              <a:spcAft>
                <a:spcPts val="0"/>
              </a:spcAft>
              <a:buSzPts val="1600"/>
              <a:buNone/>
              <a:defRPr sz="1600">
                <a:solidFill>
                  <a:srgbClr val="888888"/>
                </a:solidFill>
              </a:defRPr>
            </a:lvl4pPr>
            <a:lvl5pPr marL="2286000" lvl="4" indent="-228600" algn="l">
              <a:lnSpc>
                <a:spcPct val="90000"/>
              </a:lnSpc>
              <a:spcBef>
                <a:spcPts val="500"/>
              </a:spcBef>
              <a:spcAft>
                <a:spcPts val="0"/>
              </a:spcAft>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155" name="Google Shape;155;p18"/>
          <p:cNvSpPr txBox="1">
            <a:spLocks noGrp="1"/>
          </p:cNvSpPr>
          <p:nvPr>
            <p:ph type="body" idx="4"/>
          </p:nvPr>
        </p:nvSpPr>
        <p:spPr>
          <a:xfrm>
            <a:off x="7488194" y="4880921"/>
            <a:ext cx="3859255" cy="852616"/>
          </a:xfrm>
          <a:prstGeom prst="rect">
            <a:avLst/>
          </a:prstGeom>
          <a:noFill/>
          <a:ln>
            <a:noFill/>
          </a:ln>
        </p:spPr>
        <p:txBody>
          <a:bodyPr spcFirstLastPara="1" wrap="square" lIns="91425" tIns="45700" rIns="91425" bIns="45700" anchor="ctr" anchorCtr="0">
            <a:normAutofit/>
          </a:bodyPr>
          <a:lstStyle>
            <a:lvl1pPr marL="457200" lvl="0" indent="-228600" algn="l">
              <a:lnSpc>
                <a:spcPct val="90000"/>
              </a:lnSpc>
              <a:spcBef>
                <a:spcPts val="1000"/>
              </a:spcBef>
              <a:spcAft>
                <a:spcPts val="0"/>
              </a:spcAft>
              <a:buSzPts val="1680"/>
              <a:buNone/>
              <a:defRPr sz="2400">
                <a:solidFill>
                  <a:srgbClr val="888888"/>
                </a:solidFill>
              </a:defRPr>
            </a:lvl1pPr>
            <a:lvl2pPr marL="914400" lvl="1" indent="-228600" algn="l">
              <a:lnSpc>
                <a:spcPct val="90000"/>
              </a:lnSpc>
              <a:spcBef>
                <a:spcPts val="500"/>
              </a:spcBef>
              <a:spcAft>
                <a:spcPts val="0"/>
              </a:spcAft>
              <a:buSzPts val="2000"/>
              <a:buNone/>
              <a:defRPr sz="2000">
                <a:solidFill>
                  <a:srgbClr val="888888"/>
                </a:solidFill>
              </a:defRPr>
            </a:lvl2pPr>
            <a:lvl3pPr marL="1371600" lvl="2" indent="-228600" algn="l">
              <a:lnSpc>
                <a:spcPct val="90000"/>
              </a:lnSpc>
              <a:spcBef>
                <a:spcPts val="500"/>
              </a:spcBef>
              <a:spcAft>
                <a:spcPts val="0"/>
              </a:spcAft>
              <a:buSzPts val="1800"/>
              <a:buNone/>
              <a:defRPr sz="1800">
                <a:solidFill>
                  <a:srgbClr val="888888"/>
                </a:solidFill>
              </a:defRPr>
            </a:lvl3pPr>
            <a:lvl4pPr marL="1828800" lvl="3" indent="-228600" algn="l">
              <a:lnSpc>
                <a:spcPct val="90000"/>
              </a:lnSpc>
              <a:spcBef>
                <a:spcPts val="500"/>
              </a:spcBef>
              <a:spcAft>
                <a:spcPts val="0"/>
              </a:spcAft>
              <a:buSzPts val="1600"/>
              <a:buNone/>
              <a:defRPr sz="1600">
                <a:solidFill>
                  <a:srgbClr val="888888"/>
                </a:solidFill>
              </a:defRPr>
            </a:lvl4pPr>
            <a:lvl5pPr marL="2286000" lvl="4" indent="-228600" algn="l">
              <a:lnSpc>
                <a:spcPct val="90000"/>
              </a:lnSpc>
              <a:spcBef>
                <a:spcPts val="500"/>
              </a:spcBef>
              <a:spcAft>
                <a:spcPts val="0"/>
              </a:spcAft>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156" name="Google Shape;156;p18"/>
          <p:cNvSpPr/>
          <p:nvPr/>
        </p:nvSpPr>
        <p:spPr>
          <a:xfrm rot="5400000">
            <a:off x="-1" y="0"/>
            <a:ext cx="6096000" cy="6096000"/>
          </a:xfrm>
          <a:prstGeom prst="rtTriangle">
            <a:avLst/>
          </a:prstGeom>
          <a:gradFill>
            <a:gsLst>
              <a:gs pos="0">
                <a:schemeClr val="dk2"/>
              </a:gs>
              <a:gs pos="21000">
                <a:schemeClr val="dk2"/>
              </a:gs>
              <a:gs pos="100000">
                <a:schemeClr val="accent1"/>
              </a:gs>
            </a:gsLst>
            <a:lin ang="16200000"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57" name="Google Shape;157;p18"/>
          <p:cNvSpPr txBox="1">
            <a:spLocks noGrp="1"/>
          </p:cNvSpPr>
          <p:nvPr>
            <p:ph type="title"/>
          </p:nvPr>
        </p:nvSpPr>
        <p:spPr>
          <a:xfrm>
            <a:off x="257432" y="365125"/>
            <a:ext cx="4709984"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lt1"/>
              </a:buClr>
              <a:buSzPts val="3600"/>
              <a:buFont typeface="Helvetica Neue"/>
              <a:buNone/>
              <a:defRPr>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pic>
        <p:nvPicPr>
          <p:cNvPr id="158" name="Google Shape;158;p18" descr="Text&#10;&#10;Description automatically generated"/>
          <p:cNvPicPr preferRelativeResize="0"/>
          <p:nvPr/>
        </p:nvPicPr>
        <p:blipFill rotWithShape="1">
          <a:blip r:embed="rId2">
            <a:alphaModFix/>
          </a:blip>
          <a:srcRect/>
          <a:stretch/>
        </p:blipFill>
        <p:spPr>
          <a:xfrm>
            <a:off x="311254" y="5693273"/>
            <a:ext cx="2452266" cy="1379399"/>
          </a:xfrm>
          <a:prstGeom prst="rect">
            <a:avLst/>
          </a:prstGeom>
          <a:noFill/>
          <a:ln>
            <a:noFill/>
          </a:ln>
        </p:spPr>
      </p:pic>
    </p:spTree>
    <p:extLst>
      <p:ext uri="{BB962C8B-B14F-4D97-AF65-F5344CB8AC3E}">
        <p14:creationId xmlns:p14="http://schemas.microsoft.com/office/powerpoint/2010/main" val="598656687"/>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matchingName="Blank" type="obj">
  <p:cSld name="Blank">
    <p:spTree>
      <p:nvGrpSpPr>
        <p:cNvPr id="1" name="Shape 11"/>
        <p:cNvGrpSpPr/>
        <p:nvPr/>
      </p:nvGrpSpPr>
      <p:grpSpPr>
        <a:xfrm>
          <a:off x="0" y="0"/>
          <a:ext cx="0" cy="0"/>
          <a:chOff x="0" y="0"/>
          <a:chExt cx="0" cy="0"/>
        </a:xfrm>
      </p:grpSpPr>
      <p:sp>
        <p:nvSpPr>
          <p:cNvPr id="12" name="Google Shape;12;p21"/>
          <p:cNvSpPr txBox="1">
            <a:spLocks noGrp="1"/>
          </p:cNvSpPr>
          <p:nvPr>
            <p:ph type="ftr" idx="11"/>
          </p:nvPr>
        </p:nvSpPr>
        <p:spPr>
          <a:xfrm>
            <a:off x="4145280" y="6377940"/>
            <a:ext cx="3901440" cy="215444"/>
          </a:xfrm>
          <a:prstGeom prst="rect">
            <a:avLst/>
          </a:prstGeom>
          <a:noFill/>
          <a:ln>
            <a:noFill/>
          </a:ln>
        </p:spPr>
        <p:txBody>
          <a:bodyPr spcFirstLastPara="1" wrap="square" lIns="0" tIns="0" rIns="0" bIns="0" anchor="t" anchorCtr="0">
            <a:spAutoFit/>
          </a:bodyPr>
          <a:lstStyle>
            <a:lvl1pPr lvl="0" algn="ctr">
              <a:lnSpc>
                <a:spcPct val="100000"/>
              </a:lnSpc>
              <a:spcBef>
                <a:spcPts val="0"/>
              </a:spcBef>
              <a:spcAft>
                <a:spcPts val="0"/>
              </a:spcAft>
              <a:buSzPts val="1400"/>
              <a:buNone/>
              <a:defRPr>
                <a:solidFill>
                  <a:srgbClr val="888888"/>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3" name="Google Shape;13;p21"/>
          <p:cNvSpPr txBox="1">
            <a:spLocks noGrp="1"/>
          </p:cNvSpPr>
          <p:nvPr>
            <p:ph type="dt" idx="10"/>
          </p:nvPr>
        </p:nvSpPr>
        <p:spPr>
          <a:xfrm>
            <a:off x="609600" y="6377940"/>
            <a:ext cx="2804160" cy="215444"/>
          </a:xfrm>
          <a:prstGeom prst="rect">
            <a:avLst/>
          </a:prstGeom>
          <a:noFill/>
          <a:ln>
            <a:noFill/>
          </a:ln>
        </p:spPr>
        <p:txBody>
          <a:bodyPr spcFirstLastPara="1" wrap="square" lIns="0" tIns="0" rIns="0" bIns="0" anchor="t" anchorCtr="0">
            <a:spAutoFit/>
          </a:bodyPr>
          <a:lstStyle>
            <a:lvl1pPr lvl="0" algn="l">
              <a:lnSpc>
                <a:spcPct val="100000"/>
              </a:lnSpc>
              <a:spcBef>
                <a:spcPts val="0"/>
              </a:spcBef>
              <a:spcAft>
                <a:spcPts val="0"/>
              </a:spcAft>
              <a:buSzPts val="1400"/>
              <a:buNone/>
              <a:defRPr>
                <a:solidFill>
                  <a:srgbClr val="888888"/>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4" name="Google Shape;14;p21"/>
          <p:cNvSpPr txBox="1">
            <a:spLocks noGrp="1"/>
          </p:cNvSpPr>
          <p:nvPr>
            <p:ph type="sldNum" idx="12"/>
          </p:nvPr>
        </p:nvSpPr>
        <p:spPr>
          <a:xfrm>
            <a:off x="8778241" y="6377940"/>
            <a:ext cx="2804160" cy="184666"/>
          </a:xfrm>
          <a:prstGeom prst="rect">
            <a:avLst/>
          </a:prstGeom>
          <a:noFill/>
          <a:ln>
            <a:noFill/>
          </a:ln>
        </p:spPr>
        <p:txBody>
          <a:bodyPr spcFirstLastPara="1" wrap="square" lIns="0" tIns="0" rIns="0" bIns="0" anchor="t" anchorCtr="0">
            <a:spAutoFit/>
          </a:bodyPr>
          <a:lstStyle>
            <a:lvl1pPr marL="0" marR="0" lvl="0" indent="0" algn="r">
              <a:lnSpc>
                <a:spcPct val="100000"/>
              </a:lnSpc>
              <a:spcBef>
                <a:spcPts val="0"/>
              </a:spcBef>
              <a:spcAft>
                <a:spcPts val="0"/>
              </a:spcAft>
              <a:buClr>
                <a:srgbClr val="000000"/>
              </a:buClr>
              <a:buSzPts val="1800"/>
              <a:buFont typeface="Arial"/>
              <a:buNone/>
              <a:defRPr sz="1200" b="0" i="0" u="none" strike="noStrike" cap="none">
                <a:solidFill>
                  <a:srgbClr val="888888"/>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800"/>
              <a:buFont typeface="Arial"/>
              <a:buNone/>
              <a:defRPr sz="1200" b="0" i="0" u="none" strike="noStrike" cap="none">
                <a:solidFill>
                  <a:srgbClr val="888888"/>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800"/>
              <a:buFont typeface="Arial"/>
              <a:buNone/>
              <a:defRPr sz="1200" b="0" i="0" u="none" strike="noStrike" cap="none">
                <a:solidFill>
                  <a:srgbClr val="888888"/>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800"/>
              <a:buFont typeface="Arial"/>
              <a:buNone/>
              <a:defRPr sz="1200" b="0" i="0" u="none" strike="noStrike" cap="none">
                <a:solidFill>
                  <a:srgbClr val="888888"/>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800"/>
              <a:buFont typeface="Arial"/>
              <a:buNone/>
              <a:defRPr sz="1200" b="0" i="0" u="none" strike="noStrike" cap="none">
                <a:solidFill>
                  <a:srgbClr val="888888"/>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800"/>
              <a:buFont typeface="Arial"/>
              <a:buNone/>
              <a:defRPr sz="1200" b="0" i="0" u="none" strike="noStrike" cap="none">
                <a:solidFill>
                  <a:srgbClr val="888888"/>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800"/>
              <a:buFont typeface="Arial"/>
              <a:buNone/>
              <a:defRPr sz="1200" b="0" i="0" u="none" strike="noStrike" cap="none">
                <a:solidFill>
                  <a:srgbClr val="888888"/>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800"/>
              <a:buFont typeface="Arial"/>
              <a:buNone/>
              <a:defRPr sz="1200" b="0" i="0" u="none" strike="noStrike" cap="none">
                <a:solidFill>
                  <a:srgbClr val="888888"/>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800"/>
              <a:buFont typeface="Arial"/>
              <a:buNone/>
              <a:defRPr sz="1200" b="0" i="0" u="none" strike="noStrike" cap="none">
                <a:solidFill>
                  <a:srgbClr val="888888"/>
                </a:solidFill>
                <a:latin typeface="Arial"/>
                <a:ea typeface="Arial"/>
                <a:cs typeface="Arial"/>
                <a:sym typeface="Arial"/>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3645188088"/>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matchingName="Title Slide" type="title">
  <p:cSld name="Title Slide">
    <p:spTree>
      <p:nvGrpSpPr>
        <p:cNvPr id="1" name="Shape 14"/>
        <p:cNvGrpSpPr/>
        <p:nvPr/>
      </p:nvGrpSpPr>
      <p:grpSpPr>
        <a:xfrm>
          <a:off x="0" y="0"/>
          <a:ext cx="0" cy="0"/>
          <a:chOff x="0" y="0"/>
          <a:chExt cx="0" cy="0"/>
        </a:xfrm>
      </p:grpSpPr>
      <p:sp>
        <p:nvSpPr>
          <p:cNvPr id="15" name="Google Shape;15;p51"/>
          <p:cNvSpPr/>
          <p:nvPr/>
        </p:nvSpPr>
        <p:spPr>
          <a:xfrm>
            <a:off x="0" y="0"/>
            <a:ext cx="12192000" cy="6858000"/>
          </a:xfrm>
          <a:prstGeom prst="rect">
            <a:avLst/>
          </a:prstGeom>
          <a:solidFill>
            <a:schemeClr val="dk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pic>
        <p:nvPicPr>
          <p:cNvPr id="16" name="Google Shape;16;p51"/>
          <p:cNvPicPr preferRelativeResize="0"/>
          <p:nvPr/>
        </p:nvPicPr>
        <p:blipFill rotWithShape="1">
          <a:blip r:embed="rId2">
            <a:alphaModFix/>
          </a:blip>
          <a:srcRect/>
          <a:stretch/>
        </p:blipFill>
        <p:spPr>
          <a:xfrm>
            <a:off x="1146149" y="570006"/>
            <a:ext cx="11178656" cy="6287994"/>
          </a:xfrm>
          <a:prstGeom prst="rect">
            <a:avLst/>
          </a:prstGeom>
          <a:noFill/>
          <a:ln>
            <a:noFill/>
          </a:ln>
        </p:spPr>
      </p:pic>
      <p:sp>
        <p:nvSpPr>
          <p:cNvPr id="17" name="Google Shape;17;p51"/>
          <p:cNvSpPr txBox="1">
            <a:spLocks noGrp="1"/>
          </p:cNvSpPr>
          <p:nvPr>
            <p:ph type="ctrTitle"/>
          </p:nvPr>
        </p:nvSpPr>
        <p:spPr>
          <a:xfrm>
            <a:off x="375845" y="2360141"/>
            <a:ext cx="9144000" cy="304949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lt1"/>
              </a:buClr>
              <a:buSzPts val="6000"/>
              <a:buFont typeface="Helvetica Neue"/>
              <a:buNone/>
              <a:defRPr sz="6000" b="1">
                <a:solidFill>
                  <a:schemeClr val="lt1"/>
                </a:solidFill>
                <a:latin typeface="Helvetica Neue"/>
                <a:ea typeface="Helvetica Neue"/>
                <a:cs typeface="Helvetica Neue"/>
                <a:sym typeface="Helvetica Neu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8" name="Google Shape;18;p51"/>
          <p:cNvSpPr txBox="1">
            <a:spLocks noGrp="1"/>
          </p:cNvSpPr>
          <p:nvPr>
            <p:ph type="subTitle" idx="1"/>
          </p:nvPr>
        </p:nvSpPr>
        <p:spPr>
          <a:xfrm>
            <a:off x="462344" y="5699641"/>
            <a:ext cx="4789278" cy="701731"/>
          </a:xfrm>
          <a:prstGeom prst="rect">
            <a:avLst/>
          </a:prstGeom>
          <a:solidFill>
            <a:srgbClr val="662D91"/>
          </a:solidFill>
          <a:ln>
            <a:noFill/>
          </a:ln>
        </p:spPr>
        <p:txBody>
          <a:bodyPr spcFirstLastPara="1" wrap="square" lIns="182875" tIns="182875" rIns="182875" bIns="182875" anchor="t" anchorCtr="0">
            <a:spAutoFit/>
          </a:bodyPr>
          <a:lstStyle>
            <a:lvl1pPr lvl="0" algn="l">
              <a:lnSpc>
                <a:spcPct val="90000"/>
              </a:lnSpc>
              <a:spcBef>
                <a:spcPts val="1000"/>
              </a:spcBef>
              <a:spcAft>
                <a:spcPts val="0"/>
              </a:spcAft>
              <a:buSzPts val="1680"/>
              <a:buNone/>
              <a:defRPr sz="2400">
                <a:solidFill>
                  <a:schemeClr val="lt1"/>
                </a:solidFill>
                <a:latin typeface="Georgia"/>
                <a:ea typeface="Georgia"/>
                <a:cs typeface="Georgia"/>
                <a:sym typeface="Georgia"/>
              </a:defRPr>
            </a:lvl1pPr>
            <a:lvl2pPr lvl="1" algn="ctr">
              <a:lnSpc>
                <a:spcPct val="90000"/>
              </a:lnSpc>
              <a:spcBef>
                <a:spcPts val="500"/>
              </a:spcBef>
              <a:spcAft>
                <a:spcPts val="0"/>
              </a:spcAft>
              <a:buSzPts val="2000"/>
              <a:buNone/>
              <a:defRPr sz="2000"/>
            </a:lvl2pPr>
            <a:lvl3pPr lvl="2" algn="ctr">
              <a:lnSpc>
                <a:spcPct val="90000"/>
              </a:lnSpc>
              <a:spcBef>
                <a:spcPts val="500"/>
              </a:spcBef>
              <a:spcAft>
                <a:spcPts val="0"/>
              </a:spcAft>
              <a:buSzPts val="1800"/>
              <a:buNone/>
              <a:defRPr sz="1800"/>
            </a:lvl3pPr>
            <a:lvl4pPr lvl="3" algn="ctr">
              <a:lnSpc>
                <a:spcPct val="90000"/>
              </a:lnSpc>
              <a:spcBef>
                <a:spcPts val="500"/>
              </a:spcBef>
              <a:spcAft>
                <a:spcPts val="0"/>
              </a:spcAft>
              <a:buSzPts val="1600"/>
              <a:buNone/>
              <a:defRPr sz="1600"/>
            </a:lvl4pPr>
            <a:lvl5pPr lvl="4" algn="ctr">
              <a:lnSpc>
                <a:spcPct val="90000"/>
              </a:lnSpc>
              <a:spcBef>
                <a:spcPts val="500"/>
              </a:spcBef>
              <a:spcAft>
                <a:spcPts val="0"/>
              </a:spcAft>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pic>
        <p:nvPicPr>
          <p:cNvPr id="19" name="Google Shape;19;p51"/>
          <p:cNvPicPr preferRelativeResize="0"/>
          <p:nvPr/>
        </p:nvPicPr>
        <p:blipFill rotWithShape="1">
          <a:blip r:embed="rId3">
            <a:alphaModFix/>
          </a:blip>
          <a:srcRect/>
          <a:stretch/>
        </p:blipFill>
        <p:spPr>
          <a:xfrm>
            <a:off x="269626" y="-1376058"/>
            <a:ext cx="4805058" cy="4805058"/>
          </a:xfrm>
          <a:prstGeom prst="rect">
            <a:avLst/>
          </a:prstGeom>
          <a:noFill/>
          <a:ln>
            <a:noFill/>
          </a:ln>
        </p:spPr>
      </p:pic>
    </p:spTree>
    <p:extLst>
      <p:ext uri="{BB962C8B-B14F-4D97-AF65-F5344CB8AC3E}">
        <p14:creationId xmlns:p14="http://schemas.microsoft.com/office/powerpoint/2010/main" val="4000746410"/>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matchingName="Title and Content" type="obj">
  <p:cSld name="Title and Content">
    <p:spTree>
      <p:nvGrpSpPr>
        <p:cNvPr id="1" name="Shape 20"/>
        <p:cNvGrpSpPr/>
        <p:nvPr/>
      </p:nvGrpSpPr>
      <p:grpSpPr>
        <a:xfrm>
          <a:off x="0" y="0"/>
          <a:ext cx="0" cy="0"/>
          <a:chOff x="0" y="0"/>
          <a:chExt cx="0" cy="0"/>
        </a:xfrm>
      </p:grpSpPr>
      <p:sp>
        <p:nvSpPr>
          <p:cNvPr id="21" name="Google Shape;21;p52"/>
          <p:cNvSpPr txBox="1">
            <a:spLocks noGrp="1"/>
          </p:cNvSpPr>
          <p:nvPr>
            <p:ph type="title"/>
          </p:nvPr>
        </p:nvSpPr>
        <p:spPr>
          <a:xfrm>
            <a:off x="257432" y="365125"/>
            <a:ext cx="11567984"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2"/>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2" name="Google Shape;22;p52"/>
          <p:cNvSpPr txBox="1">
            <a:spLocks noGrp="1"/>
          </p:cNvSpPr>
          <p:nvPr>
            <p:ph type="body" idx="1"/>
          </p:nvPr>
        </p:nvSpPr>
        <p:spPr>
          <a:xfrm>
            <a:off x="257432" y="1825625"/>
            <a:ext cx="11567984" cy="3824898"/>
          </a:xfrm>
          <a:prstGeom prst="rect">
            <a:avLst/>
          </a:prstGeom>
          <a:noFill/>
          <a:ln>
            <a:noFill/>
          </a:ln>
        </p:spPr>
        <p:txBody>
          <a:bodyPr spcFirstLastPara="1" wrap="square" lIns="91425" tIns="45700" rIns="91425" bIns="45700" anchor="t" anchorCtr="0">
            <a:normAutofit/>
          </a:bodyPr>
          <a:lstStyle>
            <a:lvl1pPr marL="457200" lvl="0" indent="-308610" algn="l">
              <a:lnSpc>
                <a:spcPct val="90000"/>
              </a:lnSpc>
              <a:spcBef>
                <a:spcPts val="1000"/>
              </a:spcBef>
              <a:spcAft>
                <a:spcPts val="0"/>
              </a:spcAft>
              <a:buSzPts val="1260"/>
              <a:buChar char="→"/>
              <a:defRPr/>
            </a:lvl1pPr>
            <a:lvl2pPr marL="914400" lvl="1" indent="-342900" algn="l">
              <a:lnSpc>
                <a:spcPct val="90000"/>
              </a:lnSpc>
              <a:spcBef>
                <a:spcPts val="500"/>
              </a:spcBef>
              <a:spcAft>
                <a:spcPts val="0"/>
              </a:spcAft>
              <a:buSzPts val="1800"/>
              <a:buChar char="•"/>
              <a:defRPr/>
            </a:lvl2pPr>
            <a:lvl3pPr marL="1371600" lvl="2" indent="-342900" algn="l">
              <a:lnSpc>
                <a:spcPct val="90000"/>
              </a:lnSpc>
              <a:spcBef>
                <a:spcPts val="500"/>
              </a:spcBef>
              <a:spcAft>
                <a:spcPts val="0"/>
              </a:spcAft>
              <a:buSzPts val="1800"/>
              <a:buChar char="o"/>
              <a:defRPr/>
            </a:lvl3pPr>
            <a:lvl4pPr marL="1828800" lvl="3" indent="-342900" algn="l">
              <a:lnSpc>
                <a:spcPct val="90000"/>
              </a:lnSpc>
              <a:spcBef>
                <a:spcPts val="500"/>
              </a:spcBef>
              <a:spcAft>
                <a:spcPts val="0"/>
              </a:spcAft>
              <a:buSzPts val="1800"/>
              <a:buChar char="▪"/>
              <a:defRPr/>
            </a:lvl4pPr>
            <a:lvl5pPr marL="2286000" lvl="4" indent="-342900" algn="l">
              <a:lnSpc>
                <a:spcPct val="90000"/>
              </a:lnSpc>
              <a:spcBef>
                <a:spcPts val="500"/>
              </a:spcBef>
              <a:spcAft>
                <a:spcPts val="0"/>
              </a:spcAft>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pic>
        <p:nvPicPr>
          <p:cNvPr id="23" name="Google Shape;23;p52" descr="Text&#10;&#10;Description automatically generated"/>
          <p:cNvPicPr preferRelativeResize="0"/>
          <p:nvPr/>
        </p:nvPicPr>
        <p:blipFill rotWithShape="1">
          <a:blip r:embed="rId2">
            <a:alphaModFix/>
          </a:blip>
          <a:srcRect/>
          <a:stretch/>
        </p:blipFill>
        <p:spPr>
          <a:xfrm>
            <a:off x="311254" y="5693273"/>
            <a:ext cx="2452266" cy="1379399"/>
          </a:xfrm>
          <a:prstGeom prst="rect">
            <a:avLst/>
          </a:prstGeom>
          <a:noFill/>
          <a:ln>
            <a:noFill/>
          </a:ln>
        </p:spPr>
      </p:pic>
    </p:spTree>
    <p:extLst>
      <p:ext uri="{BB962C8B-B14F-4D97-AF65-F5344CB8AC3E}">
        <p14:creationId xmlns:p14="http://schemas.microsoft.com/office/powerpoint/2010/main" val="1057383130"/>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matchingName="2_Title and Content">
  <p:cSld name="2_Title and Content">
    <p:spTree>
      <p:nvGrpSpPr>
        <p:cNvPr id="1" name="Shape 31"/>
        <p:cNvGrpSpPr/>
        <p:nvPr/>
      </p:nvGrpSpPr>
      <p:grpSpPr>
        <a:xfrm>
          <a:off x="0" y="0"/>
          <a:ext cx="0" cy="0"/>
          <a:chOff x="0" y="0"/>
          <a:chExt cx="0" cy="0"/>
        </a:xfrm>
      </p:grpSpPr>
      <p:sp>
        <p:nvSpPr>
          <p:cNvPr id="32" name="Google Shape;32;p54"/>
          <p:cNvSpPr txBox="1">
            <a:spLocks noGrp="1"/>
          </p:cNvSpPr>
          <p:nvPr>
            <p:ph type="title"/>
          </p:nvPr>
        </p:nvSpPr>
        <p:spPr>
          <a:xfrm>
            <a:off x="257432" y="365125"/>
            <a:ext cx="11567984"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2"/>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3" name="Google Shape;33;p54"/>
          <p:cNvSpPr txBox="1">
            <a:spLocks noGrp="1"/>
          </p:cNvSpPr>
          <p:nvPr>
            <p:ph type="body" idx="1"/>
          </p:nvPr>
        </p:nvSpPr>
        <p:spPr>
          <a:xfrm>
            <a:off x="257432" y="1825625"/>
            <a:ext cx="11567984" cy="3824898"/>
          </a:xfrm>
          <a:prstGeom prst="rect">
            <a:avLst/>
          </a:prstGeom>
          <a:noFill/>
          <a:ln>
            <a:noFill/>
          </a:ln>
        </p:spPr>
        <p:txBody>
          <a:bodyPr spcFirstLastPara="1" wrap="square" lIns="91425" tIns="45700" rIns="91425" bIns="45700" anchor="t" anchorCtr="0">
            <a:normAutofit/>
          </a:bodyPr>
          <a:lstStyle>
            <a:lvl1pPr marL="457200" lvl="0" indent="-308610" algn="l">
              <a:lnSpc>
                <a:spcPct val="90000"/>
              </a:lnSpc>
              <a:spcBef>
                <a:spcPts val="1000"/>
              </a:spcBef>
              <a:spcAft>
                <a:spcPts val="0"/>
              </a:spcAft>
              <a:buSzPts val="1260"/>
              <a:buChar char="→"/>
              <a:defRPr/>
            </a:lvl1pPr>
            <a:lvl2pPr marL="914400" lvl="1" indent="-342900" algn="l">
              <a:lnSpc>
                <a:spcPct val="90000"/>
              </a:lnSpc>
              <a:spcBef>
                <a:spcPts val="500"/>
              </a:spcBef>
              <a:spcAft>
                <a:spcPts val="0"/>
              </a:spcAft>
              <a:buSzPts val="1800"/>
              <a:buChar char="•"/>
              <a:defRPr/>
            </a:lvl2pPr>
            <a:lvl3pPr marL="1371600" lvl="2" indent="-342900" algn="l">
              <a:lnSpc>
                <a:spcPct val="90000"/>
              </a:lnSpc>
              <a:spcBef>
                <a:spcPts val="500"/>
              </a:spcBef>
              <a:spcAft>
                <a:spcPts val="0"/>
              </a:spcAft>
              <a:buSzPts val="1800"/>
              <a:buChar char="o"/>
              <a:defRPr/>
            </a:lvl3pPr>
            <a:lvl4pPr marL="1828800" lvl="3" indent="-342900" algn="l">
              <a:lnSpc>
                <a:spcPct val="90000"/>
              </a:lnSpc>
              <a:spcBef>
                <a:spcPts val="500"/>
              </a:spcBef>
              <a:spcAft>
                <a:spcPts val="0"/>
              </a:spcAft>
              <a:buSzPts val="1800"/>
              <a:buChar char="▪"/>
              <a:defRPr/>
            </a:lvl4pPr>
            <a:lvl5pPr marL="2286000" lvl="4" indent="-342900" algn="l">
              <a:lnSpc>
                <a:spcPct val="90000"/>
              </a:lnSpc>
              <a:spcBef>
                <a:spcPts val="500"/>
              </a:spcBef>
              <a:spcAft>
                <a:spcPts val="0"/>
              </a:spcAft>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pic>
        <p:nvPicPr>
          <p:cNvPr id="34" name="Google Shape;34;p54" descr="Text&#10;&#10;Description automatically generated"/>
          <p:cNvPicPr preferRelativeResize="0"/>
          <p:nvPr/>
        </p:nvPicPr>
        <p:blipFill rotWithShape="1">
          <a:blip r:embed="rId2">
            <a:alphaModFix/>
          </a:blip>
          <a:srcRect/>
          <a:stretch/>
        </p:blipFill>
        <p:spPr>
          <a:xfrm>
            <a:off x="311254" y="5693273"/>
            <a:ext cx="2452266" cy="1379399"/>
          </a:xfrm>
          <a:prstGeom prst="rect">
            <a:avLst/>
          </a:prstGeom>
          <a:noFill/>
          <a:ln>
            <a:noFill/>
          </a:ln>
        </p:spPr>
      </p:pic>
    </p:spTree>
    <p:extLst>
      <p:ext uri="{BB962C8B-B14F-4D97-AF65-F5344CB8AC3E}">
        <p14:creationId xmlns:p14="http://schemas.microsoft.com/office/powerpoint/2010/main" val="3371098062"/>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matchingName="3_Title Slide">
  <p:cSld name="3_Title Slide">
    <p:spTree>
      <p:nvGrpSpPr>
        <p:cNvPr id="1" name="Shape 35"/>
        <p:cNvGrpSpPr/>
        <p:nvPr/>
      </p:nvGrpSpPr>
      <p:grpSpPr>
        <a:xfrm>
          <a:off x="0" y="0"/>
          <a:ext cx="0" cy="0"/>
          <a:chOff x="0" y="0"/>
          <a:chExt cx="0" cy="0"/>
        </a:xfrm>
      </p:grpSpPr>
      <p:pic>
        <p:nvPicPr>
          <p:cNvPr id="36" name="Google Shape;36;p55"/>
          <p:cNvPicPr preferRelativeResize="0"/>
          <p:nvPr/>
        </p:nvPicPr>
        <p:blipFill rotWithShape="1">
          <a:blip r:embed="rId2">
            <a:alphaModFix amt="25000"/>
          </a:blip>
          <a:srcRect/>
          <a:stretch/>
        </p:blipFill>
        <p:spPr>
          <a:xfrm>
            <a:off x="1132702" y="568411"/>
            <a:ext cx="11178656" cy="6287994"/>
          </a:xfrm>
          <a:prstGeom prst="rect">
            <a:avLst/>
          </a:prstGeom>
          <a:noFill/>
          <a:ln>
            <a:noFill/>
          </a:ln>
        </p:spPr>
      </p:pic>
      <p:sp>
        <p:nvSpPr>
          <p:cNvPr id="37" name="Google Shape;37;p55"/>
          <p:cNvSpPr txBox="1">
            <a:spLocks noGrp="1"/>
          </p:cNvSpPr>
          <p:nvPr>
            <p:ph type="ctrTitle"/>
          </p:nvPr>
        </p:nvSpPr>
        <p:spPr>
          <a:xfrm>
            <a:off x="375845" y="568411"/>
            <a:ext cx="9144000" cy="3234842"/>
          </a:xfrm>
          <a:prstGeom prst="rect">
            <a:avLst/>
          </a:prstGeom>
          <a:noFill/>
          <a:ln>
            <a:noFill/>
          </a:ln>
        </p:spPr>
        <p:txBody>
          <a:bodyPr spcFirstLastPara="1" wrap="square" lIns="91425" tIns="45700" rIns="91425" bIns="45700" anchor="t" anchorCtr="0">
            <a:normAutofit/>
          </a:bodyPr>
          <a:lstStyle>
            <a:lvl1pPr lvl="0" algn="l">
              <a:lnSpc>
                <a:spcPct val="90000"/>
              </a:lnSpc>
              <a:spcBef>
                <a:spcPts val="0"/>
              </a:spcBef>
              <a:spcAft>
                <a:spcPts val="0"/>
              </a:spcAft>
              <a:buClr>
                <a:schemeClr val="dk2"/>
              </a:buClr>
              <a:buSzPts val="6000"/>
              <a:buFont typeface="Helvetica Neue"/>
              <a:buNone/>
              <a:defRPr sz="6000" b="1">
                <a:solidFill>
                  <a:schemeClr val="dk2"/>
                </a:solidFill>
                <a:latin typeface="Helvetica Neue"/>
                <a:ea typeface="Helvetica Neue"/>
                <a:cs typeface="Helvetica Neue"/>
                <a:sym typeface="Helvetica Neu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pic>
        <p:nvPicPr>
          <p:cNvPr id="38" name="Google Shape;38;p55" descr="Text&#10;&#10;Description automatically generated"/>
          <p:cNvPicPr preferRelativeResize="0"/>
          <p:nvPr/>
        </p:nvPicPr>
        <p:blipFill rotWithShape="1">
          <a:blip r:embed="rId3">
            <a:alphaModFix/>
          </a:blip>
          <a:srcRect/>
          <a:stretch/>
        </p:blipFill>
        <p:spPr>
          <a:xfrm>
            <a:off x="311254" y="5693273"/>
            <a:ext cx="2452266" cy="1379399"/>
          </a:xfrm>
          <a:prstGeom prst="rect">
            <a:avLst/>
          </a:prstGeom>
          <a:noFill/>
          <a:ln>
            <a:noFill/>
          </a:ln>
        </p:spPr>
      </p:pic>
    </p:spTree>
    <p:extLst>
      <p:ext uri="{BB962C8B-B14F-4D97-AF65-F5344CB8AC3E}">
        <p14:creationId xmlns:p14="http://schemas.microsoft.com/office/powerpoint/2010/main" val="1226134361"/>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matchingName="1_Title Slide">
  <p:cSld name="1_Title Slide">
    <p:spTree>
      <p:nvGrpSpPr>
        <p:cNvPr id="1" name="Shape 39"/>
        <p:cNvGrpSpPr/>
        <p:nvPr/>
      </p:nvGrpSpPr>
      <p:grpSpPr>
        <a:xfrm>
          <a:off x="0" y="0"/>
          <a:ext cx="0" cy="0"/>
          <a:chOff x="0" y="0"/>
          <a:chExt cx="0" cy="0"/>
        </a:xfrm>
      </p:grpSpPr>
      <p:pic>
        <p:nvPicPr>
          <p:cNvPr id="40" name="Google Shape;40;p56"/>
          <p:cNvPicPr preferRelativeResize="0"/>
          <p:nvPr/>
        </p:nvPicPr>
        <p:blipFill rotWithShape="1">
          <a:blip r:embed="rId2">
            <a:alphaModFix amt="25000"/>
          </a:blip>
          <a:srcRect/>
          <a:stretch/>
        </p:blipFill>
        <p:spPr>
          <a:xfrm>
            <a:off x="1132702" y="568411"/>
            <a:ext cx="11178656" cy="6287994"/>
          </a:xfrm>
          <a:prstGeom prst="rect">
            <a:avLst/>
          </a:prstGeom>
          <a:noFill/>
          <a:ln>
            <a:noFill/>
          </a:ln>
        </p:spPr>
      </p:pic>
      <p:sp>
        <p:nvSpPr>
          <p:cNvPr id="41" name="Google Shape;41;p56"/>
          <p:cNvSpPr txBox="1">
            <a:spLocks noGrp="1"/>
          </p:cNvSpPr>
          <p:nvPr>
            <p:ph type="ctrTitle"/>
          </p:nvPr>
        </p:nvSpPr>
        <p:spPr>
          <a:xfrm>
            <a:off x="375845" y="2174789"/>
            <a:ext cx="9144000" cy="3234842"/>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2"/>
              </a:buClr>
              <a:buSzPts val="6000"/>
              <a:buFont typeface="Helvetica Neue"/>
              <a:buNone/>
              <a:defRPr sz="6000" b="1">
                <a:solidFill>
                  <a:schemeClr val="dk2"/>
                </a:solidFill>
                <a:latin typeface="Helvetica Neue"/>
                <a:ea typeface="Helvetica Neue"/>
                <a:cs typeface="Helvetica Neue"/>
                <a:sym typeface="Helvetica Neu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2" name="Google Shape;42;p56"/>
          <p:cNvSpPr txBox="1">
            <a:spLocks noGrp="1"/>
          </p:cNvSpPr>
          <p:nvPr>
            <p:ph type="subTitle" idx="1"/>
          </p:nvPr>
        </p:nvSpPr>
        <p:spPr>
          <a:xfrm>
            <a:off x="462344" y="5699641"/>
            <a:ext cx="4789278" cy="701731"/>
          </a:xfrm>
          <a:prstGeom prst="rect">
            <a:avLst/>
          </a:prstGeom>
          <a:solidFill>
            <a:schemeClr val="accent1"/>
          </a:solidFill>
          <a:ln>
            <a:noFill/>
          </a:ln>
        </p:spPr>
        <p:txBody>
          <a:bodyPr spcFirstLastPara="1" wrap="square" lIns="182875" tIns="182875" rIns="182875" bIns="182875" anchor="t" anchorCtr="0">
            <a:spAutoFit/>
          </a:bodyPr>
          <a:lstStyle>
            <a:lvl1pPr lvl="0" algn="l">
              <a:lnSpc>
                <a:spcPct val="90000"/>
              </a:lnSpc>
              <a:spcBef>
                <a:spcPts val="1000"/>
              </a:spcBef>
              <a:spcAft>
                <a:spcPts val="0"/>
              </a:spcAft>
              <a:buSzPts val="1680"/>
              <a:buNone/>
              <a:defRPr sz="2400">
                <a:solidFill>
                  <a:schemeClr val="lt1"/>
                </a:solidFill>
                <a:latin typeface="Georgia"/>
                <a:ea typeface="Georgia"/>
                <a:cs typeface="Georgia"/>
                <a:sym typeface="Georgia"/>
              </a:defRPr>
            </a:lvl1pPr>
            <a:lvl2pPr lvl="1" algn="ctr">
              <a:lnSpc>
                <a:spcPct val="90000"/>
              </a:lnSpc>
              <a:spcBef>
                <a:spcPts val="500"/>
              </a:spcBef>
              <a:spcAft>
                <a:spcPts val="0"/>
              </a:spcAft>
              <a:buSzPts val="2000"/>
              <a:buNone/>
              <a:defRPr sz="2000"/>
            </a:lvl2pPr>
            <a:lvl3pPr lvl="2" algn="ctr">
              <a:lnSpc>
                <a:spcPct val="90000"/>
              </a:lnSpc>
              <a:spcBef>
                <a:spcPts val="500"/>
              </a:spcBef>
              <a:spcAft>
                <a:spcPts val="0"/>
              </a:spcAft>
              <a:buSzPts val="1800"/>
              <a:buNone/>
              <a:defRPr sz="1800"/>
            </a:lvl3pPr>
            <a:lvl4pPr lvl="3" algn="ctr">
              <a:lnSpc>
                <a:spcPct val="90000"/>
              </a:lnSpc>
              <a:spcBef>
                <a:spcPts val="500"/>
              </a:spcBef>
              <a:spcAft>
                <a:spcPts val="0"/>
              </a:spcAft>
              <a:buSzPts val="1600"/>
              <a:buNone/>
              <a:defRPr sz="1600"/>
            </a:lvl4pPr>
            <a:lvl5pPr lvl="4" algn="ctr">
              <a:lnSpc>
                <a:spcPct val="90000"/>
              </a:lnSpc>
              <a:spcBef>
                <a:spcPts val="500"/>
              </a:spcBef>
              <a:spcAft>
                <a:spcPts val="0"/>
              </a:spcAft>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pic>
        <p:nvPicPr>
          <p:cNvPr id="43" name="Google Shape;43;p56" descr="Text&#10;&#10;Description automatically generated"/>
          <p:cNvPicPr preferRelativeResize="0"/>
          <p:nvPr/>
        </p:nvPicPr>
        <p:blipFill rotWithShape="1">
          <a:blip r:embed="rId3">
            <a:alphaModFix/>
          </a:blip>
          <a:srcRect/>
          <a:stretch/>
        </p:blipFill>
        <p:spPr>
          <a:xfrm>
            <a:off x="480167" y="-206021"/>
            <a:ext cx="4383976" cy="2465986"/>
          </a:xfrm>
          <a:prstGeom prst="rect">
            <a:avLst/>
          </a:prstGeom>
          <a:noFill/>
          <a:ln>
            <a:noFill/>
          </a:ln>
        </p:spPr>
      </p:pic>
    </p:spTree>
    <p:extLst>
      <p:ext uri="{BB962C8B-B14F-4D97-AF65-F5344CB8AC3E}">
        <p14:creationId xmlns:p14="http://schemas.microsoft.com/office/powerpoint/2010/main" val="2854875337"/>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matchingName="2_Title Slide">
  <p:cSld name="2_Title Slide">
    <p:spTree>
      <p:nvGrpSpPr>
        <p:cNvPr id="1" name="Shape 44"/>
        <p:cNvGrpSpPr/>
        <p:nvPr/>
      </p:nvGrpSpPr>
      <p:grpSpPr>
        <a:xfrm>
          <a:off x="0" y="0"/>
          <a:ext cx="0" cy="0"/>
          <a:chOff x="0" y="0"/>
          <a:chExt cx="0" cy="0"/>
        </a:xfrm>
      </p:grpSpPr>
      <p:sp>
        <p:nvSpPr>
          <p:cNvPr id="45" name="Google Shape;45;p57"/>
          <p:cNvSpPr/>
          <p:nvPr/>
        </p:nvSpPr>
        <p:spPr>
          <a:xfrm>
            <a:off x="0" y="0"/>
            <a:ext cx="12192000" cy="6858000"/>
          </a:xfrm>
          <a:prstGeom prst="rect">
            <a:avLst/>
          </a:prstGeom>
          <a:solidFill>
            <a:schemeClr val="dk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46" name="Google Shape;46;p57"/>
          <p:cNvPicPr preferRelativeResize="0"/>
          <p:nvPr/>
        </p:nvPicPr>
        <p:blipFill rotWithShape="1">
          <a:blip r:embed="rId2">
            <a:alphaModFix/>
          </a:blip>
          <a:srcRect/>
          <a:stretch/>
        </p:blipFill>
        <p:spPr>
          <a:xfrm>
            <a:off x="1132702" y="568411"/>
            <a:ext cx="11178656" cy="6287994"/>
          </a:xfrm>
          <a:prstGeom prst="rect">
            <a:avLst/>
          </a:prstGeom>
          <a:noFill/>
          <a:ln>
            <a:noFill/>
          </a:ln>
        </p:spPr>
      </p:pic>
      <p:sp>
        <p:nvSpPr>
          <p:cNvPr id="47" name="Google Shape;47;p57"/>
          <p:cNvSpPr txBox="1">
            <a:spLocks noGrp="1"/>
          </p:cNvSpPr>
          <p:nvPr>
            <p:ph type="ctrTitle"/>
          </p:nvPr>
        </p:nvSpPr>
        <p:spPr>
          <a:xfrm>
            <a:off x="375845" y="566816"/>
            <a:ext cx="9144000" cy="3049490"/>
          </a:xfrm>
          <a:prstGeom prst="rect">
            <a:avLst/>
          </a:prstGeom>
          <a:noFill/>
          <a:ln>
            <a:noFill/>
          </a:ln>
        </p:spPr>
        <p:txBody>
          <a:bodyPr spcFirstLastPara="1" wrap="square" lIns="91425" tIns="45700" rIns="91425" bIns="45700" anchor="t" anchorCtr="0">
            <a:normAutofit/>
          </a:bodyPr>
          <a:lstStyle>
            <a:lvl1pPr lvl="0" algn="l">
              <a:lnSpc>
                <a:spcPct val="90000"/>
              </a:lnSpc>
              <a:spcBef>
                <a:spcPts val="0"/>
              </a:spcBef>
              <a:spcAft>
                <a:spcPts val="0"/>
              </a:spcAft>
              <a:buClr>
                <a:schemeClr val="lt1"/>
              </a:buClr>
              <a:buSzPts val="6000"/>
              <a:buFont typeface="Helvetica Neue"/>
              <a:buNone/>
              <a:defRPr sz="6000" b="1">
                <a:solidFill>
                  <a:schemeClr val="lt1"/>
                </a:solidFill>
                <a:latin typeface="Helvetica Neue"/>
                <a:ea typeface="Helvetica Neue"/>
                <a:cs typeface="Helvetica Neue"/>
                <a:sym typeface="Helvetica Neu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pic>
        <p:nvPicPr>
          <p:cNvPr id="48" name="Google Shape;48;p57"/>
          <p:cNvPicPr preferRelativeResize="0"/>
          <p:nvPr/>
        </p:nvPicPr>
        <p:blipFill rotWithShape="1">
          <a:blip r:embed="rId3">
            <a:alphaModFix/>
          </a:blip>
          <a:srcRect/>
          <a:stretch/>
        </p:blipFill>
        <p:spPr>
          <a:xfrm>
            <a:off x="188346" y="5037386"/>
            <a:ext cx="2690649" cy="2690649"/>
          </a:xfrm>
          <a:prstGeom prst="rect">
            <a:avLst/>
          </a:prstGeom>
          <a:noFill/>
          <a:ln>
            <a:noFill/>
          </a:ln>
        </p:spPr>
      </p:pic>
    </p:spTree>
    <p:extLst>
      <p:ext uri="{BB962C8B-B14F-4D97-AF65-F5344CB8AC3E}">
        <p14:creationId xmlns:p14="http://schemas.microsoft.com/office/powerpoint/2010/main" val="189518572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2_Title Slide">
  <p:cSld name="2_Title Slide">
    <p:spTree>
      <p:nvGrpSpPr>
        <p:cNvPr id="1" name="Shape 66"/>
        <p:cNvGrpSpPr/>
        <p:nvPr/>
      </p:nvGrpSpPr>
      <p:grpSpPr>
        <a:xfrm>
          <a:off x="0" y="0"/>
          <a:ext cx="0" cy="0"/>
          <a:chOff x="0" y="0"/>
          <a:chExt cx="0" cy="0"/>
        </a:xfrm>
      </p:grpSpPr>
      <p:sp>
        <p:nvSpPr>
          <p:cNvPr id="67" name="Google Shape;67;p60"/>
          <p:cNvSpPr/>
          <p:nvPr/>
        </p:nvSpPr>
        <p:spPr>
          <a:xfrm>
            <a:off x="0" y="0"/>
            <a:ext cx="12192000" cy="6858000"/>
          </a:xfrm>
          <a:prstGeom prst="rect">
            <a:avLst/>
          </a:prstGeom>
          <a:solidFill>
            <a:schemeClr val="dk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68" name="Google Shape;68;p60"/>
          <p:cNvPicPr preferRelativeResize="0"/>
          <p:nvPr/>
        </p:nvPicPr>
        <p:blipFill rotWithShape="1">
          <a:blip r:embed="rId2">
            <a:alphaModFix/>
          </a:blip>
          <a:srcRect/>
          <a:stretch/>
        </p:blipFill>
        <p:spPr>
          <a:xfrm>
            <a:off x="1132702" y="568411"/>
            <a:ext cx="11178656" cy="6287994"/>
          </a:xfrm>
          <a:prstGeom prst="rect">
            <a:avLst/>
          </a:prstGeom>
          <a:noFill/>
          <a:ln>
            <a:noFill/>
          </a:ln>
        </p:spPr>
      </p:pic>
      <p:sp>
        <p:nvSpPr>
          <p:cNvPr id="69" name="Google Shape;69;p60"/>
          <p:cNvSpPr txBox="1">
            <a:spLocks noGrp="1"/>
          </p:cNvSpPr>
          <p:nvPr>
            <p:ph type="ctrTitle"/>
          </p:nvPr>
        </p:nvSpPr>
        <p:spPr>
          <a:xfrm>
            <a:off x="375845" y="566816"/>
            <a:ext cx="9144000" cy="3049490"/>
          </a:xfrm>
          <a:prstGeom prst="rect">
            <a:avLst/>
          </a:prstGeom>
          <a:noFill/>
          <a:ln>
            <a:noFill/>
          </a:ln>
        </p:spPr>
        <p:txBody>
          <a:bodyPr spcFirstLastPara="1" wrap="square" lIns="91425" tIns="45700" rIns="91425" bIns="45700" anchor="t" anchorCtr="0">
            <a:normAutofit/>
          </a:bodyPr>
          <a:lstStyle>
            <a:lvl1pPr lvl="0" algn="l">
              <a:lnSpc>
                <a:spcPct val="90000"/>
              </a:lnSpc>
              <a:spcBef>
                <a:spcPts val="0"/>
              </a:spcBef>
              <a:spcAft>
                <a:spcPts val="0"/>
              </a:spcAft>
              <a:buClr>
                <a:schemeClr val="lt1"/>
              </a:buClr>
              <a:buSzPts val="6000"/>
              <a:buFont typeface="Montserrat"/>
              <a:buNone/>
              <a:defRPr sz="6000" b="1">
                <a:solidFill>
                  <a:schemeClr val="lt1"/>
                </a:solidFill>
                <a:latin typeface="Montserrat"/>
                <a:ea typeface="Montserrat"/>
                <a:cs typeface="Montserrat"/>
                <a:sym typeface="Montserrat"/>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pic>
        <p:nvPicPr>
          <p:cNvPr id="70" name="Google Shape;70;p60"/>
          <p:cNvPicPr preferRelativeResize="0"/>
          <p:nvPr/>
        </p:nvPicPr>
        <p:blipFill rotWithShape="1">
          <a:blip r:embed="rId3">
            <a:alphaModFix/>
          </a:blip>
          <a:srcRect/>
          <a:stretch/>
        </p:blipFill>
        <p:spPr>
          <a:xfrm>
            <a:off x="188346" y="5037386"/>
            <a:ext cx="2690649" cy="2690649"/>
          </a:xfrm>
          <a:prstGeom prst="rect">
            <a:avLst/>
          </a:prstGeom>
          <a:noFill/>
          <a:ln>
            <a:noFill/>
          </a:ln>
        </p:spPr>
      </p:pic>
    </p:spTree>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matchingName="2_Section Header">
  <p:cSld name="2_Section Header">
    <p:spTree>
      <p:nvGrpSpPr>
        <p:cNvPr id="1" name="Shape 49"/>
        <p:cNvGrpSpPr/>
        <p:nvPr/>
      </p:nvGrpSpPr>
      <p:grpSpPr>
        <a:xfrm>
          <a:off x="0" y="0"/>
          <a:ext cx="0" cy="0"/>
          <a:chOff x="0" y="0"/>
          <a:chExt cx="0" cy="0"/>
        </a:xfrm>
      </p:grpSpPr>
      <p:sp>
        <p:nvSpPr>
          <p:cNvPr id="50" name="Google Shape;50;p58"/>
          <p:cNvSpPr txBox="1">
            <a:spLocks noGrp="1"/>
          </p:cNvSpPr>
          <p:nvPr>
            <p:ph type="body" idx="1"/>
          </p:nvPr>
        </p:nvSpPr>
        <p:spPr>
          <a:xfrm>
            <a:off x="7488194" y="1742304"/>
            <a:ext cx="3859255" cy="852616"/>
          </a:xfrm>
          <a:prstGeom prst="rect">
            <a:avLst/>
          </a:prstGeom>
          <a:noFill/>
          <a:ln>
            <a:noFill/>
          </a:ln>
        </p:spPr>
        <p:txBody>
          <a:bodyPr spcFirstLastPara="1" wrap="square" lIns="91425" tIns="45700" rIns="91425" bIns="45700" anchor="ctr" anchorCtr="0">
            <a:normAutofit/>
          </a:bodyPr>
          <a:lstStyle>
            <a:lvl1pPr marL="457200" lvl="0" indent="-228600" algn="l">
              <a:lnSpc>
                <a:spcPct val="90000"/>
              </a:lnSpc>
              <a:spcBef>
                <a:spcPts val="1000"/>
              </a:spcBef>
              <a:spcAft>
                <a:spcPts val="0"/>
              </a:spcAft>
              <a:buSzPts val="1680"/>
              <a:buNone/>
              <a:defRPr sz="2400">
                <a:solidFill>
                  <a:srgbClr val="888888"/>
                </a:solidFill>
              </a:defRPr>
            </a:lvl1pPr>
            <a:lvl2pPr marL="914400" lvl="1" indent="-228600" algn="l">
              <a:lnSpc>
                <a:spcPct val="90000"/>
              </a:lnSpc>
              <a:spcBef>
                <a:spcPts val="500"/>
              </a:spcBef>
              <a:spcAft>
                <a:spcPts val="0"/>
              </a:spcAft>
              <a:buSzPts val="2000"/>
              <a:buNone/>
              <a:defRPr sz="2000">
                <a:solidFill>
                  <a:srgbClr val="888888"/>
                </a:solidFill>
              </a:defRPr>
            </a:lvl2pPr>
            <a:lvl3pPr marL="1371600" lvl="2" indent="-228600" algn="l">
              <a:lnSpc>
                <a:spcPct val="90000"/>
              </a:lnSpc>
              <a:spcBef>
                <a:spcPts val="500"/>
              </a:spcBef>
              <a:spcAft>
                <a:spcPts val="0"/>
              </a:spcAft>
              <a:buSzPts val="1800"/>
              <a:buNone/>
              <a:defRPr sz="1800">
                <a:solidFill>
                  <a:srgbClr val="888888"/>
                </a:solidFill>
              </a:defRPr>
            </a:lvl3pPr>
            <a:lvl4pPr marL="1828800" lvl="3" indent="-228600" algn="l">
              <a:lnSpc>
                <a:spcPct val="90000"/>
              </a:lnSpc>
              <a:spcBef>
                <a:spcPts val="500"/>
              </a:spcBef>
              <a:spcAft>
                <a:spcPts val="0"/>
              </a:spcAft>
              <a:buSzPts val="1600"/>
              <a:buNone/>
              <a:defRPr sz="1600">
                <a:solidFill>
                  <a:srgbClr val="888888"/>
                </a:solidFill>
              </a:defRPr>
            </a:lvl4pPr>
            <a:lvl5pPr marL="2286000" lvl="4" indent="-228600" algn="l">
              <a:lnSpc>
                <a:spcPct val="90000"/>
              </a:lnSpc>
              <a:spcBef>
                <a:spcPts val="500"/>
              </a:spcBef>
              <a:spcAft>
                <a:spcPts val="0"/>
              </a:spcAft>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51" name="Google Shape;51;p58"/>
          <p:cNvSpPr txBox="1">
            <a:spLocks noGrp="1"/>
          </p:cNvSpPr>
          <p:nvPr>
            <p:ph type="body" idx="2"/>
          </p:nvPr>
        </p:nvSpPr>
        <p:spPr>
          <a:xfrm>
            <a:off x="7488194" y="2780272"/>
            <a:ext cx="3859255" cy="852616"/>
          </a:xfrm>
          <a:prstGeom prst="rect">
            <a:avLst/>
          </a:prstGeom>
          <a:noFill/>
          <a:ln>
            <a:noFill/>
          </a:ln>
        </p:spPr>
        <p:txBody>
          <a:bodyPr spcFirstLastPara="1" wrap="square" lIns="91425" tIns="45700" rIns="91425" bIns="45700" anchor="ctr" anchorCtr="0">
            <a:normAutofit/>
          </a:bodyPr>
          <a:lstStyle>
            <a:lvl1pPr marL="457200" lvl="0" indent="-228600" algn="l">
              <a:lnSpc>
                <a:spcPct val="90000"/>
              </a:lnSpc>
              <a:spcBef>
                <a:spcPts val="1000"/>
              </a:spcBef>
              <a:spcAft>
                <a:spcPts val="0"/>
              </a:spcAft>
              <a:buSzPts val="1680"/>
              <a:buNone/>
              <a:defRPr sz="2400">
                <a:solidFill>
                  <a:srgbClr val="888888"/>
                </a:solidFill>
              </a:defRPr>
            </a:lvl1pPr>
            <a:lvl2pPr marL="914400" lvl="1" indent="-228600" algn="l">
              <a:lnSpc>
                <a:spcPct val="90000"/>
              </a:lnSpc>
              <a:spcBef>
                <a:spcPts val="500"/>
              </a:spcBef>
              <a:spcAft>
                <a:spcPts val="0"/>
              </a:spcAft>
              <a:buSzPts val="2000"/>
              <a:buNone/>
              <a:defRPr sz="2000">
                <a:solidFill>
                  <a:srgbClr val="888888"/>
                </a:solidFill>
              </a:defRPr>
            </a:lvl2pPr>
            <a:lvl3pPr marL="1371600" lvl="2" indent="-228600" algn="l">
              <a:lnSpc>
                <a:spcPct val="90000"/>
              </a:lnSpc>
              <a:spcBef>
                <a:spcPts val="500"/>
              </a:spcBef>
              <a:spcAft>
                <a:spcPts val="0"/>
              </a:spcAft>
              <a:buSzPts val="1800"/>
              <a:buNone/>
              <a:defRPr sz="1800">
                <a:solidFill>
                  <a:srgbClr val="888888"/>
                </a:solidFill>
              </a:defRPr>
            </a:lvl3pPr>
            <a:lvl4pPr marL="1828800" lvl="3" indent="-228600" algn="l">
              <a:lnSpc>
                <a:spcPct val="90000"/>
              </a:lnSpc>
              <a:spcBef>
                <a:spcPts val="500"/>
              </a:spcBef>
              <a:spcAft>
                <a:spcPts val="0"/>
              </a:spcAft>
              <a:buSzPts val="1600"/>
              <a:buNone/>
              <a:defRPr sz="1600">
                <a:solidFill>
                  <a:srgbClr val="888888"/>
                </a:solidFill>
              </a:defRPr>
            </a:lvl4pPr>
            <a:lvl5pPr marL="2286000" lvl="4" indent="-228600" algn="l">
              <a:lnSpc>
                <a:spcPct val="90000"/>
              </a:lnSpc>
              <a:spcBef>
                <a:spcPts val="500"/>
              </a:spcBef>
              <a:spcAft>
                <a:spcPts val="0"/>
              </a:spcAft>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52" name="Google Shape;52;p58"/>
          <p:cNvSpPr txBox="1">
            <a:spLocks noGrp="1"/>
          </p:cNvSpPr>
          <p:nvPr>
            <p:ph type="body" idx="3"/>
          </p:nvPr>
        </p:nvSpPr>
        <p:spPr>
          <a:xfrm>
            <a:off x="7488194" y="3842953"/>
            <a:ext cx="3859255" cy="852616"/>
          </a:xfrm>
          <a:prstGeom prst="rect">
            <a:avLst/>
          </a:prstGeom>
          <a:noFill/>
          <a:ln>
            <a:noFill/>
          </a:ln>
        </p:spPr>
        <p:txBody>
          <a:bodyPr spcFirstLastPara="1" wrap="square" lIns="91425" tIns="45700" rIns="91425" bIns="45700" anchor="ctr" anchorCtr="0">
            <a:normAutofit/>
          </a:bodyPr>
          <a:lstStyle>
            <a:lvl1pPr marL="457200" lvl="0" indent="-228600" algn="l">
              <a:lnSpc>
                <a:spcPct val="90000"/>
              </a:lnSpc>
              <a:spcBef>
                <a:spcPts val="1000"/>
              </a:spcBef>
              <a:spcAft>
                <a:spcPts val="0"/>
              </a:spcAft>
              <a:buSzPts val="1680"/>
              <a:buNone/>
              <a:defRPr sz="2400">
                <a:solidFill>
                  <a:srgbClr val="888888"/>
                </a:solidFill>
              </a:defRPr>
            </a:lvl1pPr>
            <a:lvl2pPr marL="914400" lvl="1" indent="-228600" algn="l">
              <a:lnSpc>
                <a:spcPct val="90000"/>
              </a:lnSpc>
              <a:spcBef>
                <a:spcPts val="500"/>
              </a:spcBef>
              <a:spcAft>
                <a:spcPts val="0"/>
              </a:spcAft>
              <a:buSzPts val="2000"/>
              <a:buNone/>
              <a:defRPr sz="2000">
                <a:solidFill>
                  <a:srgbClr val="888888"/>
                </a:solidFill>
              </a:defRPr>
            </a:lvl2pPr>
            <a:lvl3pPr marL="1371600" lvl="2" indent="-228600" algn="l">
              <a:lnSpc>
                <a:spcPct val="90000"/>
              </a:lnSpc>
              <a:spcBef>
                <a:spcPts val="500"/>
              </a:spcBef>
              <a:spcAft>
                <a:spcPts val="0"/>
              </a:spcAft>
              <a:buSzPts val="1800"/>
              <a:buNone/>
              <a:defRPr sz="1800">
                <a:solidFill>
                  <a:srgbClr val="888888"/>
                </a:solidFill>
              </a:defRPr>
            </a:lvl3pPr>
            <a:lvl4pPr marL="1828800" lvl="3" indent="-228600" algn="l">
              <a:lnSpc>
                <a:spcPct val="90000"/>
              </a:lnSpc>
              <a:spcBef>
                <a:spcPts val="500"/>
              </a:spcBef>
              <a:spcAft>
                <a:spcPts val="0"/>
              </a:spcAft>
              <a:buSzPts val="1600"/>
              <a:buNone/>
              <a:defRPr sz="1600">
                <a:solidFill>
                  <a:srgbClr val="888888"/>
                </a:solidFill>
              </a:defRPr>
            </a:lvl4pPr>
            <a:lvl5pPr marL="2286000" lvl="4" indent="-228600" algn="l">
              <a:lnSpc>
                <a:spcPct val="90000"/>
              </a:lnSpc>
              <a:spcBef>
                <a:spcPts val="500"/>
              </a:spcBef>
              <a:spcAft>
                <a:spcPts val="0"/>
              </a:spcAft>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53" name="Google Shape;53;p58"/>
          <p:cNvSpPr txBox="1">
            <a:spLocks noGrp="1"/>
          </p:cNvSpPr>
          <p:nvPr>
            <p:ph type="body" idx="4"/>
          </p:nvPr>
        </p:nvSpPr>
        <p:spPr>
          <a:xfrm>
            <a:off x="7488194" y="4880921"/>
            <a:ext cx="3859255" cy="852616"/>
          </a:xfrm>
          <a:prstGeom prst="rect">
            <a:avLst/>
          </a:prstGeom>
          <a:noFill/>
          <a:ln>
            <a:noFill/>
          </a:ln>
        </p:spPr>
        <p:txBody>
          <a:bodyPr spcFirstLastPara="1" wrap="square" lIns="91425" tIns="45700" rIns="91425" bIns="45700" anchor="ctr" anchorCtr="0">
            <a:normAutofit/>
          </a:bodyPr>
          <a:lstStyle>
            <a:lvl1pPr marL="457200" lvl="0" indent="-228600" algn="l">
              <a:lnSpc>
                <a:spcPct val="90000"/>
              </a:lnSpc>
              <a:spcBef>
                <a:spcPts val="1000"/>
              </a:spcBef>
              <a:spcAft>
                <a:spcPts val="0"/>
              </a:spcAft>
              <a:buSzPts val="1680"/>
              <a:buNone/>
              <a:defRPr sz="2400">
                <a:solidFill>
                  <a:srgbClr val="888888"/>
                </a:solidFill>
              </a:defRPr>
            </a:lvl1pPr>
            <a:lvl2pPr marL="914400" lvl="1" indent="-228600" algn="l">
              <a:lnSpc>
                <a:spcPct val="90000"/>
              </a:lnSpc>
              <a:spcBef>
                <a:spcPts val="500"/>
              </a:spcBef>
              <a:spcAft>
                <a:spcPts val="0"/>
              </a:spcAft>
              <a:buSzPts val="2000"/>
              <a:buNone/>
              <a:defRPr sz="2000">
                <a:solidFill>
                  <a:srgbClr val="888888"/>
                </a:solidFill>
              </a:defRPr>
            </a:lvl2pPr>
            <a:lvl3pPr marL="1371600" lvl="2" indent="-228600" algn="l">
              <a:lnSpc>
                <a:spcPct val="90000"/>
              </a:lnSpc>
              <a:spcBef>
                <a:spcPts val="500"/>
              </a:spcBef>
              <a:spcAft>
                <a:spcPts val="0"/>
              </a:spcAft>
              <a:buSzPts val="1800"/>
              <a:buNone/>
              <a:defRPr sz="1800">
                <a:solidFill>
                  <a:srgbClr val="888888"/>
                </a:solidFill>
              </a:defRPr>
            </a:lvl3pPr>
            <a:lvl4pPr marL="1828800" lvl="3" indent="-228600" algn="l">
              <a:lnSpc>
                <a:spcPct val="90000"/>
              </a:lnSpc>
              <a:spcBef>
                <a:spcPts val="500"/>
              </a:spcBef>
              <a:spcAft>
                <a:spcPts val="0"/>
              </a:spcAft>
              <a:buSzPts val="1600"/>
              <a:buNone/>
              <a:defRPr sz="1600">
                <a:solidFill>
                  <a:srgbClr val="888888"/>
                </a:solidFill>
              </a:defRPr>
            </a:lvl4pPr>
            <a:lvl5pPr marL="2286000" lvl="4" indent="-228600" algn="l">
              <a:lnSpc>
                <a:spcPct val="90000"/>
              </a:lnSpc>
              <a:spcBef>
                <a:spcPts val="500"/>
              </a:spcBef>
              <a:spcAft>
                <a:spcPts val="0"/>
              </a:spcAft>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54" name="Google Shape;54;p58"/>
          <p:cNvSpPr/>
          <p:nvPr/>
        </p:nvSpPr>
        <p:spPr>
          <a:xfrm rot="5400000">
            <a:off x="-1" y="0"/>
            <a:ext cx="6096000" cy="6096000"/>
          </a:xfrm>
          <a:prstGeom prst="rtTriangle">
            <a:avLst/>
          </a:prstGeom>
          <a:gradFill>
            <a:gsLst>
              <a:gs pos="0">
                <a:schemeClr val="dk2"/>
              </a:gs>
              <a:gs pos="21000">
                <a:schemeClr val="dk2"/>
              </a:gs>
              <a:gs pos="100000">
                <a:schemeClr val="accent1"/>
              </a:gs>
            </a:gsLst>
            <a:lin ang="162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55" name="Google Shape;55;p58"/>
          <p:cNvSpPr txBox="1">
            <a:spLocks noGrp="1"/>
          </p:cNvSpPr>
          <p:nvPr>
            <p:ph type="title"/>
          </p:nvPr>
        </p:nvSpPr>
        <p:spPr>
          <a:xfrm>
            <a:off x="257432" y="365125"/>
            <a:ext cx="4709984"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lt1"/>
              </a:buClr>
              <a:buSzPts val="3600"/>
              <a:buFont typeface="Helvetica Neue"/>
              <a:buNone/>
              <a:defRPr>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pic>
        <p:nvPicPr>
          <p:cNvPr id="56" name="Google Shape;56;p58" descr="Text&#10;&#10;Description automatically generated"/>
          <p:cNvPicPr preferRelativeResize="0"/>
          <p:nvPr/>
        </p:nvPicPr>
        <p:blipFill rotWithShape="1">
          <a:blip r:embed="rId2">
            <a:alphaModFix/>
          </a:blip>
          <a:srcRect/>
          <a:stretch/>
        </p:blipFill>
        <p:spPr>
          <a:xfrm>
            <a:off x="311254" y="5693273"/>
            <a:ext cx="2452266" cy="1379399"/>
          </a:xfrm>
          <a:prstGeom prst="rect">
            <a:avLst/>
          </a:prstGeom>
          <a:noFill/>
          <a:ln>
            <a:noFill/>
          </a:ln>
        </p:spPr>
      </p:pic>
    </p:spTree>
    <p:extLst>
      <p:ext uri="{BB962C8B-B14F-4D97-AF65-F5344CB8AC3E}">
        <p14:creationId xmlns:p14="http://schemas.microsoft.com/office/powerpoint/2010/main" val="1976874007"/>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matchingName="3_Section Header">
  <p:cSld name="3_Section Header">
    <p:spTree>
      <p:nvGrpSpPr>
        <p:cNvPr id="1" name="Shape 57"/>
        <p:cNvGrpSpPr/>
        <p:nvPr/>
      </p:nvGrpSpPr>
      <p:grpSpPr>
        <a:xfrm>
          <a:off x="0" y="0"/>
          <a:ext cx="0" cy="0"/>
          <a:chOff x="0" y="0"/>
          <a:chExt cx="0" cy="0"/>
        </a:xfrm>
      </p:grpSpPr>
      <p:sp>
        <p:nvSpPr>
          <p:cNvPr id="58" name="Google Shape;58;p59"/>
          <p:cNvSpPr txBox="1">
            <a:spLocks noGrp="1"/>
          </p:cNvSpPr>
          <p:nvPr>
            <p:ph type="body" idx="1"/>
          </p:nvPr>
        </p:nvSpPr>
        <p:spPr>
          <a:xfrm>
            <a:off x="7488194" y="1742304"/>
            <a:ext cx="3859255" cy="852616"/>
          </a:xfrm>
          <a:prstGeom prst="rect">
            <a:avLst/>
          </a:prstGeom>
          <a:noFill/>
          <a:ln>
            <a:noFill/>
          </a:ln>
        </p:spPr>
        <p:txBody>
          <a:bodyPr spcFirstLastPara="1" wrap="square" lIns="91425" tIns="45700" rIns="91425" bIns="45700" anchor="ctr" anchorCtr="0">
            <a:normAutofit/>
          </a:bodyPr>
          <a:lstStyle>
            <a:lvl1pPr marL="457200" lvl="0" indent="-228600" algn="l">
              <a:lnSpc>
                <a:spcPct val="90000"/>
              </a:lnSpc>
              <a:spcBef>
                <a:spcPts val="1000"/>
              </a:spcBef>
              <a:spcAft>
                <a:spcPts val="0"/>
              </a:spcAft>
              <a:buSzPts val="1680"/>
              <a:buNone/>
              <a:defRPr sz="2400">
                <a:solidFill>
                  <a:srgbClr val="888888"/>
                </a:solidFill>
              </a:defRPr>
            </a:lvl1pPr>
            <a:lvl2pPr marL="914400" lvl="1" indent="-228600" algn="l">
              <a:lnSpc>
                <a:spcPct val="90000"/>
              </a:lnSpc>
              <a:spcBef>
                <a:spcPts val="500"/>
              </a:spcBef>
              <a:spcAft>
                <a:spcPts val="0"/>
              </a:spcAft>
              <a:buSzPts val="2000"/>
              <a:buNone/>
              <a:defRPr sz="2000">
                <a:solidFill>
                  <a:srgbClr val="888888"/>
                </a:solidFill>
              </a:defRPr>
            </a:lvl2pPr>
            <a:lvl3pPr marL="1371600" lvl="2" indent="-228600" algn="l">
              <a:lnSpc>
                <a:spcPct val="90000"/>
              </a:lnSpc>
              <a:spcBef>
                <a:spcPts val="500"/>
              </a:spcBef>
              <a:spcAft>
                <a:spcPts val="0"/>
              </a:spcAft>
              <a:buSzPts val="1800"/>
              <a:buNone/>
              <a:defRPr sz="1800">
                <a:solidFill>
                  <a:srgbClr val="888888"/>
                </a:solidFill>
              </a:defRPr>
            </a:lvl3pPr>
            <a:lvl4pPr marL="1828800" lvl="3" indent="-228600" algn="l">
              <a:lnSpc>
                <a:spcPct val="90000"/>
              </a:lnSpc>
              <a:spcBef>
                <a:spcPts val="500"/>
              </a:spcBef>
              <a:spcAft>
                <a:spcPts val="0"/>
              </a:spcAft>
              <a:buSzPts val="1600"/>
              <a:buNone/>
              <a:defRPr sz="1600">
                <a:solidFill>
                  <a:srgbClr val="888888"/>
                </a:solidFill>
              </a:defRPr>
            </a:lvl4pPr>
            <a:lvl5pPr marL="2286000" lvl="4" indent="-228600" algn="l">
              <a:lnSpc>
                <a:spcPct val="90000"/>
              </a:lnSpc>
              <a:spcBef>
                <a:spcPts val="500"/>
              </a:spcBef>
              <a:spcAft>
                <a:spcPts val="0"/>
              </a:spcAft>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59" name="Google Shape;59;p59"/>
          <p:cNvSpPr txBox="1">
            <a:spLocks noGrp="1"/>
          </p:cNvSpPr>
          <p:nvPr>
            <p:ph type="body" idx="2"/>
          </p:nvPr>
        </p:nvSpPr>
        <p:spPr>
          <a:xfrm>
            <a:off x="7488194" y="2780272"/>
            <a:ext cx="3859255" cy="852616"/>
          </a:xfrm>
          <a:prstGeom prst="rect">
            <a:avLst/>
          </a:prstGeom>
          <a:noFill/>
          <a:ln>
            <a:noFill/>
          </a:ln>
        </p:spPr>
        <p:txBody>
          <a:bodyPr spcFirstLastPara="1" wrap="square" lIns="91425" tIns="45700" rIns="91425" bIns="45700" anchor="ctr" anchorCtr="0">
            <a:normAutofit/>
          </a:bodyPr>
          <a:lstStyle>
            <a:lvl1pPr marL="457200" lvl="0" indent="-228600" algn="l">
              <a:lnSpc>
                <a:spcPct val="90000"/>
              </a:lnSpc>
              <a:spcBef>
                <a:spcPts val="1000"/>
              </a:spcBef>
              <a:spcAft>
                <a:spcPts val="0"/>
              </a:spcAft>
              <a:buSzPts val="1680"/>
              <a:buNone/>
              <a:defRPr sz="2400">
                <a:solidFill>
                  <a:srgbClr val="888888"/>
                </a:solidFill>
              </a:defRPr>
            </a:lvl1pPr>
            <a:lvl2pPr marL="914400" lvl="1" indent="-228600" algn="l">
              <a:lnSpc>
                <a:spcPct val="90000"/>
              </a:lnSpc>
              <a:spcBef>
                <a:spcPts val="500"/>
              </a:spcBef>
              <a:spcAft>
                <a:spcPts val="0"/>
              </a:spcAft>
              <a:buSzPts val="2000"/>
              <a:buNone/>
              <a:defRPr sz="2000">
                <a:solidFill>
                  <a:srgbClr val="888888"/>
                </a:solidFill>
              </a:defRPr>
            </a:lvl2pPr>
            <a:lvl3pPr marL="1371600" lvl="2" indent="-228600" algn="l">
              <a:lnSpc>
                <a:spcPct val="90000"/>
              </a:lnSpc>
              <a:spcBef>
                <a:spcPts val="500"/>
              </a:spcBef>
              <a:spcAft>
                <a:spcPts val="0"/>
              </a:spcAft>
              <a:buSzPts val="1800"/>
              <a:buNone/>
              <a:defRPr sz="1800">
                <a:solidFill>
                  <a:srgbClr val="888888"/>
                </a:solidFill>
              </a:defRPr>
            </a:lvl3pPr>
            <a:lvl4pPr marL="1828800" lvl="3" indent="-228600" algn="l">
              <a:lnSpc>
                <a:spcPct val="90000"/>
              </a:lnSpc>
              <a:spcBef>
                <a:spcPts val="500"/>
              </a:spcBef>
              <a:spcAft>
                <a:spcPts val="0"/>
              </a:spcAft>
              <a:buSzPts val="1600"/>
              <a:buNone/>
              <a:defRPr sz="1600">
                <a:solidFill>
                  <a:srgbClr val="888888"/>
                </a:solidFill>
              </a:defRPr>
            </a:lvl4pPr>
            <a:lvl5pPr marL="2286000" lvl="4" indent="-228600" algn="l">
              <a:lnSpc>
                <a:spcPct val="90000"/>
              </a:lnSpc>
              <a:spcBef>
                <a:spcPts val="500"/>
              </a:spcBef>
              <a:spcAft>
                <a:spcPts val="0"/>
              </a:spcAft>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60" name="Google Shape;60;p59"/>
          <p:cNvSpPr txBox="1">
            <a:spLocks noGrp="1"/>
          </p:cNvSpPr>
          <p:nvPr>
            <p:ph type="body" idx="3"/>
          </p:nvPr>
        </p:nvSpPr>
        <p:spPr>
          <a:xfrm>
            <a:off x="7488194" y="3842953"/>
            <a:ext cx="3859255" cy="852616"/>
          </a:xfrm>
          <a:prstGeom prst="rect">
            <a:avLst/>
          </a:prstGeom>
          <a:noFill/>
          <a:ln>
            <a:noFill/>
          </a:ln>
        </p:spPr>
        <p:txBody>
          <a:bodyPr spcFirstLastPara="1" wrap="square" lIns="91425" tIns="45700" rIns="91425" bIns="45700" anchor="ctr" anchorCtr="0">
            <a:normAutofit/>
          </a:bodyPr>
          <a:lstStyle>
            <a:lvl1pPr marL="457200" lvl="0" indent="-228600" algn="l">
              <a:lnSpc>
                <a:spcPct val="90000"/>
              </a:lnSpc>
              <a:spcBef>
                <a:spcPts val="1000"/>
              </a:spcBef>
              <a:spcAft>
                <a:spcPts val="0"/>
              </a:spcAft>
              <a:buSzPts val="1680"/>
              <a:buNone/>
              <a:defRPr sz="2400">
                <a:solidFill>
                  <a:srgbClr val="888888"/>
                </a:solidFill>
              </a:defRPr>
            </a:lvl1pPr>
            <a:lvl2pPr marL="914400" lvl="1" indent="-228600" algn="l">
              <a:lnSpc>
                <a:spcPct val="90000"/>
              </a:lnSpc>
              <a:spcBef>
                <a:spcPts val="500"/>
              </a:spcBef>
              <a:spcAft>
                <a:spcPts val="0"/>
              </a:spcAft>
              <a:buSzPts val="2000"/>
              <a:buNone/>
              <a:defRPr sz="2000">
                <a:solidFill>
                  <a:srgbClr val="888888"/>
                </a:solidFill>
              </a:defRPr>
            </a:lvl2pPr>
            <a:lvl3pPr marL="1371600" lvl="2" indent="-228600" algn="l">
              <a:lnSpc>
                <a:spcPct val="90000"/>
              </a:lnSpc>
              <a:spcBef>
                <a:spcPts val="500"/>
              </a:spcBef>
              <a:spcAft>
                <a:spcPts val="0"/>
              </a:spcAft>
              <a:buSzPts val="1800"/>
              <a:buNone/>
              <a:defRPr sz="1800">
                <a:solidFill>
                  <a:srgbClr val="888888"/>
                </a:solidFill>
              </a:defRPr>
            </a:lvl3pPr>
            <a:lvl4pPr marL="1828800" lvl="3" indent="-228600" algn="l">
              <a:lnSpc>
                <a:spcPct val="90000"/>
              </a:lnSpc>
              <a:spcBef>
                <a:spcPts val="500"/>
              </a:spcBef>
              <a:spcAft>
                <a:spcPts val="0"/>
              </a:spcAft>
              <a:buSzPts val="1600"/>
              <a:buNone/>
              <a:defRPr sz="1600">
                <a:solidFill>
                  <a:srgbClr val="888888"/>
                </a:solidFill>
              </a:defRPr>
            </a:lvl4pPr>
            <a:lvl5pPr marL="2286000" lvl="4" indent="-228600" algn="l">
              <a:lnSpc>
                <a:spcPct val="90000"/>
              </a:lnSpc>
              <a:spcBef>
                <a:spcPts val="500"/>
              </a:spcBef>
              <a:spcAft>
                <a:spcPts val="0"/>
              </a:spcAft>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61" name="Google Shape;61;p59"/>
          <p:cNvSpPr txBox="1">
            <a:spLocks noGrp="1"/>
          </p:cNvSpPr>
          <p:nvPr>
            <p:ph type="body" idx="4"/>
          </p:nvPr>
        </p:nvSpPr>
        <p:spPr>
          <a:xfrm>
            <a:off x="7488194" y="4880921"/>
            <a:ext cx="3859255" cy="852616"/>
          </a:xfrm>
          <a:prstGeom prst="rect">
            <a:avLst/>
          </a:prstGeom>
          <a:noFill/>
          <a:ln>
            <a:noFill/>
          </a:ln>
        </p:spPr>
        <p:txBody>
          <a:bodyPr spcFirstLastPara="1" wrap="square" lIns="91425" tIns="45700" rIns="91425" bIns="45700" anchor="ctr" anchorCtr="0">
            <a:normAutofit/>
          </a:bodyPr>
          <a:lstStyle>
            <a:lvl1pPr marL="457200" lvl="0" indent="-228600" algn="l">
              <a:lnSpc>
                <a:spcPct val="90000"/>
              </a:lnSpc>
              <a:spcBef>
                <a:spcPts val="1000"/>
              </a:spcBef>
              <a:spcAft>
                <a:spcPts val="0"/>
              </a:spcAft>
              <a:buSzPts val="1680"/>
              <a:buNone/>
              <a:defRPr sz="2400">
                <a:solidFill>
                  <a:srgbClr val="888888"/>
                </a:solidFill>
              </a:defRPr>
            </a:lvl1pPr>
            <a:lvl2pPr marL="914400" lvl="1" indent="-228600" algn="l">
              <a:lnSpc>
                <a:spcPct val="90000"/>
              </a:lnSpc>
              <a:spcBef>
                <a:spcPts val="500"/>
              </a:spcBef>
              <a:spcAft>
                <a:spcPts val="0"/>
              </a:spcAft>
              <a:buSzPts val="2000"/>
              <a:buNone/>
              <a:defRPr sz="2000">
                <a:solidFill>
                  <a:srgbClr val="888888"/>
                </a:solidFill>
              </a:defRPr>
            </a:lvl2pPr>
            <a:lvl3pPr marL="1371600" lvl="2" indent="-228600" algn="l">
              <a:lnSpc>
                <a:spcPct val="90000"/>
              </a:lnSpc>
              <a:spcBef>
                <a:spcPts val="500"/>
              </a:spcBef>
              <a:spcAft>
                <a:spcPts val="0"/>
              </a:spcAft>
              <a:buSzPts val="1800"/>
              <a:buNone/>
              <a:defRPr sz="1800">
                <a:solidFill>
                  <a:srgbClr val="888888"/>
                </a:solidFill>
              </a:defRPr>
            </a:lvl3pPr>
            <a:lvl4pPr marL="1828800" lvl="3" indent="-228600" algn="l">
              <a:lnSpc>
                <a:spcPct val="90000"/>
              </a:lnSpc>
              <a:spcBef>
                <a:spcPts val="500"/>
              </a:spcBef>
              <a:spcAft>
                <a:spcPts val="0"/>
              </a:spcAft>
              <a:buSzPts val="1600"/>
              <a:buNone/>
              <a:defRPr sz="1600">
                <a:solidFill>
                  <a:srgbClr val="888888"/>
                </a:solidFill>
              </a:defRPr>
            </a:lvl4pPr>
            <a:lvl5pPr marL="2286000" lvl="4" indent="-228600" algn="l">
              <a:lnSpc>
                <a:spcPct val="90000"/>
              </a:lnSpc>
              <a:spcBef>
                <a:spcPts val="500"/>
              </a:spcBef>
              <a:spcAft>
                <a:spcPts val="0"/>
              </a:spcAft>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62" name="Google Shape;62;p59"/>
          <p:cNvSpPr/>
          <p:nvPr/>
        </p:nvSpPr>
        <p:spPr>
          <a:xfrm rot="5400000">
            <a:off x="-1" y="0"/>
            <a:ext cx="6096000" cy="6096000"/>
          </a:xfrm>
          <a:prstGeom prst="rtTriangle">
            <a:avLst/>
          </a:prstGeom>
          <a:gradFill>
            <a:gsLst>
              <a:gs pos="0">
                <a:schemeClr val="dk2"/>
              </a:gs>
              <a:gs pos="21000">
                <a:schemeClr val="dk2"/>
              </a:gs>
              <a:gs pos="100000">
                <a:schemeClr val="accent1"/>
              </a:gs>
            </a:gsLst>
            <a:lin ang="162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63" name="Google Shape;63;p59"/>
          <p:cNvSpPr txBox="1">
            <a:spLocks noGrp="1"/>
          </p:cNvSpPr>
          <p:nvPr>
            <p:ph type="title"/>
          </p:nvPr>
        </p:nvSpPr>
        <p:spPr>
          <a:xfrm>
            <a:off x="257432" y="365125"/>
            <a:ext cx="4709984"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lt1"/>
              </a:buClr>
              <a:buSzPts val="3600"/>
              <a:buFont typeface="Helvetica Neue"/>
              <a:buNone/>
              <a:defRPr>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pic>
        <p:nvPicPr>
          <p:cNvPr id="64" name="Google Shape;64;p59" descr="Text&#10;&#10;Description automatically generated"/>
          <p:cNvPicPr preferRelativeResize="0"/>
          <p:nvPr/>
        </p:nvPicPr>
        <p:blipFill rotWithShape="1">
          <a:blip r:embed="rId2">
            <a:alphaModFix/>
          </a:blip>
          <a:srcRect/>
          <a:stretch/>
        </p:blipFill>
        <p:spPr>
          <a:xfrm>
            <a:off x="311254" y="5693273"/>
            <a:ext cx="2452266" cy="1379399"/>
          </a:xfrm>
          <a:prstGeom prst="rect">
            <a:avLst/>
          </a:prstGeom>
          <a:noFill/>
          <a:ln>
            <a:noFill/>
          </a:ln>
        </p:spPr>
      </p:pic>
    </p:spTree>
    <p:extLst>
      <p:ext uri="{BB962C8B-B14F-4D97-AF65-F5344CB8AC3E}">
        <p14:creationId xmlns:p14="http://schemas.microsoft.com/office/powerpoint/2010/main" val="1499378011"/>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matchingName="Two Content">
  <p:cSld name="Two Content">
    <p:spTree>
      <p:nvGrpSpPr>
        <p:cNvPr id="1" name="Shape 65"/>
        <p:cNvGrpSpPr/>
        <p:nvPr/>
      </p:nvGrpSpPr>
      <p:grpSpPr>
        <a:xfrm>
          <a:off x="0" y="0"/>
          <a:ext cx="0" cy="0"/>
          <a:chOff x="0" y="0"/>
          <a:chExt cx="0" cy="0"/>
        </a:xfrm>
      </p:grpSpPr>
      <p:sp>
        <p:nvSpPr>
          <p:cNvPr id="66" name="Google Shape;66;p60"/>
          <p:cNvSpPr txBox="1">
            <a:spLocks noGrp="1"/>
          </p:cNvSpPr>
          <p:nvPr>
            <p:ph type="title"/>
          </p:nvPr>
        </p:nvSpPr>
        <p:spPr>
          <a:xfrm>
            <a:off x="257432" y="365125"/>
            <a:ext cx="11567984" cy="1325563"/>
          </a:xfrm>
          <a:prstGeom prst="rect">
            <a:avLst/>
          </a:prstGeom>
          <a:noFill/>
          <a:ln>
            <a:noFill/>
          </a:ln>
        </p:spPr>
        <p:txBody>
          <a:bodyPr spcFirstLastPara="1" wrap="square" lIns="91425" tIns="45700" rIns="91425" bIns="45700" anchor="ctr" anchorCtr="0">
            <a:normAutofit/>
          </a:bodyPr>
          <a:lstStyle>
            <a:lvl1pPr lvl="0" algn="ctr">
              <a:lnSpc>
                <a:spcPct val="90000"/>
              </a:lnSpc>
              <a:spcBef>
                <a:spcPts val="0"/>
              </a:spcBef>
              <a:spcAft>
                <a:spcPts val="0"/>
              </a:spcAft>
              <a:buClr>
                <a:schemeClr val="dk2"/>
              </a:buClr>
              <a:buSzPts val="3600"/>
              <a:buFont typeface="Helvetica Neue"/>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7" name="Google Shape;67;p60"/>
          <p:cNvSpPr txBox="1">
            <a:spLocks noGrp="1"/>
          </p:cNvSpPr>
          <p:nvPr>
            <p:ph type="body" idx="1"/>
          </p:nvPr>
        </p:nvSpPr>
        <p:spPr>
          <a:xfrm>
            <a:off x="450231" y="4030490"/>
            <a:ext cx="2613619" cy="1844332"/>
          </a:xfrm>
          <a:prstGeom prst="rect">
            <a:avLst/>
          </a:prstGeom>
          <a:noFill/>
          <a:ln>
            <a:noFill/>
          </a:ln>
        </p:spPr>
        <p:txBody>
          <a:bodyPr spcFirstLastPara="1" wrap="square" lIns="91425" tIns="45700" rIns="91425" bIns="45700" anchor="t" anchorCtr="0">
            <a:normAutofit/>
          </a:bodyPr>
          <a:lstStyle>
            <a:lvl1pPr marL="457200" lvl="0" indent="-228600" algn="ctr">
              <a:lnSpc>
                <a:spcPct val="90000"/>
              </a:lnSpc>
              <a:spcBef>
                <a:spcPts val="1000"/>
              </a:spcBef>
              <a:spcAft>
                <a:spcPts val="0"/>
              </a:spcAft>
              <a:buSzPts val="1400"/>
              <a:buNone/>
              <a:defRPr sz="2000" b="1">
                <a:solidFill>
                  <a:schemeClr val="accent2"/>
                </a:solidFill>
              </a:defRPr>
            </a:lvl1pPr>
            <a:lvl2pPr marL="914400" lvl="1" indent="-228600" algn="l">
              <a:lnSpc>
                <a:spcPct val="90000"/>
              </a:lnSpc>
              <a:spcBef>
                <a:spcPts val="500"/>
              </a:spcBef>
              <a:spcAft>
                <a:spcPts val="0"/>
              </a:spcAft>
              <a:buSzPts val="2400"/>
              <a:buNone/>
              <a:defRPr/>
            </a:lvl2pPr>
            <a:lvl3pPr marL="1371600" lvl="2" indent="-228600" algn="l">
              <a:lnSpc>
                <a:spcPct val="90000"/>
              </a:lnSpc>
              <a:spcBef>
                <a:spcPts val="500"/>
              </a:spcBef>
              <a:spcAft>
                <a:spcPts val="0"/>
              </a:spcAft>
              <a:buSzPts val="2000"/>
              <a:buNone/>
              <a:defRPr/>
            </a:lvl3pPr>
            <a:lvl4pPr marL="1828800" lvl="3" indent="-228600" algn="l">
              <a:lnSpc>
                <a:spcPct val="90000"/>
              </a:lnSpc>
              <a:spcBef>
                <a:spcPts val="500"/>
              </a:spcBef>
              <a:spcAft>
                <a:spcPts val="0"/>
              </a:spcAft>
              <a:buSzPts val="1800"/>
              <a:buNone/>
              <a:defRPr/>
            </a:lvl4pPr>
            <a:lvl5pPr marL="2286000" lvl="4" indent="-228600" algn="l">
              <a:lnSpc>
                <a:spcPct val="90000"/>
              </a:lnSpc>
              <a:spcBef>
                <a:spcPts val="500"/>
              </a:spcBef>
              <a:spcAft>
                <a:spcPts val="0"/>
              </a:spcAft>
              <a:buSzPts val="1800"/>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68" name="Google Shape;68;p60"/>
          <p:cNvSpPr txBox="1">
            <a:spLocks noGrp="1"/>
          </p:cNvSpPr>
          <p:nvPr>
            <p:ph type="body" idx="2"/>
          </p:nvPr>
        </p:nvSpPr>
        <p:spPr>
          <a:xfrm>
            <a:off x="3456172" y="4030490"/>
            <a:ext cx="2463114" cy="1844332"/>
          </a:xfrm>
          <a:prstGeom prst="rect">
            <a:avLst/>
          </a:prstGeom>
          <a:noFill/>
          <a:ln>
            <a:noFill/>
          </a:ln>
        </p:spPr>
        <p:txBody>
          <a:bodyPr spcFirstLastPara="1" wrap="square" lIns="91425" tIns="45700" rIns="91425" bIns="45700" anchor="t" anchorCtr="0">
            <a:normAutofit/>
          </a:bodyPr>
          <a:lstStyle>
            <a:lvl1pPr marL="457200" lvl="0" indent="-228600" algn="ctr">
              <a:lnSpc>
                <a:spcPct val="90000"/>
              </a:lnSpc>
              <a:spcBef>
                <a:spcPts val="1000"/>
              </a:spcBef>
              <a:spcAft>
                <a:spcPts val="0"/>
              </a:spcAft>
              <a:buSzPts val="1400"/>
              <a:buNone/>
              <a:defRPr sz="2000" b="1">
                <a:solidFill>
                  <a:schemeClr val="accent2"/>
                </a:solidFill>
              </a:defRPr>
            </a:lvl1pPr>
            <a:lvl2pPr marL="914400" lvl="1" indent="-228600" algn="l">
              <a:lnSpc>
                <a:spcPct val="90000"/>
              </a:lnSpc>
              <a:spcBef>
                <a:spcPts val="500"/>
              </a:spcBef>
              <a:spcAft>
                <a:spcPts val="0"/>
              </a:spcAft>
              <a:buSzPts val="2400"/>
              <a:buNone/>
              <a:defRPr/>
            </a:lvl2pPr>
            <a:lvl3pPr marL="1371600" lvl="2" indent="-228600" algn="l">
              <a:lnSpc>
                <a:spcPct val="90000"/>
              </a:lnSpc>
              <a:spcBef>
                <a:spcPts val="500"/>
              </a:spcBef>
              <a:spcAft>
                <a:spcPts val="0"/>
              </a:spcAft>
              <a:buSzPts val="2000"/>
              <a:buNone/>
              <a:defRPr/>
            </a:lvl3pPr>
            <a:lvl4pPr marL="1828800" lvl="3" indent="-228600" algn="l">
              <a:lnSpc>
                <a:spcPct val="90000"/>
              </a:lnSpc>
              <a:spcBef>
                <a:spcPts val="500"/>
              </a:spcBef>
              <a:spcAft>
                <a:spcPts val="0"/>
              </a:spcAft>
              <a:buSzPts val="1800"/>
              <a:buNone/>
              <a:defRPr/>
            </a:lvl4pPr>
            <a:lvl5pPr marL="2286000" lvl="4" indent="-228600" algn="l">
              <a:lnSpc>
                <a:spcPct val="90000"/>
              </a:lnSpc>
              <a:spcBef>
                <a:spcPts val="500"/>
              </a:spcBef>
              <a:spcAft>
                <a:spcPts val="0"/>
              </a:spcAft>
              <a:buSzPts val="1800"/>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69" name="Google Shape;69;p60"/>
          <p:cNvSpPr txBox="1">
            <a:spLocks noGrp="1"/>
          </p:cNvSpPr>
          <p:nvPr>
            <p:ph type="body" idx="3"/>
          </p:nvPr>
        </p:nvSpPr>
        <p:spPr>
          <a:xfrm>
            <a:off x="6311608" y="4030490"/>
            <a:ext cx="2463114" cy="1844332"/>
          </a:xfrm>
          <a:prstGeom prst="rect">
            <a:avLst/>
          </a:prstGeom>
          <a:noFill/>
          <a:ln>
            <a:noFill/>
          </a:ln>
        </p:spPr>
        <p:txBody>
          <a:bodyPr spcFirstLastPara="1" wrap="square" lIns="91425" tIns="45700" rIns="91425" bIns="45700" anchor="t" anchorCtr="0">
            <a:normAutofit/>
          </a:bodyPr>
          <a:lstStyle>
            <a:lvl1pPr marL="457200" lvl="0" indent="-228600" algn="ctr">
              <a:lnSpc>
                <a:spcPct val="90000"/>
              </a:lnSpc>
              <a:spcBef>
                <a:spcPts val="1000"/>
              </a:spcBef>
              <a:spcAft>
                <a:spcPts val="0"/>
              </a:spcAft>
              <a:buSzPts val="1400"/>
              <a:buNone/>
              <a:defRPr sz="2000" b="1">
                <a:solidFill>
                  <a:schemeClr val="accent2"/>
                </a:solidFill>
              </a:defRPr>
            </a:lvl1pPr>
            <a:lvl2pPr marL="914400" lvl="1" indent="-228600" algn="l">
              <a:lnSpc>
                <a:spcPct val="90000"/>
              </a:lnSpc>
              <a:spcBef>
                <a:spcPts val="500"/>
              </a:spcBef>
              <a:spcAft>
                <a:spcPts val="0"/>
              </a:spcAft>
              <a:buSzPts val="2400"/>
              <a:buNone/>
              <a:defRPr/>
            </a:lvl2pPr>
            <a:lvl3pPr marL="1371600" lvl="2" indent="-228600" algn="l">
              <a:lnSpc>
                <a:spcPct val="90000"/>
              </a:lnSpc>
              <a:spcBef>
                <a:spcPts val="500"/>
              </a:spcBef>
              <a:spcAft>
                <a:spcPts val="0"/>
              </a:spcAft>
              <a:buSzPts val="2000"/>
              <a:buNone/>
              <a:defRPr/>
            </a:lvl3pPr>
            <a:lvl4pPr marL="1828800" lvl="3" indent="-228600" algn="l">
              <a:lnSpc>
                <a:spcPct val="90000"/>
              </a:lnSpc>
              <a:spcBef>
                <a:spcPts val="500"/>
              </a:spcBef>
              <a:spcAft>
                <a:spcPts val="0"/>
              </a:spcAft>
              <a:buSzPts val="1800"/>
              <a:buNone/>
              <a:defRPr/>
            </a:lvl4pPr>
            <a:lvl5pPr marL="2286000" lvl="4" indent="-228600" algn="l">
              <a:lnSpc>
                <a:spcPct val="90000"/>
              </a:lnSpc>
              <a:spcBef>
                <a:spcPts val="500"/>
              </a:spcBef>
              <a:spcAft>
                <a:spcPts val="0"/>
              </a:spcAft>
              <a:buSzPts val="1800"/>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0" name="Google Shape;70;p60"/>
          <p:cNvSpPr/>
          <p:nvPr/>
        </p:nvSpPr>
        <p:spPr>
          <a:xfrm>
            <a:off x="870679" y="1964724"/>
            <a:ext cx="1791730" cy="1791730"/>
          </a:xfrm>
          <a:prstGeom prst="ellipse">
            <a:avLst/>
          </a:prstGeom>
          <a:gradFill>
            <a:gsLst>
              <a:gs pos="0">
                <a:schemeClr val="dk2"/>
              </a:gs>
              <a:gs pos="21000">
                <a:schemeClr val="dk2"/>
              </a:gs>
              <a:gs pos="100000">
                <a:schemeClr val="accent1"/>
              </a:gs>
            </a:gsLst>
            <a:lin ang="162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71" name="Google Shape;71;p60"/>
          <p:cNvSpPr/>
          <p:nvPr/>
        </p:nvSpPr>
        <p:spPr>
          <a:xfrm>
            <a:off x="3791864" y="1964724"/>
            <a:ext cx="1791730" cy="1791730"/>
          </a:xfrm>
          <a:prstGeom prst="ellipse">
            <a:avLst/>
          </a:prstGeom>
          <a:gradFill>
            <a:gsLst>
              <a:gs pos="0">
                <a:schemeClr val="dk2"/>
              </a:gs>
              <a:gs pos="21000">
                <a:schemeClr val="dk2"/>
              </a:gs>
              <a:gs pos="100000">
                <a:schemeClr val="accent1"/>
              </a:gs>
            </a:gsLst>
            <a:lin ang="162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72" name="Google Shape;72;p60"/>
          <p:cNvSpPr/>
          <p:nvPr/>
        </p:nvSpPr>
        <p:spPr>
          <a:xfrm>
            <a:off x="6603183" y="1964724"/>
            <a:ext cx="1791730" cy="1791730"/>
          </a:xfrm>
          <a:prstGeom prst="ellipse">
            <a:avLst/>
          </a:prstGeom>
          <a:gradFill>
            <a:gsLst>
              <a:gs pos="0">
                <a:schemeClr val="dk2"/>
              </a:gs>
              <a:gs pos="21000">
                <a:schemeClr val="dk2"/>
              </a:gs>
              <a:gs pos="100000">
                <a:schemeClr val="accent1"/>
              </a:gs>
            </a:gsLst>
            <a:lin ang="162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73" name="Google Shape;73;p60"/>
          <p:cNvSpPr txBox="1">
            <a:spLocks noGrp="1"/>
          </p:cNvSpPr>
          <p:nvPr>
            <p:ph type="body" idx="4"/>
          </p:nvPr>
        </p:nvSpPr>
        <p:spPr>
          <a:xfrm>
            <a:off x="9193899" y="4030490"/>
            <a:ext cx="2463114" cy="1844332"/>
          </a:xfrm>
          <a:prstGeom prst="rect">
            <a:avLst/>
          </a:prstGeom>
          <a:noFill/>
          <a:ln>
            <a:noFill/>
          </a:ln>
        </p:spPr>
        <p:txBody>
          <a:bodyPr spcFirstLastPara="1" wrap="square" lIns="91425" tIns="45700" rIns="91425" bIns="45700" anchor="t" anchorCtr="0">
            <a:normAutofit/>
          </a:bodyPr>
          <a:lstStyle>
            <a:lvl1pPr marL="457200" lvl="0" indent="-228600" algn="ctr">
              <a:lnSpc>
                <a:spcPct val="90000"/>
              </a:lnSpc>
              <a:spcBef>
                <a:spcPts val="1000"/>
              </a:spcBef>
              <a:spcAft>
                <a:spcPts val="0"/>
              </a:spcAft>
              <a:buSzPts val="1400"/>
              <a:buNone/>
              <a:defRPr sz="2000" b="1">
                <a:solidFill>
                  <a:schemeClr val="accent2"/>
                </a:solidFill>
              </a:defRPr>
            </a:lvl1pPr>
            <a:lvl2pPr marL="914400" lvl="1" indent="-228600" algn="l">
              <a:lnSpc>
                <a:spcPct val="90000"/>
              </a:lnSpc>
              <a:spcBef>
                <a:spcPts val="500"/>
              </a:spcBef>
              <a:spcAft>
                <a:spcPts val="0"/>
              </a:spcAft>
              <a:buSzPts val="2400"/>
              <a:buNone/>
              <a:defRPr/>
            </a:lvl2pPr>
            <a:lvl3pPr marL="1371600" lvl="2" indent="-228600" algn="l">
              <a:lnSpc>
                <a:spcPct val="90000"/>
              </a:lnSpc>
              <a:spcBef>
                <a:spcPts val="500"/>
              </a:spcBef>
              <a:spcAft>
                <a:spcPts val="0"/>
              </a:spcAft>
              <a:buSzPts val="2000"/>
              <a:buNone/>
              <a:defRPr/>
            </a:lvl3pPr>
            <a:lvl4pPr marL="1828800" lvl="3" indent="-228600" algn="l">
              <a:lnSpc>
                <a:spcPct val="90000"/>
              </a:lnSpc>
              <a:spcBef>
                <a:spcPts val="500"/>
              </a:spcBef>
              <a:spcAft>
                <a:spcPts val="0"/>
              </a:spcAft>
              <a:buSzPts val="1800"/>
              <a:buNone/>
              <a:defRPr/>
            </a:lvl4pPr>
            <a:lvl5pPr marL="2286000" lvl="4" indent="-228600" algn="l">
              <a:lnSpc>
                <a:spcPct val="90000"/>
              </a:lnSpc>
              <a:spcBef>
                <a:spcPts val="500"/>
              </a:spcBef>
              <a:spcAft>
                <a:spcPts val="0"/>
              </a:spcAft>
              <a:buSzPts val="1800"/>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4" name="Google Shape;74;p60"/>
          <p:cNvSpPr/>
          <p:nvPr/>
        </p:nvSpPr>
        <p:spPr>
          <a:xfrm>
            <a:off x="9529591" y="1964724"/>
            <a:ext cx="1791730" cy="1791730"/>
          </a:xfrm>
          <a:prstGeom prst="ellipse">
            <a:avLst/>
          </a:prstGeom>
          <a:gradFill>
            <a:gsLst>
              <a:gs pos="0">
                <a:schemeClr val="dk2"/>
              </a:gs>
              <a:gs pos="21000">
                <a:schemeClr val="dk2"/>
              </a:gs>
              <a:gs pos="100000">
                <a:schemeClr val="accent1"/>
              </a:gs>
            </a:gsLst>
            <a:lin ang="162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75" name="Google Shape;75;p60" descr="Text&#10;&#10;Description automatically generated"/>
          <p:cNvPicPr preferRelativeResize="0"/>
          <p:nvPr/>
        </p:nvPicPr>
        <p:blipFill rotWithShape="1">
          <a:blip r:embed="rId2">
            <a:alphaModFix/>
          </a:blip>
          <a:srcRect/>
          <a:stretch/>
        </p:blipFill>
        <p:spPr>
          <a:xfrm>
            <a:off x="311254" y="5693273"/>
            <a:ext cx="2452266" cy="1379399"/>
          </a:xfrm>
          <a:prstGeom prst="rect">
            <a:avLst/>
          </a:prstGeom>
          <a:noFill/>
          <a:ln>
            <a:noFill/>
          </a:ln>
        </p:spPr>
      </p:pic>
    </p:spTree>
    <p:extLst>
      <p:ext uri="{BB962C8B-B14F-4D97-AF65-F5344CB8AC3E}">
        <p14:creationId xmlns:p14="http://schemas.microsoft.com/office/powerpoint/2010/main" val="3888055980"/>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matchingName="2_Two Content">
  <p:cSld name="2_Two Content">
    <p:spTree>
      <p:nvGrpSpPr>
        <p:cNvPr id="1" name="Shape 76"/>
        <p:cNvGrpSpPr/>
        <p:nvPr/>
      </p:nvGrpSpPr>
      <p:grpSpPr>
        <a:xfrm>
          <a:off x="0" y="0"/>
          <a:ext cx="0" cy="0"/>
          <a:chOff x="0" y="0"/>
          <a:chExt cx="0" cy="0"/>
        </a:xfrm>
      </p:grpSpPr>
      <p:sp>
        <p:nvSpPr>
          <p:cNvPr id="77" name="Google Shape;77;p61"/>
          <p:cNvSpPr/>
          <p:nvPr/>
        </p:nvSpPr>
        <p:spPr>
          <a:xfrm>
            <a:off x="0" y="0"/>
            <a:ext cx="12192000" cy="6858000"/>
          </a:xfrm>
          <a:prstGeom prst="rect">
            <a:avLst/>
          </a:prstGeom>
          <a:solidFill>
            <a:schemeClr val="dk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78" name="Google Shape;78;p61"/>
          <p:cNvSpPr txBox="1">
            <a:spLocks noGrp="1"/>
          </p:cNvSpPr>
          <p:nvPr>
            <p:ph type="title"/>
          </p:nvPr>
        </p:nvSpPr>
        <p:spPr>
          <a:xfrm>
            <a:off x="257432" y="365125"/>
            <a:ext cx="11567984" cy="1325563"/>
          </a:xfrm>
          <a:prstGeom prst="rect">
            <a:avLst/>
          </a:prstGeom>
          <a:noFill/>
          <a:ln>
            <a:noFill/>
          </a:ln>
        </p:spPr>
        <p:txBody>
          <a:bodyPr spcFirstLastPara="1" wrap="square" lIns="91425" tIns="45700" rIns="91425" bIns="45700" anchor="ctr" anchorCtr="0">
            <a:normAutofit/>
          </a:bodyPr>
          <a:lstStyle>
            <a:lvl1pPr lvl="0" algn="ctr">
              <a:lnSpc>
                <a:spcPct val="90000"/>
              </a:lnSpc>
              <a:spcBef>
                <a:spcPts val="0"/>
              </a:spcBef>
              <a:spcAft>
                <a:spcPts val="0"/>
              </a:spcAft>
              <a:buClr>
                <a:schemeClr val="lt1"/>
              </a:buClr>
              <a:buSzPts val="3600"/>
              <a:buFont typeface="Helvetica Neue"/>
              <a:buNone/>
              <a:defRPr>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9" name="Google Shape;79;p61"/>
          <p:cNvSpPr txBox="1">
            <a:spLocks noGrp="1"/>
          </p:cNvSpPr>
          <p:nvPr>
            <p:ph type="body" idx="1"/>
          </p:nvPr>
        </p:nvSpPr>
        <p:spPr>
          <a:xfrm>
            <a:off x="450231" y="4030490"/>
            <a:ext cx="2613619" cy="1844332"/>
          </a:xfrm>
          <a:prstGeom prst="rect">
            <a:avLst/>
          </a:prstGeom>
          <a:noFill/>
          <a:ln>
            <a:noFill/>
          </a:ln>
        </p:spPr>
        <p:txBody>
          <a:bodyPr spcFirstLastPara="1" wrap="square" lIns="91425" tIns="45700" rIns="91425" bIns="45700" anchor="t" anchorCtr="0">
            <a:normAutofit/>
          </a:bodyPr>
          <a:lstStyle>
            <a:lvl1pPr marL="457200" lvl="0" indent="-228600" algn="ctr">
              <a:lnSpc>
                <a:spcPct val="90000"/>
              </a:lnSpc>
              <a:spcBef>
                <a:spcPts val="1000"/>
              </a:spcBef>
              <a:spcAft>
                <a:spcPts val="0"/>
              </a:spcAft>
              <a:buSzPts val="1400"/>
              <a:buNone/>
              <a:defRPr sz="2000" b="1">
                <a:solidFill>
                  <a:schemeClr val="lt1"/>
                </a:solidFill>
              </a:defRPr>
            </a:lvl1pPr>
            <a:lvl2pPr marL="914400" lvl="1" indent="-228600" algn="l">
              <a:lnSpc>
                <a:spcPct val="90000"/>
              </a:lnSpc>
              <a:spcBef>
                <a:spcPts val="500"/>
              </a:spcBef>
              <a:spcAft>
                <a:spcPts val="0"/>
              </a:spcAft>
              <a:buSzPts val="2400"/>
              <a:buNone/>
              <a:defRPr/>
            </a:lvl2pPr>
            <a:lvl3pPr marL="1371600" lvl="2" indent="-228600" algn="l">
              <a:lnSpc>
                <a:spcPct val="90000"/>
              </a:lnSpc>
              <a:spcBef>
                <a:spcPts val="500"/>
              </a:spcBef>
              <a:spcAft>
                <a:spcPts val="0"/>
              </a:spcAft>
              <a:buSzPts val="2000"/>
              <a:buNone/>
              <a:defRPr/>
            </a:lvl3pPr>
            <a:lvl4pPr marL="1828800" lvl="3" indent="-228600" algn="l">
              <a:lnSpc>
                <a:spcPct val="90000"/>
              </a:lnSpc>
              <a:spcBef>
                <a:spcPts val="500"/>
              </a:spcBef>
              <a:spcAft>
                <a:spcPts val="0"/>
              </a:spcAft>
              <a:buSzPts val="1800"/>
              <a:buNone/>
              <a:defRPr/>
            </a:lvl4pPr>
            <a:lvl5pPr marL="2286000" lvl="4" indent="-228600" algn="l">
              <a:lnSpc>
                <a:spcPct val="90000"/>
              </a:lnSpc>
              <a:spcBef>
                <a:spcPts val="500"/>
              </a:spcBef>
              <a:spcAft>
                <a:spcPts val="0"/>
              </a:spcAft>
              <a:buSzPts val="1800"/>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80" name="Google Shape;80;p61"/>
          <p:cNvSpPr txBox="1">
            <a:spLocks noGrp="1"/>
          </p:cNvSpPr>
          <p:nvPr>
            <p:ph type="body" idx="2"/>
          </p:nvPr>
        </p:nvSpPr>
        <p:spPr>
          <a:xfrm>
            <a:off x="3456172" y="4030490"/>
            <a:ext cx="2463114" cy="1844332"/>
          </a:xfrm>
          <a:prstGeom prst="rect">
            <a:avLst/>
          </a:prstGeom>
          <a:noFill/>
          <a:ln>
            <a:noFill/>
          </a:ln>
        </p:spPr>
        <p:txBody>
          <a:bodyPr spcFirstLastPara="1" wrap="square" lIns="91425" tIns="45700" rIns="91425" bIns="45700" anchor="t" anchorCtr="0">
            <a:normAutofit/>
          </a:bodyPr>
          <a:lstStyle>
            <a:lvl1pPr marL="457200" lvl="0" indent="-228600" algn="ctr">
              <a:lnSpc>
                <a:spcPct val="90000"/>
              </a:lnSpc>
              <a:spcBef>
                <a:spcPts val="1000"/>
              </a:spcBef>
              <a:spcAft>
                <a:spcPts val="0"/>
              </a:spcAft>
              <a:buSzPts val="1400"/>
              <a:buNone/>
              <a:defRPr sz="2000" b="1">
                <a:solidFill>
                  <a:schemeClr val="lt1"/>
                </a:solidFill>
              </a:defRPr>
            </a:lvl1pPr>
            <a:lvl2pPr marL="914400" lvl="1" indent="-228600" algn="l">
              <a:lnSpc>
                <a:spcPct val="90000"/>
              </a:lnSpc>
              <a:spcBef>
                <a:spcPts val="500"/>
              </a:spcBef>
              <a:spcAft>
                <a:spcPts val="0"/>
              </a:spcAft>
              <a:buSzPts val="2400"/>
              <a:buNone/>
              <a:defRPr/>
            </a:lvl2pPr>
            <a:lvl3pPr marL="1371600" lvl="2" indent="-228600" algn="l">
              <a:lnSpc>
                <a:spcPct val="90000"/>
              </a:lnSpc>
              <a:spcBef>
                <a:spcPts val="500"/>
              </a:spcBef>
              <a:spcAft>
                <a:spcPts val="0"/>
              </a:spcAft>
              <a:buSzPts val="2000"/>
              <a:buNone/>
              <a:defRPr/>
            </a:lvl3pPr>
            <a:lvl4pPr marL="1828800" lvl="3" indent="-228600" algn="l">
              <a:lnSpc>
                <a:spcPct val="90000"/>
              </a:lnSpc>
              <a:spcBef>
                <a:spcPts val="500"/>
              </a:spcBef>
              <a:spcAft>
                <a:spcPts val="0"/>
              </a:spcAft>
              <a:buSzPts val="1800"/>
              <a:buNone/>
              <a:defRPr/>
            </a:lvl4pPr>
            <a:lvl5pPr marL="2286000" lvl="4" indent="-228600" algn="l">
              <a:lnSpc>
                <a:spcPct val="90000"/>
              </a:lnSpc>
              <a:spcBef>
                <a:spcPts val="500"/>
              </a:spcBef>
              <a:spcAft>
                <a:spcPts val="0"/>
              </a:spcAft>
              <a:buSzPts val="1800"/>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81" name="Google Shape;81;p61"/>
          <p:cNvSpPr txBox="1">
            <a:spLocks noGrp="1"/>
          </p:cNvSpPr>
          <p:nvPr>
            <p:ph type="body" idx="3"/>
          </p:nvPr>
        </p:nvSpPr>
        <p:spPr>
          <a:xfrm>
            <a:off x="6311608" y="4030490"/>
            <a:ext cx="2463114" cy="1844332"/>
          </a:xfrm>
          <a:prstGeom prst="rect">
            <a:avLst/>
          </a:prstGeom>
          <a:noFill/>
          <a:ln>
            <a:noFill/>
          </a:ln>
        </p:spPr>
        <p:txBody>
          <a:bodyPr spcFirstLastPara="1" wrap="square" lIns="91425" tIns="45700" rIns="91425" bIns="45700" anchor="t" anchorCtr="0">
            <a:normAutofit/>
          </a:bodyPr>
          <a:lstStyle>
            <a:lvl1pPr marL="457200" lvl="0" indent="-228600" algn="ctr">
              <a:lnSpc>
                <a:spcPct val="90000"/>
              </a:lnSpc>
              <a:spcBef>
                <a:spcPts val="1000"/>
              </a:spcBef>
              <a:spcAft>
                <a:spcPts val="0"/>
              </a:spcAft>
              <a:buSzPts val="1400"/>
              <a:buNone/>
              <a:defRPr sz="2000" b="1">
                <a:solidFill>
                  <a:schemeClr val="lt1"/>
                </a:solidFill>
              </a:defRPr>
            </a:lvl1pPr>
            <a:lvl2pPr marL="914400" lvl="1" indent="-228600" algn="l">
              <a:lnSpc>
                <a:spcPct val="90000"/>
              </a:lnSpc>
              <a:spcBef>
                <a:spcPts val="500"/>
              </a:spcBef>
              <a:spcAft>
                <a:spcPts val="0"/>
              </a:spcAft>
              <a:buSzPts val="2400"/>
              <a:buNone/>
              <a:defRPr/>
            </a:lvl2pPr>
            <a:lvl3pPr marL="1371600" lvl="2" indent="-228600" algn="l">
              <a:lnSpc>
                <a:spcPct val="90000"/>
              </a:lnSpc>
              <a:spcBef>
                <a:spcPts val="500"/>
              </a:spcBef>
              <a:spcAft>
                <a:spcPts val="0"/>
              </a:spcAft>
              <a:buSzPts val="2000"/>
              <a:buNone/>
              <a:defRPr/>
            </a:lvl3pPr>
            <a:lvl4pPr marL="1828800" lvl="3" indent="-228600" algn="l">
              <a:lnSpc>
                <a:spcPct val="90000"/>
              </a:lnSpc>
              <a:spcBef>
                <a:spcPts val="500"/>
              </a:spcBef>
              <a:spcAft>
                <a:spcPts val="0"/>
              </a:spcAft>
              <a:buSzPts val="1800"/>
              <a:buNone/>
              <a:defRPr/>
            </a:lvl4pPr>
            <a:lvl5pPr marL="2286000" lvl="4" indent="-228600" algn="l">
              <a:lnSpc>
                <a:spcPct val="90000"/>
              </a:lnSpc>
              <a:spcBef>
                <a:spcPts val="500"/>
              </a:spcBef>
              <a:spcAft>
                <a:spcPts val="0"/>
              </a:spcAft>
              <a:buSzPts val="1800"/>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82" name="Google Shape;82;p61"/>
          <p:cNvSpPr/>
          <p:nvPr/>
        </p:nvSpPr>
        <p:spPr>
          <a:xfrm>
            <a:off x="870679" y="1964724"/>
            <a:ext cx="1791730" cy="1791730"/>
          </a:xfrm>
          <a:prstGeom prst="ellipse">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83" name="Google Shape;83;p61"/>
          <p:cNvSpPr/>
          <p:nvPr/>
        </p:nvSpPr>
        <p:spPr>
          <a:xfrm>
            <a:off x="3791864" y="1964724"/>
            <a:ext cx="1791730" cy="1791730"/>
          </a:xfrm>
          <a:prstGeom prst="ellipse">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84" name="Google Shape;84;p61"/>
          <p:cNvSpPr/>
          <p:nvPr/>
        </p:nvSpPr>
        <p:spPr>
          <a:xfrm>
            <a:off x="6603183" y="1964724"/>
            <a:ext cx="1791730" cy="1791730"/>
          </a:xfrm>
          <a:prstGeom prst="ellipse">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85" name="Google Shape;85;p61"/>
          <p:cNvSpPr txBox="1">
            <a:spLocks noGrp="1"/>
          </p:cNvSpPr>
          <p:nvPr>
            <p:ph type="body" idx="4"/>
          </p:nvPr>
        </p:nvSpPr>
        <p:spPr>
          <a:xfrm>
            <a:off x="9193899" y="4030490"/>
            <a:ext cx="2463114" cy="1844332"/>
          </a:xfrm>
          <a:prstGeom prst="rect">
            <a:avLst/>
          </a:prstGeom>
          <a:noFill/>
          <a:ln>
            <a:noFill/>
          </a:ln>
        </p:spPr>
        <p:txBody>
          <a:bodyPr spcFirstLastPara="1" wrap="square" lIns="91425" tIns="45700" rIns="91425" bIns="45700" anchor="t" anchorCtr="0">
            <a:normAutofit/>
          </a:bodyPr>
          <a:lstStyle>
            <a:lvl1pPr marL="457200" lvl="0" indent="-228600" algn="ctr">
              <a:lnSpc>
                <a:spcPct val="90000"/>
              </a:lnSpc>
              <a:spcBef>
                <a:spcPts val="1000"/>
              </a:spcBef>
              <a:spcAft>
                <a:spcPts val="0"/>
              </a:spcAft>
              <a:buSzPts val="1400"/>
              <a:buNone/>
              <a:defRPr sz="2000" b="1">
                <a:solidFill>
                  <a:schemeClr val="lt1"/>
                </a:solidFill>
              </a:defRPr>
            </a:lvl1pPr>
            <a:lvl2pPr marL="914400" lvl="1" indent="-228600" algn="l">
              <a:lnSpc>
                <a:spcPct val="90000"/>
              </a:lnSpc>
              <a:spcBef>
                <a:spcPts val="500"/>
              </a:spcBef>
              <a:spcAft>
                <a:spcPts val="0"/>
              </a:spcAft>
              <a:buSzPts val="2400"/>
              <a:buNone/>
              <a:defRPr/>
            </a:lvl2pPr>
            <a:lvl3pPr marL="1371600" lvl="2" indent="-228600" algn="l">
              <a:lnSpc>
                <a:spcPct val="90000"/>
              </a:lnSpc>
              <a:spcBef>
                <a:spcPts val="500"/>
              </a:spcBef>
              <a:spcAft>
                <a:spcPts val="0"/>
              </a:spcAft>
              <a:buSzPts val="2000"/>
              <a:buNone/>
              <a:defRPr/>
            </a:lvl3pPr>
            <a:lvl4pPr marL="1828800" lvl="3" indent="-228600" algn="l">
              <a:lnSpc>
                <a:spcPct val="90000"/>
              </a:lnSpc>
              <a:spcBef>
                <a:spcPts val="500"/>
              </a:spcBef>
              <a:spcAft>
                <a:spcPts val="0"/>
              </a:spcAft>
              <a:buSzPts val="1800"/>
              <a:buNone/>
              <a:defRPr/>
            </a:lvl4pPr>
            <a:lvl5pPr marL="2286000" lvl="4" indent="-228600" algn="l">
              <a:lnSpc>
                <a:spcPct val="90000"/>
              </a:lnSpc>
              <a:spcBef>
                <a:spcPts val="500"/>
              </a:spcBef>
              <a:spcAft>
                <a:spcPts val="0"/>
              </a:spcAft>
              <a:buSzPts val="1800"/>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86" name="Google Shape;86;p61"/>
          <p:cNvSpPr/>
          <p:nvPr/>
        </p:nvSpPr>
        <p:spPr>
          <a:xfrm>
            <a:off x="9529591" y="1964724"/>
            <a:ext cx="1791730" cy="1791730"/>
          </a:xfrm>
          <a:prstGeom prst="ellipse">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87" name="Google Shape;87;p61"/>
          <p:cNvSpPr/>
          <p:nvPr/>
        </p:nvSpPr>
        <p:spPr>
          <a:xfrm>
            <a:off x="11392930" y="6227805"/>
            <a:ext cx="432486" cy="432486"/>
          </a:xfrm>
          <a:prstGeom prst="ellipse">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900">
              <a:solidFill>
                <a:schemeClr val="lt1"/>
              </a:solidFill>
              <a:latin typeface="Helvetica Neue"/>
              <a:ea typeface="Helvetica Neue"/>
              <a:cs typeface="Helvetica Neue"/>
              <a:sym typeface="Helvetica Neue"/>
            </a:endParaRPr>
          </a:p>
        </p:txBody>
      </p:sp>
      <p:pic>
        <p:nvPicPr>
          <p:cNvPr id="88" name="Google Shape;88;p61"/>
          <p:cNvPicPr preferRelativeResize="0"/>
          <p:nvPr/>
        </p:nvPicPr>
        <p:blipFill rotWithShape="1">
          <a:blip r:embed="rId2">
            <a:alphaModFix/>
          </a:blip>
          <a:srcRect/>
          <a:stretch/>
        </p:blipFill>
        <p:spPr>
          <a:xfrm>
            <a:off x="188346" y="5037386"/>
            <a:ext cx="2690649" cy="2690649"/>
          </a:xfrm>
          <a:prstGeom prst="rect">
            <a:avLst/>
          </a:prstGeom>
          <a:noFill/>
          <a:ln>
            <a:noFill/>
          </a:ln>
        </p:spPr>
      </p:pic>
      <p:sp>
        <p:nvSpPr>
          <p:cNvPr id="89" name="Google Shape;89;p61"/>
          <p:cNvSpPr txBox="1"/>
          <p:nvPr/>
        </p:nvSpPr>
        <p:spPr>
          <a:xfrm>
            <a:off x="11292650" y="6321648"/>
            <a:ext cx="633046" cy="40011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chemeClr val="lt1"/>
              </a:buClr>
              <a:buSzPts val="1000"/>
              <a:buFont typeface="Helvetica Neue"/>
              <a:buNone/>
            </a:pPr>
            <a:fld id="{00000000-1234-1234-1234-123412341234}" type="slidenum">
              <a:rPr lang="en-US" sz="1000">
                <a:solidFill>
                  <a:schemeClr val="lt1"/>
                </a:solidFill>
                <a:latin typeface="Helvetica Neue"/>
                <a:ea typeface="Helvetica Neue"/>
                <a:cs typeface="Helvetica Neue"/>
                <a:sym typeface="Helvetica Neue"/>
              </a:rPr>
              <a:t>‹#›</a:t>
            </a:fld>
            <a:endParaRPr sz="1000">
              <a:solidFill>
                <a:schemeClr val="lt1"/>
              </a:solidFill>
              <a:latin typeface="Helvetica Neue"/>
              <a:ea typeface="Helvetica Neue"/>
              <a:cs typeface="Helvetica Neue"/>
              <a:sym typeface="Helvetica Neue"/>
            </a:endParaRPr>
          </a:p>
          <a:p>
            <a:pPr marL="0" marR="0" lvl="0" indent="0" algn="ctr" rtl="0">
              <a:spcBef>
                <a:spcPts val="0"/>
              </a:spcBef>
              <a:spcAft>
                <a:spcPts val="0"/>
              </a:spcAft>
              <a:buNone/>
            </a:pPr>
            <a:endParaRPr sz="10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333096480"/>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matchingName="Comparison">
  <p:cSld name="Comparison">
    <p:spTree>
      <p:nvGrpSpPr>
        <p:cNvPr id="1" name="Shape 90"/>
        <p:cNvGrpSpPr/>
        <p:nvPr/>
      </p:nvGrpSpPr>
      <p:grpSpPr>
        <a:xfrm>
          <a:off x="0" y="0"/>
          <a:ext cx="0" cy="0"/>
          <a:chOff x="0" y="0"/>
          <a:chExt cx="0" cy="0"/>
        </a:xfrm>
      </p:grpSpPr>
      <p:sp>
        <p:nvSpPr>
          <p:cNvPr id="91" name="Google Shape;91;p62"/>
          <p:cNvSpPr txBox="1">
            <a:spLocks noGrp="1"/>
          </p:cNvSpPr>
          <p:nvPr>
            <p:ph type="body" idx="1"/>
          </p:nvPr>
        </p:nvSpPr>
        <p:spPr>
          <a:xfrm>
            <a:off x="257432" y="1681163"/>
            <a:ext cx="5740143"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SzPts val="1680"/>
              <a:buNone/>
              <a:defRPr sz="2400" b="1"/>
            </a:lvl1pPr>
            <a:lvl2pPr marL="914400" lvl="1" indent="-228600" algn="l">
              <a:lnSpc>
                <a:spcPct val="90000"/>
              </a:lnSpc>
              <a:spcBef>
                <a:spcPts val="500"/>
              </a:spcBef>
              <a:spcAft>
                <a:spcPts val="0"/>
              </a:spcAft>
              <a:buSzPts val="2000"/>
              <a:buNone/>
              <a:defRPr sz="2000" b="1"/>
            </a:lvl2pPr>
            <a:lvl3pPr marL="1371600" lvl="2" indent="-228600" algn="l">
              <a:lnSpc>
                <a:spcPct val="90000"/>
              </a:lnSpc>
              <a:spcBef>
                <a:spcPts val="500"/>
              </a:spcBef>
              <a:spcAft>
                <a:spcPts val="0"/>
              </a:spcAft>
              <a:buSzPts val="1800"/>
              <a:buNone/>
              <a:defRPr sz="1800" b="1"/>
            </a:lvl3pPr>
            <a:lvl4pPr marL="1828800" lvl="3" indent="-228600" algn="l">
              <a:lnSpc>
                <a:spcPct val="90000"/>
              </a:lnSpc>
              <a:spcBef>
                <a:spcPts val="500"/>
              </a:spcBef>
              <a:spcAft>
                <a:spcPts val="0"/>
              </a:spcAft>
              <a:buSzPts val="1600"/>
              <a:buNone/>
              <a:defRPr sz="1600" b="1"/>
            </a:lvl4pPr>
            <a:lvl5pPr marL="2286000" lvl="4" indent="-228600" algn="l">
              <a:lnSpc>
                <a:spcPct val="90000"/>
              </a:lnSpc>
              <a:spcBef>
                <a:spcPts val="500"/>
              </a:spcBef>
              <a:spcAft>
                <a:spcPts val="0"/>
              </a:spcAft>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92" name="Google Shape;92;p62"/>
          <p:cNvSpPr txBox="1">
            <a:spLocks noGrp="1"/>
          </p:cNvSpPr>
          <p:nvPr>
            <p:ph type="body" idx="2"/>
          </p:nvPr>
        </p:nvSpPr>
        <p:spPr>
          <a:xfrm>
            <a:off x="257432" y="2455756"/>
            <a:ext cx="5740143" cy="3018395"/>
          </a:xfrm>
          <a:prstGeom prst="rect">
            <a:avLst/>
          </a:prstGeom>
          <a:noFill/>
          <a:ln>
            <a:noFill/>
          </a:ln>
        </p:spPr>
        <p:txBody>
          <a:bodyPr spcFirstLastPara="1" wrap="square" lIns="91425" tIns="45700" rIns="91425" bIns="45700" anchor="t" anchorCtr="0">
            <a:normAutofit/>
          </a:bodyPr>
          <a:lstStyle>
            <a:lvl1pPr marL="457200" lvl="0" indent="-308610" algn="l">
              <a:lnSpc>
                <a:spcPct val="90000"/>
              </a:lnSpc>
              <a:spcBef>
                <a:spcPts val="1000"/>
              </a:spcBef>
              <a:spcAft>
                <a:spcPts val="0"/>
              </a:spcAft>
              <a:buSzPts val="1260"/>
              <a:buChar char="→"/>
              <a:defRPr/>
            </a:lvl1pPr>
            <a:lvl2pPr marL="914400" lvl="1" indent="-342900" algn="l">
              <a:lnSpc>
                <a:spcPct val="90000"/>
              </a:lnSpc>
              <a:spcBef>
                <a:spcPts val="500"/>
              </a:spcBef>
              <a:spcAft>
                <a:spcPts val="0"/>
              </a:spcAft>
              <a:buSzPts val="1800"/>
              <a:buChar char="•"/>
              <a:defRPr/>
            </a:lvl2pPr>
            <a:lvl3pPr marL="1371600" lvl="2" indent="-342900" algn="l">
              <a:lnSpc>
                <a:spcPct val="90000"/>
              </a:lnSpc>
              <a:spcBef>
                <a:spcPts val="500"/>
              </a:spcBef>
              <a:spcAft>
                <a:spcPts val="0"/>
              </a:spcAft>
              <a:buSzPts val="1800"/>
              <a:buChar char="o"/>
              <a:defRPr/>
            </a:lvl3pPr>
            <a:lvl4pPr marL="1828800" lvl="3" indent="-342900" algn="l">
              <a:lnSpc>
                <a:spcPct val="90000"/>
              </a:lnSpc>
              <a:spcBef>
                <a:spcPts val="500"/>
              </a:spcBef>
              <a:spcAft>
                <a:spcPts val="0"/>
              </a:spcAft>
              <a:buSzPts val="1800"/>
              <a:buChar char="▪"/>
              <a:defRPr/>
            </a:lvl4pPr>
            <a:lvl5pPr marL="2286000" lvl="4" indent="-342900" algn="l">
              <a:lnSpc>
                <a:spcPct val="90000"/>
              </a:lnSpc>
              <a:spcBef>
                <a:spcPts val="500"/>
              </a:spcBef>
              <a:spcAft>
                <a:spcPts val="0"/>
              </a:spcAft>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93" name="Google Shape;93;p62"/>
          <p:cNvSpPr txBox="1">
            <a:spLocks noGrp="1"/>
          </p:cNvSpPr>
          <p:nvPr>
            <p:ph type="body" idx="3"/>
          </p:nvPr>
        </p:nvSpPr>
        <p:spPr>
          <a:xfrm>
            <a:off x="6172200" y="2505075"/>
            <a:ext cx="5183188" cy="3018395"/>
          </a:xfrm>
          <a:prstGeom prst="rect">
            <a:avLst/>
          </a:prstGeom>
          <a:noFill/>
          <a:ln>
            <a:noFill/>
          </a:ln>
        </p:spPr>
        <p:txBody>
          <a:bodyPr spcFirstLastPara="1" wrap="square" lIns="91425" tIns="45700" rIns="91425" bIns="45700" anchor="t" anchorCtr="0">
            <a:normAutofit/>
          </a:bodyPr>
          <a:lstStyle>
            <a:lvl1pPr marL="457200" lvl="0" indent="-308610" algn="l">
              <a:lnSpc>
                <a:spcPct val="90000"/>
              </a:lnSpc>
              <a:spcBef>
                <a:spcPts val="1000"/>
              </a:spcBef>
              <a:spcAft>
                <a:spcPts val="0"/>
              </a:spcAft>
              <a:buSzPts val="1260"/>
              <a:buChar char="→"/>
              <a:defRPr/>
            </a:lvl1pPr>
            <a:lvl2pPr marL="914400" lvl="1" indent="-342900" algn="l">
              <a:lnSpc>
                <a:spcPct val="90000"/>
              </a:lnSpc>
              <a:spcBef>
                <a:spcPts val="500"/>
              </a:spcBef>
              <a:spcAft>
                <a:spcPts val="0"/>
              </a:spcAft>
              <a:buSzPts val="1800"/>
              <a:buChar char="•"/>
              <a:defRPr/>
            </a:lvl2pPr>
            <a:lvl3pPr marL="1371600" lvl="2" indent="-342900" algn="l">
              <a:lnSpc>
                <a:spcPct val="90000"/>
              </a:lnSpc>
              <a:spcBef>
                <a:spcPts val="500"/>
              </a:spcBef>
              <a:spcAft>
                <a:spcPts val="0"/>
              </a:spcAft>
              <a:buSzPts val="1800"/>
              <a:buChar char="o"/>
              <a:defRPr/>
            </a:lvl3pPr>
            <a:lvl4pPr marL="1828800" lvl="3" indent="-342900" algn="l">
              <a:lnSpc>
                <a:spcPct val="90000"/>
              </a:lnSpc>
              <a:spcBef>
                <a:spcPts val="500"/>
              </a:spcBef>
              <a:spcAft>
                <a:spcPts val="0"/>
              </a:spcAft>
              <a:buSzPts val="1800"/>
              <a:buChar char="▪"/>
              <a:defRPr/>
            </a:lvl4pPr>
            <a:lvl5pPr marL="2286000" lvl="4" indent="-342900" algn="l">
              <a:lnSpc>
                <a:spcPct val="90000"/>
              </a:lnSpc>
              <a:spcBef>
                <a:spcPts val="500"/>
              </a:spcBef>
              <a:spcAft>
                <a:spcPts val="0"/>
              </a:spcAft>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94" name="Google Shape;94;p62"/>
          <p:cNvSpPr txBox="1">
            <a:spLocks noGrp="1"/>
          </p:cNvSpPr>
          <p:nvPr>
            <p:ph type="title"/>
          </p:nvPr>
        </p:nvSpPr>
        <p:spPr>
          <a:xfrm>
            <a:off x="257432" y="365125"/>
            <a:ext cx="11567984"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2"/>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pic>
        <p:nvPicPr>
          <p:cNvPr id="95" name="Google Shape;95;p62" descr="Text&#10;&#10;Description automatically generated"/>
          <p:cNvPicPr preferRelativeResize="0"/>
          <p:nvPr/>
        </p:nvPicPr>
        <p:blipFill rotWithShape="1">
          <a:blip r:embed="rId2">
            <a:alphaModFix/>
          </a:blip>
          <a:srcRect/>
          <a:stretch/>
        </p:blipFill>
        <p:spPr>
          <a:xfrm>
            <a:off x="311254" y="5693273"/>
            <a:ext cx="2452266" cy="1379399"/>
          </a:xfrm>
          <a:prstGeom prst="rect">
            <a:avLst/>
          </a:prstGeom>
          <a:noFill/>
          <a:ln>
            <a:noFill/>
          </a:ln>
        </p:spPr>
      </p:pic>
    </p:spTree>
    <p:extLst>
      <p:ext uri="{BB962C8B-B14F-4D97-AF65-F5344CB8AC3E}">
        <p14:creationId xmlns:p14="http://schemas.microsoft.com/office/powerpoint/2010/main" val="113434862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Section Header">
  <p:cSld name="Section Header">
    <p:spTree>
      <p:nvGrpSpPr>
        <p:cNvPr id="1" name="Shape 75"/>
        <p:cNvGrpSpPr/>
        <p:nvPr/>
      </p:nvGrpSpPr>
      <p:grpSpPr>
        <a:xfrm>
          <a:off x="0" y="0"/>
          <a:ext cx="0" cy="0"/>
          <a:chOff x="0" y="0"/>
          <a:chExt cx="0" cy="0"/>
        </a:xfrm>
      </p:grpSpPr>
      <p:sp>
        <p:nvSpPr>
          <p:cNvPr id="76" name="Google Shape;76;p62"/>
          <p:cNvSpPr txBox="1">
            <a:spLocks noGrp="1"/>
          </p:cNvSpPr>
          <p:nvPr>
            <p:ph type="body" idx="1"/>
          </p:nvPr>
        </p:nvSpPr>
        <p:spPr>
          <a:xfrm>
            <a:off x="7488194" y="1742304"/>
            <a:ext cx="3859255" cy="852616"/>
          </a:xfrm>
          <a:prstGeom prst="rect">
            <a:avLst/>
          </a:prstGeom>
          <a:noFill/>
          <a:ln>
            <a:noFill/>
          </a:ln>
        </p:spPr>
        <p:txBody>
          <a:bodyPr spcFirstLastPara="1" wrap="square" lIns="91425" tIns="45700" rIns="91425" bIns="45700" anchor="ctr" anchorCtr="0">
            <a:normAutofit/>
          </a:bodyPr>
          <a:lstStyle>
            <a:lvl1pPr marL="457200" lvl="0" indent="-228600" algn="l">
              <a:lnSpc>
                <a:spcPct val="90000"/>
              </a:lnSpc>
              <a:spcBef>
                <a:spcPts val="1000"/>
              </a:spcBef>
              <a:spcAft>
                <a:spcPts val="0"/>
              </a:spcAft>
              <a:buSzPts val="1680"/>
              <a:buNone/>
              <a:defRPr sz="2400">
                <a:solidFill>
                  <a:srgbClr val="888888"/>
                </a:solidFill>
              </a:defRPr>
            </a:lvl1pPr>
            <a:lvl2pPr marL="914400" lvl="1" indent="-228600" algn="l">
              <a:lnSpc>
                <a:spcPct val="90000"/>
              </a:lnSpc>
              <a:spcBef>
                <a:spcPts val="500"/>
              </a:spcBef>
              <a:spcAft>
                <a:spcPts val="0"/>
              </a:spcAft>
              <a:buSzPts val="2000"/>
              <a:buNone/>
              <a:defRPr sz="2000">
                <a:solidFill>
                  <a:srgbClr val="888888"/>
                </a:solidFill>
              </a:defRPr>
            </a:lvl2pPr>
            <a:lvl3pPr marL="1371600" lvl="2" indent="-228600" algn="l">
              <a:lnSpc>
                <a:spcPct val="90000"/>
              </a:lnSpc>
              <a:spcBef>
                <a:spcPts val="500"/>
              </a:spcBef>
              <a:spcAft>
                <a:spcPts val="0"/>
              </a:spcAft>
              <a:buSzPts val="1800"/>
              <a:buNone/>
              <a:defRPr sz="1800">
                <a:solidFill>
                  <a:srgbClr val="888888"/>
                </a:solidFill>
              </a:defRPr>
            </a:lvl3pPr>
            <a:lvl4pPr marL="1828800" lvl="3" indent="-228600" algn="l">
              <a:lnSpc>
                <a:spcPct val="90000"/>
              </a:lnSpc>
              <a:spcBef>
                <a:spcPts val="500"/>
              </a:spcBef>
              <a:spcAft>
                <a:spcPts val="0"/>
              </a:spcAft>
              <a:buSzPts val="1600"/>
              <a:buNone/>
              <a:defRPr sz="1600">
                <a:solidFill>
                  <a:srgbClr val="888888"/>
                </a:solidFill>
              </a:defRPr>
            </a:lvl4pPr>
            <a:lvl5pPr marL="2286000" lvl="4" indent="-228600" algn="l">
              <a:lnSpc>
                <a:spcPct val="90000"/>
              </a:lnSpc>
              <a:spcBef>
                <a:spcPts val="500"/>
              </a:spcBef>
              <a:spcAft>
                <a:spcPts val="0"/>
              </a:spcAft>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77" name="Google Shape;77;p62"/>
          <p:cNvSpPr txBox="1">
            <a:spLocks noGrp="1"/>
          </p:cNvSpPr>
          <p:nvPr>
            <p:ph type="body" idx="2"/>
          </p:nvPr>
        </p:nvSpPr>
        <p:spPr>
          <a:xfrm>
            <a:off x="7488194" y="2780272"/>
            <a:ext cx="3859255" cy="852616"/>
          </a:xfrm>
          <a:prstGeom prst="rect">
            <a:avLst/>
          </a:prstGeom>
          <a:noFill/>
          <a:ln>
            <a:noFill/>
          </a:ln>
        </p:spPr>
        <p:txBody>
          <a:bodyPr spcFirstLastPara="1" wrap="square" lIns="91425" tIns="45700" rIns="91425" bIns="45700" anchor="ctr" anchorCtr="0">
            <a:normAutofit/>
          </a:bodyPr>
          <a:lstStyle>
            <a:lvl1pPr marL="457200" lvl="0" indent="-228600" algn="l">
              <a:lnSpc>
                <a:spcPct val="90000"/>
              </a:lnSpc>
              <a:spcBef>
                <a:spcPts val="1000"/>
              </a:spcBef>
              <a:spcAft>
                <a:spcPts val="0"/>
              </a:spcAft>
              <a:buSzPts val="1680"/>
              <a:buNone/>
              <a:defRPr sz="2400">
                <a:solidFill>
                  <a:srgbClr val="888888"/>
                </a:solidFill>
              </a:defRPr>
            </a:lvl1pPr>
            <a:lvl2pPr marL="914400" lvl="1" indent="-228600" algn="l">
              <a:lnSpc>
                <a:spcPct val="90000"/>
              </a:lnSpc>
              <a:spcBef>
                <a:spcPts val="500"/>
              </a:spcBef>
              <a:spcAft>
                <a:spcPts val="0"/>
              </a:spcAft>
              <a:buSzPts val="2000"/>
              <a:buNone/>
              <a:defRPr sz="2000">
                <a:solidFill>
                  <a:srgbClr val="888888"/>
                </a:solidFill>
              </a:defRPr>
            </a:lvl2pPr>
            <a:lvl3pPr marL="1371600" lvl="2" indent="-228600" algn="l">
              <a:lnSpc>
                <a:spcPct val="90000"/>
              </a:lnSpc>
              <a:spcBef>
                <a:spcPts val="500"/>
              </a:spcBef>
              <a:spcAft>
                <a:spcPts val="0"/>
              </a:spcAft>
              <a:buSzPts val="1800"/>
              <a:buNone/>
              <a:defRPr sz="1800">
                <a:solidFill>
                  <a:srgbClr val="888888"/>
                </a:solidFill>
              </a:defRPr>
            </a:lvl3pPr>
            <a:lvl4pPr marL="1828800" lvl="3" indent="-228600" algn="l">
              <a:lnSpc>
                <a:spcPct val="90000"/>
              </a:lnSpc>
              <a:spcBef>
                <a:spcPts val="500"/>
              </a:spcBef>
              <a:spcAft>
                <a:spcPts val="0"/>
              </a:spcAft>
              <a:buSzPts val="1600"/>
              <a:buNone/>
              <a:defRPr sz="1600">
                <a:solidFill>
                  <a:srgbClr val="888888"/>
                </a:solidFill>
              </a:defRPr>
            </a:lvl4pPr>
            <a:lvl5pPr marL="2286000" lvl="4" indent="-228600" algn="l">
              <a:lnSpc>
                <a:spcPct val="90000"/>
              </a:lnSpc>
              <a:spcBef>
                <a:spcPts val="500"/>
              </a:spcBef>
              <a:spcAft>
                <a:spcPts val="0"/>
              </a:spcAft>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78" name="Google Shape;78;p62"/>
          <p:cNvSpPr txBox="1">
            <a:spLocks noGrp="1"/>
          </p:cNvSpPr>
          <p:nvPr>
            <p:ph type="body" idx="3"/>
          </p:nvPr>
        </p:nvSpPr>
        <p:spPr>
          <a:xfrm>
            <a:off x="7488194" y="3842953"/>
            <a:ext cx="3859255" cy="852616"/>
          </a:xfrm>
          <a:prstGeom prst="rect">
            <a:avLst/>
          </a:prstGeom>
          <a:noFill/>
          <a:ln>
            <a:noFill/>
          </a:ln>
        </p:spPr>
        <p:txBody>
          <a:bodyPr spcFirstLastPara="1" wrap="square" lIns="91425" tIns="45700" rIns="91425" bIns="45700" anchor="ctr" anchorCtr="0">
            <a:normAutofit/>
          </a:bodyPr>
          <a:lstStyle>
            <a:lvl1pPr marL="457200" lvl="0" indent="-228600" algn="l">
              <a:lnSpc>
                <a:spcPct val="90000"/>
              </a:lnSpc>
              <a:spcBef>
                <a:spcPts val="1000"/>
              </a:spcBef>
              <a:spcAft>
                <a:spcPts val="0"/>
              </a:spcAft>
              <a:buSzPts val="1680"/>
              <a:buNone/>
              <a:defRPr sz="2400">
                <a:solidFill>
                  <a:srgbClr val="888888"/>
                </a:solidFill>
              </a:defRPr>
            </a:lvl1pPr>
            <a:lvl2pPr marL="914400" lvl="1" indent="-228600" algn="l">
              <a:lnSpc>
                <a:spcPct val="90000"/>
              </a:lnSpc>
              <a:spcBef>
                <a:spcPts val="500"/>
              </a:spcBef>
              <a:spcAft>
                <a:spcPts val="0"/>
              </a:spcAft>
              <a:buSzPts val="2000"/>
              <a:buNone/>
              <a:defRPr sz="2000">
                <a:solidFill>
                  <a:srgbClr val="888888"/>
                </a:solidFill>
              </a:defRPr>
            </a:lvl2pPr>
            <a:lvl3pPr marL="1371600" lvl="2" indent="-228600" algn="l">
              <a:lnSpc>
                <a:spcPct val="90000"/>
              </a:lnSpc>
              <a:spcBef>
                <a:spcPts val="500"/>
              </a:spcBef>
              <a:spcAft>
                <a:spcPts val="0"/>
              </a:spcAft>
              <a:buSzPts val="1800"/>
              <a:buNone/>
              <a:defRPr sz="1800">
                <a:solidFill>
                  <a:srgbClr val="888888"/>
                </a:solidFill>
              </a:defRPr>
            </a:lvl3pPr>
            <a:lvl4pPr marL="1828800" lvl="3" indent="-228600" algn="l">
              <a:lnSpc>
                <a:spcPct val="90000"/>
              </a:lnSpc>
              <a:spcBef>
                <a:spcPts val="500"/>
              </a:spcBef>
              <a:spcAft>
                <a:spcPts val="0"/>
              </a:spcAft>
              <a:buSzPts val="1600"/>
              <a:buNone/>
              <a:defRPr sz="1600">
                <a:solidFill>
                  <a:srgbClr val="888888"/>
                </a:solidFill>
              </a:defRPr>
            </a:lvl4pPr>
            <a:lvl5pPr marL="2286000" lvl="4" indent="-228600" algn="l">
              <a:lnSpc>
                <a:spcPct val="90000"/>
              </a:lnSpc>
              <a:spcBef>
                <a:spcPts val="500"/>
              </a:spcBef>
              <a:spcAft>
                <a:spcPts val="0"/>
              </a:spcAft>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79" name="Google Shape;79;p62"/>
          <p:cNvSpPr txBox="1">
            <a:spLocks noGrp="1"/>
          </p:cNvSpPr>
          <p:nvPr>
            <p:ph type="body" idx="4"/>
          </p:nvPr>
        </p:nvSpPr>
        <p:spPr>
          <a:xfrm>
            <a:off x="7488194" y="4880921"/>
            <a:ext cx="3859255" cy="852616"/>
          </a:xfrm>
          <a:prstGeom prst="rect">
            <a:avLst/>
          </a:prstGeom>
          <a:noFill/>
          <a:ln>
            <a:noFill/>
          </a:ln>
        </p:spPr>
        <p:txBody>
          <a:bodyPr spcFirstLastPara="1" wrap="square" lIns="91425" tIns="45700" rIns="91425" bIns="45700" anchor="ctr" anchorCtr="0">
            <a:normAutofit/>
          </a:bodyPr>
          <a:lstStyle>
            <a:lvl1pPr marL="457200" lvl="0" indent="-228600" algn="l">
              <a:lnSpc>
                <a:spcPct val="90000"/>
              </a:lnSpc>
              <a:spcBef>
                <a:spcPts val="1000"/>
              </a:spcBef>
              <a:spcAft>
                <a:spcPts val="0"/>
              </a:spcAft>
              <a:buSzPts val="1680"/>
              <a:buNone/>
              <a:defRPr sz="2400">
                <a:solidFill>
                  <a:srgbClr val="888888"/>
                </a:solidFill>
              </a:defRPr>
            </a:lvl1pPr>
            <a:lvl2pPr marL="914400" lvl="1" indent="-228600" algn="l">
              <a:lnSpc>
                <a:spcPct val="90000"/>
              </a:lnSpc>
              <a:spcBef>
                <a:spcPts val="500"/>
              </a:spcBef>
              <a:spcAft>
                <a:spcPts val="0"/>
              </a:spcAft>
              <a:buSzPts val="2000"/>
              <a:buNone/>
              <a:defRPr sz="2000">
                <a:solidFill>
                  <a:srgbClr val="888888"/>
                </a:solidFill>
              </a:defRPr>
            </a:lvl2pPr>
            <a:lvl3pPr marL="1371600" lvl="2" indent="-228600" algn="l">
              <a:lnSpc>
                <a:spcPct val="90000"/>
              </a:lnSpc>
              <a:spcBef>
                <a:spcPts val="500"/>
              </a:spcBef>
              <a:spcAft>
                <a:spcPts val="0"/>
              </a:spcAft>
              <a:buSzPts val="1800"/>
              <a:buNone/>
              <a:defRPr sz="1800">
                <a:solidFill>
                  <a:srgbClr val="888888"/>
                </a:solidFill>
              </a:defRPr>
            </a:lvl3pPr>
            <a:lvl4pPr marL="1828800" lvl="3" indent="-228600" algn="l">
              <a:lnSpc>
                <a:spcPct val="90000"/>
              </a:lnSpc>
              <a:spcBef>
                <a:spcPts val="500"/>
              </a:spcBef>
              <a:spcAft>
                <a:spcPts val="0"/>
              </a:spcAft>
              <a:buSzPts val="1600"/>
              <a:buNone/>
              <a:defRPr sz="1600">
                <a:solidFill>
                  <a:srgbClr val="888888"/>
                </a:solidFill>
              </a:defRPr>
            </a:lvl4pPr>
            <a:lvl5pPr marL="2286000" lvl="4" indent="-228600" algn="l">
              <a:lnSpc>
                <a:spcPct val="90000"/>
              </a:lnSpc>
              <a:spcBef>
                <a:spcPts val="500"/>
              </a:spcBef>
              <a:spcAft>
                <a:spcPts val="0"/>
              </a:spcAft>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80" name="Google Shape;80;p62"/>
          <p:cNvSpPr/>
          <p:nvPr/>
        </p:nvSpPr>
        <p:spPr>
          <a:xfrm rot="5400000">
            <a:off x="-1" y="0"/>
            <a:ext cx="6096000" cy="6096000"/>
          </a:xfrm>
          <a:prstGeom prst="rtTriangle">
            <a:avLst/>
          </a:prstGeom>
          <a:gradFill>
            <a:gsLst>
              <a:gs pos="0">
                <a:schemeClr val="dk2"/>
              </a:gs>
              <a:gs pos="21000">
                <a:schemeClr val="dk2"/>
              </a:gs>
              <a:gs pos="100000">
                <a:schemeClr val="accent1"/>
              </a:gs>
            </a:gsLst>
            <a:lin ang="16200000"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81" name="Google Shape;81;p62"/>
          <p:cNvSpPr txBox="1">
            <a:spLocks noGrp="1"/>
          </p:cNvSpPr>
          <p:nvPr>
            <p:ph type="title"/>
          </p:nvPr>
        </p:nvSpPr>
        <p:spPr>
          <a:xfrm>
            <a:off x="257432" y="365125"/>
            <a:ext cx="4709984"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lt1"/>
              </a:buClr>
              <a:buSzPts val="3600"/>
              <a:buFont typeface="Montserrat"/>
              <a:buNone/>
              <a:defRPr>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2" name="Google Shape;82;p62"/>
          <p:cNvSpPr/>
          <p:nvPr/>
        </p:nvSpPr>
        <p:spPr>
          <a:xfrm rot="2700000">
            <a:off x="1872909" y="2175029"/>
            <a:ext cx="3031048" cy="3031048"/>
          </a:xfrm>
          <a:prstGeom prst="roundRect">
            <a:avLst>
              <a:gd name="adj" fmla="val 16667"/>
            </a:avLst>
          </a:prstGeom>
          <a:blipFill rotWithShape="0">
            <a:blip r:embed="rId2">
              <a:alphaModFix/>
            </a:blip>
            <a:tile tx="-5" ty="-4" sx="100000" sy="100000" flip="none" algn="tl"/>
          </a:blipFill>
          <a:ln>
            <a:noFill/>
          </a:ln>
          <a:effectLst>
            <a:outerShdw blurRad="508000" sx="102000" sy="102000" algn="ctr" rotWithShape="0">
              <a:srgbClr val="000000">
                <a:alpha val="30588"/>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83" name="Google Shape;83;p62" descr="Text&#10;&#10;Description automatically generated"/>
          <p:cNvPicPr preferRelativeResize="0"/>
          <p:nvPr/>
        </p:nvPicPr>
        <p:blipFill rotWithShape="1">
          <a:blip r:embed="rId3">
            <a:alphaModFix/>
          </a:blip>
          <a:srcRect/>
          <a:stretch/>
        </p:blipFill>
        <p:spPr>
          <a:xfrm>
            <a:off x="311254" y="5693273"/>
            <a:ext cx="2452266" cy="1379399"/>
          </a:xfrm>
          <a:prstGeom prst="rect">
            <a:avLst/>
          </a:prstGeom>
          <a:noFill/>
          <a:ln>
            <a:noFill/>
          </a:ln>
        </p:spPr>
      </p:pic>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8.xml"/><Relationship Id="rId13" Type="http://schemas.openxmlformats.org/officeDocument/2006/relationships/tags" Target="../tags/tag2.xml"/><Relationship Id="rId3" Type="http://schemas.openxmlformats.org/officeDocument/2006/relationships/slideLayout" Target="../slideLayouts/slideLayout23.xml"/><Relationship Id="rId7" Type="http://schemas.openxmlformats.org/officeDocument/2006/relationships/slideLayout" Target="../slideLayouts/slideLayout27.xml"/><Relationship Id="rId12" Type="http://schemas.openxmlformats.org/officeDocument/2006/relationships/theme" Target="../theme/theme2.xml"/><Relationship Id="rId2" Type="http://schemas.openxmlformats.org/officeDocument/2006/relationships/slideLayout" Target="../slideLayouts/slideLayout22.xml"/><Relationship Id="rId1" Type="http://schemas.openxmlformats.org/officeDocument/2006/relationships/slideLayout" Target="../slideLayouts/slideLayout21.xml"/><Relationship Id="rId6" Type="http://schemas.openxmlformats.org/officeDocument/2006/relationships/slideLayout" Target="../slideLayouts/slideLayout26.xml"/><Relationship Id="rId11" Type="http://schemas.openxmlformats.org/officeDocument/2006/relationships/slideLayout" Target="../slideLayouts/slideLayout31.xml"/><Relationship Id="rId5" Type="http://schemas.openxmlformats.org/officeDocument/2006/relationships/slideLayout" Target="../slideLayouts/slideLayout25.xml"/><Relationship Id="rId10" Type="http://schemas.openxmlformats.org/officeDocument/2006/relationships/slideLayout" Target="../slideLayouts/slideLayout30.xml"/><Relationship Id="rId4" Type="http://schemas.openxmlformats.org/officeDocument/2006/relationships/slideLayout" Target="../slideLayouts/slideLayout24.xml"/><Relationship Id="rId9" Type="http://schemas.openxmlformats.org/officeDocument/2006/relationships/slideLayout" Target="../slideLayouts/slideLayout29.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9.xml"/><Relationship Id="rId13" Type="http://schemas.openxmlformats.org/officeDocument/2006/relationships/slideLayout" Target="../slideLayouts/slideLayout44.xml"/><Relationship Id="rId18" Type="http://schemas.openxmlformats.org/officeDocument/2006/relationships/slideLayout" Target="../slideLayouts/slideLayout49.xml"/><Relationship Id="rId3" Type="http://schemas.openxmlformats.org/officeDocument/2006/relationships/slideLayout" Target="../slideLayouts/slideLayout34.xml"/><Relationship Id="rId21" Type="http://schemas.openxmlformats.org/officeDocument/2006/relationships/slideLayout" Target="../slideLayouts/slideLayout52.xml"/><Relationship Id="rId7" Type="http://schemas.openxmlformats.org/officeDocument/2006/relationships/slideLayout" Target="../slideLayouts/slideLayout38.xml"/><Relationship Id="rId12" Type="http://schemas.openxmlformats.org/officeDocument/2006/relationships/slideLayout" Target="../slideLayouts/slideLayout43.xml"/><Relationship Id="rId17" Type="http://schemas.openxmlformats.org/officeDocument/2006/relationships/slideLayout" Target="../slideLayouts/slideLayout48.xml"/><Relationship Id="rId2" Type="http://schemas.openxmlformats.org/officeDocument/2006/relationships/slideLayout" Target="../slideLayouts/slideLayout33.xml"/><Relationship Id="rId16" Type="http://schemas.openxmlformats.org/officeDocument/2006/relationships/slideLayout" Target="../slideLayouts/slideLayout47.xml"/><Relationship Id="rId20" Type="http://schemas.openxmlformats.org/officeDocument/2006/relationships/slideLayout" Target="../slideLayouts/slideLayout51.xml"/><Relationship Id="rId1" Type="http://schemas.openxmlformats.org/officeDocument/2006/relationships/slideLayout" Target="../slideLayouts/slideLayout32.xml"/><Relationship Id="rId6" Type="http://schemas.openxmlformats.org/officeDocument/2006/relationships/slideLayout" Target="../slideLayouts/slideLayout37.xml"/><Relationship Id="rId11" Type="http://schemas.openxmlformats.org/officeDocument/2006/relationships/slideLayout" Target="../slideLayouts/slideLayout42.xml"/><Relationship Id="rId5" Type="http://schemas.openxmlformats.org/officeDocument/2006/relationships/slideLayout" Target="../slideLayouts/slideLayout36.xml"/><Relationship Id="rId15" Type="http://schemas.openxmlformats.org/officeDocument/2006/relationships/slideLayout" Target="../slideLayouts/slideLayout46.xml"/><Relationship Id="rId23" Type="http://schemas.openxmlformats.org/officeDocument/2006/relationships/tags" Target="../tags/tag3.xml"/><Relationship Id="rId10" Type="http://schemas.openxmlformats.org/officeDocument/2006/relationships/slideLayout" Target="../slideLayouts/slideLayout41.xml"/><Relationship Id="rId19" Type="http://schemas.openxmlformats.org/officeDocument/2006/relationships/slideLayout" Target="../slideLayouts/slideLayout50.xml"/><Relationship Id="rId4" Type="http://schemas.openxmlformats.org/officeDocument/2006/relationships/slideLayout" Target="../slideLayouts/slideLayout35.xml"/><Relationship Id="rId9" Type="http://schemas.openxmlformats.org/officeDocument/2006/relationships/slideLayout" Target="../slideLayouts/slideLayout40.xml"/><Relationship Id="rId14" Type="http://schemas.openxmlformats.org/officeDocument/2006/relationships/slideLayout" Target="../slideLayouts/slideLayout45.xml"/><Relationship Id="rId22"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60.xml"/><Relationship Id="rId13" Type="http://schemas.openxmlformats.org/officeDocument/2006/relationships/slideLayout" Target="../slideLayouts/slideLayout65.xml"/><Relationship Id="rId3" Type="http://schemas.openxmlformats.org/officeDocument/2006/relationships/slideLayout" Target="../slideLayouts/slideLayout55.xml"/><Relationship Id="rId7" Type="http://schemas.openxmlformats.org/officeDocument/2006/relationships/slideLayout" Target="../slideLayouts/slideLayout59.xml"/><Relationship Id="rId12" Type="http://schemas.openxmlformats.org/officeDocument/2006/relationships/slideLayout" Target="../slideLayouts/slideLayout64.xml"/><Relationship Id="rId2" Type="http://schemas.openxmlformats.org/officeDocument/2006/relationships/slideLayout" Target="../slideLayouts/slideLayout54.xml"/><Relationship Id="rId1" Type="http://schemas.openxmlformats.org/officeDocument/2006/relationships/slideLayout" Target="../slideLayouts/slideLayout53.xml"/><Relationship Id="rId6" Type="http://schemas.openxmlformats.org/officeDocument/2006/relationships/slideLayout" Target="../slideLayouts/slideLayout58.xml"/><Relationship Id="rId11" Type="http://schemas.openxmlformats.org/officeDocument/2006/relationships/slideLayout" Target="../slideLayouts/slideLayout63.xml"/><Relationship Id="rId5" Type="http://schemas.openxmlformats.org/officeDocument/2006/relationships/slideLayout" Target="../slideLayouts/slideLayout57.xml"/><Relationship Id="rId15" Type="http://schemas.openxmlformats.org/officeDocument/2006/relationships/tags" Target="../tags/tag6.xml"/><Relationship Id="rId10" Type="http://schemas.openxmlformats.org/officeDocument/2006/relationships/slideLayout" Target="../slideLayouts/slideLayout62.xml"/><Relationship Id="rId4" Type="http://schemas.openxmlformats.org/officeDocument/2006/relationships/slideLayout" Target="../slideLayouts/slideLayout56.xml"/><Relationship Id="rId9" Type="http://schemas.openxmlformats.org/officeDocument/2006/relationships/slideLayout" Target="../slideLayouts/slideLayout61.xml"/><Relationship Id="rId14" Type="http://schemas.openxmlformats.org/officeDocument/2006/relationships/theme" Target="../theme/theme4.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73.xml"/><Relationship Id="rId3" Type="http://schemas.openxmlformats.org/officeDocument/2006/relationships/slideLayout" Target="../slideLayouts/slideLayout68.xml"/><Relationship Id="rId7" Type="http://schemas.openxmlformats.org/officeDocument/2006/relationships/slideLayout" Target="../slideLayouts/slideLayout72.xml"/><Relationship Id="rId2" Type="http://schemas.openxmlformats.org/officeDocument/2006/relationships/slideLayout" Target="../slideLayouts/slideLayout67.xml"/><Relationship Id="rId1" Type="http://schemas.openxmlformats.org/officeDocument/2006/relationships/slideLayout" Target="../slideLayouts/slideLayout66.xml"/><Relationship Id="rId6" Type="http://schemas.openxmlformats.org/officeDocument/2006/relationships/slideLayout" Target="../slideLayouts/slideLayout71.xml"/><Relationship Id="rId5" Type="http://schemas.openxmlformats.org/officeDocument/2006/relationships/slideLayout" Target="../slideLayouts/slideLayout70.xml"/><Relationship Id="rId4" Type="http://schemas.openxmlformats.org/officeDocument/2006/relationships/slideLayout" Target="../slideLayouts/slideLayout69.xml"/><Relationship Id="rId9" Type="http://schemas.openxmlformats.org/officeDocument/2006/relationships/theme" Target="../theme/theme5.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81.xml"/><Relationship Id="rId3" Type="http://schemas.openxmlformats.org/officeDocument/2006/relationships/slideLayout" Target="../slideLayouts/slideLayout76.xml"/><Relationship Id="rId7" Type="http://schemas.openxmlformats.org/officeDocument/2006/relationships/slideLayout" Target="../slideLayouts/slideLayout80.xml"/><Relationship Id="rId12" Type="http://schemas.openxmlformats.org/officeDocument/2006/relationships/theme" Target="../theme/theme6.xml"/><Relationship Id="rId2" Type="http://schemas.openxmlformats.org/officeDocument/2006/relationships/slideLayout" Target="../slideLayouts/slideLayout75.xml"/><Relationship Id="rId1" Type="http://schemas.openxmlformats.org/officeDocument/2006/relationships/slideLayout" Target="../slideLayouts/slideLayout74.xml"/><Relationship Id="rId6" Type="http://schemas.openxmlformats.org/officeDocument/2006/relationships/slideLayout" Target="../slideLayouts/slideLayout79.xml"/><Relationship Id="rId11" Type="http://schemas.openxmlformats.org/officeDocument/2006/relationships/slideLayout" Target="../slideLayouts/slideLayout84.xml"/><Relationship Id="rId5" Type="http://schemas.openxmlformats.org/officeDocument/2006/relationships/slideLayout" Target="../slideLayouts/slideLayout78.xml"/><Relationship Id="rId10" Type="http://schemas.openxmlformats.org/officeDocument/2006/relationships/slideLayout" Target="../slideLayouts/slideLayout83.xml"/><Relationship Id="rId4" Type="http://schemas.openxmlformats.org/officeDocument/2006/relationships/slideLayout" Target="../slideLayouts/slideLayout77.xml"/><Relationship Id="rId9" Type="http://schemas.openxmlformats.org/officeDocument/2006/relationships/slideLayout" Target="../slideLayouts/slideLayout8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50"/>
          <p:cNvSpPr txBox="1">
            <a:spLocks noGrp="1"/>
          </p:cNvSpPr>
          <p:nvPr>
            <p:ph type="title"/>
          </p:nvPr>
        </p:nvSpPr>
        <p:spPr>
          <a:xfrm>
            <a:off x="257432" y="365125"/>
            <a:ext cx="11567984"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2"/>
              </a:buClr>
              <a:buSzPts val="3600"/>
              <a:buFont typeface="Montserrat"/>
              <a:buNone/>
              <a:defRPr sz="3600" b="1" i="0" u="none" strike="noStrike" cap="none">
                <a:solidFill>
                  <a:schemeClr val="dk2"/>
                </a:solidFill>
                <a:latin typeface="Montserrat"/>
                <a:ea typeface="Montserrat"/>
                <a:cs typeface="Montserrat"/>
                <a:sym typeface="Montserrat"/>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1" name="Google Shape;11;p50"/>
          <p:cNvSpPr txBox="1">
            <a:spLocks noGrp="1"/>
          </p:cNvSpPr>
          <p:nvPr>
            <p:ph type="body" idx="1"/>
          </p:nvPr>
        </p:nvSpPr>
        <p:spPr>
          <a:xfrm>
            <a:off x="257432" y="1825625"/>
            <a:ext cx="11567984" cy="4351338"/>
          </a:xfrm>
          <a:prstGeom prst="rect">
            <a:avLst/>
          </a:prstGeom>
          <a:noFill/>
          <a:ln>
            <a:noFill/>
          </a:ln>
        </p:spPr>
        <p:txBody>
          <a:bodyPr spcFirstLastPara="1" wrap="square" lIns="91425" tIns="45700" rIns="91425" bIns="45700" anchor="t" anchorCtr="0">
            <a:normAutofit/>
          </a:bodyPr>
          <a:lstStyle>
            <a:lvl1pPr marL="457200" marR="0" lvl="0" indent="-353060" algn="l" rtl="0">
              <a:lnSpc>
                <a:spcPct val="90000"/>
              </a:lnSpc>
              <a:spcBef>
                <a:spcPts val="1000"/>
              </a:spcBef>
              <a:spcAft>
                <a:spcPts val="0"/>
              </a:spcAft>
              <a:buClr>
                <a:schemeClr val="accent6"/>
              </a:buClr>
              <a:buSzPts val="1960"/>
              <a:buFont typeface="NTR"/>
              <a:buChar char="→"/>
              <a:defRPr sz="2800" b="0" i="0" u="none" strike="noStrike" cap="none">
                <a:solidFill>
                  <a:schemeClr val="dk1"/>
                </a:solidFill>
                <a:latin typeface="Montserrat"/>
                <a:ea typeface="Montserrat"/>
                <a:cs typeface="Montserrat"/>
                <a:sym typeface="Montserrat"/>
              </a:defRPr>
            </a:lvl1pPr>
            <a:lvl2pPr marL="914400" marR="0" lvl="1" indent="-381000" algn="l" rtl="0">
              <a:lnSpc>
                <a:spcPct val="90000"/>
              </a:lnSpc>
              <a:spcBef>
                <a:spcPts val="500"/>
              </a:spcBef>
              <a:spcAft>
                <a:spcPts val="0"/>
              </a:spcAft>
              <a:buClr>
                <a:schemeClr val="accent1"/>
              </a:buClr>
              <a:buSzPts val="2400"/>
              <a:buFont typeface="Arial"/>
              <a:buChar char="•"/>
              <a:defRPr sz="2400" b="0" i="0" u="none" strike="noStrike" cap="none">
                <a:solidFill>
                  <a:schemeClr val="dk1"/>
                </a:solidFill>
                <a:latin typeface="Montserrat"/>
                <a:ea typeface="Montserrat"/>
                <a:cs typeface="Montserrat"/>
                <a:sym typeface="Montserrat"/>
              </a:defRPr>
            </a:lvl2pPr>
            <a:lvl3pPr marL="1371600" marR="0" lvl="2" indent="-355600" algn="l" rtl="0">
              <a:lnSpc>
                <a:spcPct val="90000"/>
              </a:lnSpc>
              <a:spcBef>
                <a:spcPts val="500"/>
              </a:spcBef>
              <a:spcAft>
                <a:spcPts val="0"/>
              </a:spcAft>
              <a:buClr>
                <a:schemeClr val="dk2"/>
              </a:buClr>
              <a:buSzPts val="2000"/>
              <a:buFont typeface="Courier New"/>
              <a:buChar char="o"/>
              <a:defRPr sz="2000" b="0" i="0" u="none" strike="noStrike" cap="none">
                <a:solidFill>
                  <a:schemeClr val="dk1"/>
                </a:solidFill>
                <a:latin typeface="Montserrat"/>
                <a:ea typeface="Montserrat"/>
                <a:cs typeface="Montserrat"/>
                <a:sym typeface="Montserrat"/>
              </a:defRPr>
            </a:lvl3pPr>
            <a:lvl4pPr marL="1828800" marR="0" lvl="3" indent="-342900" algn="l" rtl="0">
              <a:lnSpc>
                <a:spcPct val="90000"/>
              </a:lnSpc>
              <a:spcBef>
                <a:spcPts val="500"/>
              </a:spcBef>
              <a:spcAft>
                <a:spcPts val="0"/>
              </a:spcAft>
              <a:buClr>
                <a:schemeClr val="dk2"/>
              </a:buClr>
              <a:buSzPts val="1800"/>
              <a:buFont typeface="Noto Sans Symbols"/>
              <a:buChar char="▪"/>
              <a:defRPr sz="1800" b="0" i="0" u="none" strike="noStrike" cap="none">
                <a:solidFill>
                  <a:schemeClr val="dk1"/>
                </a:solidFill>
                <a:latin typeface="Montserrat"/>
                <a:ea typeface="Montserrat"/>
                <a:cs typeface="Montserrat"/>
                <a:sym typeface="Montserrat"/>
              </a:defRPr>
            </a:lvl4pPr>
            <a:lvl5pPr marL="2286000" marR="0" lvl="4" indent="-342900" algn="l" rtl="0">
              <a:lnSpc>
                <a:spcPct val="90000"/>
              </a:lnSpc>
              <a:spcBef>
                <a:spcPts val="500"/>
              </a:spcBef>
              <a:spcAft>
                <a:spcPts val="0"/>
              </a:spcAft>
              <a:buClr>
                <a:schemeClr val="dk2"/>
              </a:buClr>
              <a:buSzPts val="1800"/>
              <a:buFont typeface="Noto Sans Symbols"/>
              <a:buChar char="▪"/>
              <a:defRPr sz="1800" b="0" i="0" u="none" strike="noStrike" cap="none">
                <a:solidFill>
                  <a:schemeClr val="dk1"/>
                </a:solidFill>
                <a:latin typeface="Montserrat"/>
                <a:ea typeface="Montserrat"/>
                <a:cs typeface="Montserrat"/>
                <a:sym typeface="Montserrat"/>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 name="Google Shape;12;p50"/>
          <p:cNvSpPr/>
          <p:nvPr/>
        </p:nvSpPr>
        <p:spPr>
          <a:xfrm>
            <a:off x="11392930" y="6227805"/>
            <a:ext cx="432486" cy="432486"/>
          </a:xfrm>
          <a:prstGeom prst="ellipse">
            <a:avLst/>
          </a:prstGeom>
          <a:gradFill>
            <a:gsLst>
              <a:gs pos="0">
                <a:schemeClr val="dk2"/>
              </a:gs>
              <a:gs pos="100000">
                <a:schemeClr val="accent1"/>
              </a:gs>
            </a:gsLst>
            <a:lin ang="5400000"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900"/>
              <a:buFont typeface="Arial"/>
              <a:buNone/>
            </a:pPr>
            <a:endParaRPr sz="900" b="0" i="0" u="none" strike="noStrike" cap="none">
              <a:solidFill>
                <a:schemeClr val="lt1"/>
              </a:solidFill>
              <a:latin typeface="Montserrat"/>
              <a:ea typeface="Montserrat"/>
              <a:cs typeface="Montserrat"/>
              <a:sym typeface="Montserrat"/>
            </a:endParaRPr>
          </a:p>
        </p:txBody>
      </p:sp>
      <p:sp>
        <p:nvSpPr>
          <p:cNvPr id="13" name="Google Shape;13;p50"/>
          <p:cNvSpPr txBox="1"/>
          <p:nvPr/>
        </p:nvSpPr>
        <p:spPr>
          <a:xfrm>
            <a:off x="11292650" y="6321648"/>
            <a:ext cx="633046" cy="40011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chemeClr val="lt1"/>
              </a:buClr>
              <a:buSzPts val="1000"/>
              <a:buFont typeface="Helvetica Neue"/>
              <a:buNone/>
            </a:pPr>
            <a:fld id="{00000000-1234-1234-1234-123412341234}" type="slidenum">
              <a:rPr lang="en-US" sz="1000" b="0" i="0" u="none" strike="noStrike" cap="none">
                <a:solidFill>
                  <a:schemeClr val="lt1"/>
                </a:solidFill>
                <a:latin typeface="Helvetica Neue"/>
                <a:ea typeface="Helvetica Neue"/>
                <a:cs typeface="Helvetica Neue"/>
                <a:sym typeface="Helvetica Neue"/>
              </a:rPr>
              <a:t>‹#›</a:t>
            </a:fld>
            <a:endParaRPr sz="1000" b="0" i="0" u="none" strike="noStrike" cap="none">
              <a:solidFill>
                <a:schemeClr val="lt1"/>
              </a:solidFill>
              <a:latin typeface="Helvetica Neue"/>
              <a:ea typeface="Helvetica Neue"/>
              <a:cs typeface="Helvetica Neue"/>
              <a:sym typeface="Helvetica Neue"/>
            </a:endParaRPr>
          </a:p>
          <a:p>
            <a:pPr marL="0" marR="0" lvl="0" indent="0" algn="ctr" rtl="0">
              <a:lnSpc>
                <a:spcPct val="100000"/>
              </a:lnSpc>
              <a:spcBef>
                <a:spcPts val="0"/>
              </a:spcBef>
              <a:spcAft>
                <a:spcPts val="0"/>
              </a:spcAft>
              <a:buClr>
                <a:srgbClr val="000000"/>
              </a:buClr>
              <a:buSzPts val="1000"/>
              <a:buFont typeface="Arial"/>
              <a:buNone/>
            </a:pPr>
            <a:endParaRPr sz="10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3" r:id="rId3"/>
    <p:sldLayoutId id="2147483654" r:id="rId4"/>
    <p:sldLayoutId id="2147483655" r:id="rId5"/>
    <p:sldLayoutId id="2147483656" r:id="rId6"/>
    <p:sldLayoutId id="2147483657" r:id="rId7"/>
    <p:sldLayoutId id="2147483658" r:id="rId8"/>
    <p:sldLayoutId id="2147483660" r:id="rId9"/>
    <p:sldLayoutId id="2147483661" r:id="rId10"/>
    <p:sldLayoutId id="2147483662" r:id="rId11"/>
    <p:sldLayoutId id="2147483663" r:id="rId12"/>
    <p:sldLayoutId id="2147483664" r:id="rId13"/>
    <p:sldLayoutId id="2147483665" r:id="rId14"/>
    <p:sldLayoutId id="2147483666" r:id="rId15"/>
    <p:sldLayoutId id="2147483667" r:id="rId16"/>
    <p:sldLayoutId id="2147483668" r:id="rId17"/>
    <p:sldLayoutId id="2147483669" r:id="rId18"/>
    <p:sldLayoutId id="2147483670" r:id="rId19"/>
    <p:sldLayoutId id="2147483904" r:id="rId20"/>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332"/>
        <p:cNvGrpSpPr/>
        <p:nvPr/>
      </p:nvGrpSpPr>
      <p:grpSpPr>
        <a:xfrm>
          <a:off x="0" y="0"/>
          <a:ext cx="0" cy="0"/>
          <a:chOff x="0" y="0"/>
          <a:chExt cx="0" cy="0"/>
        </a:xfrm>
      </p:grpSpPr>
      <p:sp>
        <p:nvSpPr>
          <p:cNvPr id="333" name="Google Shape;333;g1f0f6df444c_6_119"/>
          <p:cNvSpPr txBox="1">
            <a:spLocks noGrp="1"/>
          </p:cNvSpPr>
          <p:nvPr>
            <p:ph type="title"/>
          </p:nvPr>
        </p:nvSpPr>
        <p:spPr>
          <a:xfrm>
            <a:off x="257432" y="365125"/>
            <a:ext cx="11568000" cy="1325700"/>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2"/>
              </a:buClr>
              <a:buSzPts val="3600"/>
              <a:buFont typeface="Helvetica Neue"/>
              <a:buNone/>
              <a:defRPr sz="3600" b="1" i="0" u="none" strike="noStrike" cap="none">
                <a:solidFill>
                  <a:schemeClr val="dk2"/>
                </a:solidFill>
                <a:latin typeface="Helvetica Neue"/>
                <a:ea typeface="Helvetica Neue"/>
                <a:cs typeface="Helvetica Neue"/>
                <a:sym typeface="Helvetica Neue"/>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334" name="Google Shape;334;g1f0f6df444c_6_119"/>
          <p:cNvSpPr txBox="1">
            <a:spLocks noGrp="1"/>
          </p:cNvSpPr>
          <p:nvPr>
            <p:ph type="body" idx="1"/>
          </p:nvPr>
        </p:nvSpPr>
        <p:spPr>
          <a:xfrm>
            <a:off x="257432" y="1825625"/>
            <a:ext cx="11568000" cy="4351200"/>
          </a:xfrm>
          <a:prstGeom prst="rect">
            <a:avLst/>
          </a:prstGeom>
          <a:noFill/>
          <a:ln>
            <a:noFill/>
          </a:ln>
        </p:spPr>
        <p:txBody>
          <a:bodyPr spcFirstLastPara="1" wrap="square" lIns="91425" tIns="45700" rIns="91425" bIns="45700" anchor="t" anchorCtr="0">
            <a:normAutofit/>
          </a:bodyPr>
          <a:lstStyle>
            <a:lvl1pPr marL="457200" marR="0" lvl="0" indent="-353060" algn="l" rtl="0">
              <a:lnSpc>
                <a:spcPct val="90000"/>
              </a:lnSpc>
              <a:spcBef>
                <a:spcPts val="1000"/>
              </a:spcBef>
              <a:spcAft>
                <a:spcPts val="0"/>
              </a:spcAft>
              <a:buClr>
                <a:schemeClr val="accent6"/>
              </a:buClr>
              <a:buSzPts val="1960"/>
              <a:buFont typeface="NTR"/>
              <a:buChar char="→"/>
              <a:defRPr sz="2800" b="0" i="0" u="none" strike="noStrike" cap="none">
                <a:solidFill>
                  <a:schemeClr val="dk1"/>
                </a:solidFill>
                <a:latin typeface="Helvetica Neue"/>
                <a:ea typeface="Helvetica Neue"/>
                <a:cs typeface="Helvetica Neue"/>
                <a:sym typeface="Helvetica Neue"/>
              </a:defRPr>
            </a:lvl1pPr>
            <a:lvl2pPr marL="914400" marR="0" lvl="1" indent="-381000" algn="l" rtl="0">
              <a:lnSpc>
                <a:spcPct val="90000"/>
              </a:lnSpc>
              <a:spcBef>
                <a:spcPts val="500"/>
              </a:spcBef>
              <a:spcAft>
                <a:spcPts val="0"/>
              </a:spcAft>
              <a:buClr>
                <a:schemeClr val="accent1"/>
              </a:buClr>
              <a:buSzPts val="2400"/>
              <a:buFont typeface="Arial"/>
              <a:buChar char="•"/>
              <a:defRPr sz="2400" b="0" i="0" u="none" strike="noStrike" cap="none">
                <a:solidFill>
                  <a:schemeClr val="dk1"/>
                </a:solidFill>
                <a:latin typeface="Helvetica Neue"/>
                <a:ea typeface="Helvetica Neue"/>
                <a:cs typeface="Helvetica Neue"/>
                <a:sym typeface="Helvetica Neue"/>
              </a:defRPr>
            </a:lvl2pPr>
            <a:lvl3pPr marL="1371600" marR="0" lvl="2" indent="-355600" algn="l" rtl="0">
              <a:lnSpc>
                <a:spcPct val="90000"/>
              </a:lnSpc>
              <a:spcBef>
                <a:spcPts val="500"/>
              </a:spcBef>
              <a:spcAft>
                <a:spcPts val="0"/>
              </a:spcAft>
              <a:buClr>
                <a:schemeClr val="dk2"/>
              </a:buClr>
              <a:buSzPts val="2000"/>
              <a:buFont typeface="Courier New"/>
              <a:buChar char="o"/>
              <a:defRPr sz="2000" b="0" i="0" u="none" strike="noStrike" cap="none">
                <a:solidFill>
                  <a:schemeClr val="dk1"/>
                </a:solidFill>
                <a:latin typeface="Helvetica Neue"/>
                <a:ea typeface="Helvetica Neue"/>
                <a:cs typeface="Helvetica Neue"/>
                <a:sym typeface="Helvetica Neue"/>
              </a:defRPr>
            </a:lvl3pPr>
            <a:lvl4pPr marL="1828800" marR="0" lvl="3" indent="-342900" algn="l" rtl="0">
              <a:lnSpc>
                <a:spcPct val="90000"/>
              </a:lnSpc>
              <a:spcBef>
                <a:spcPts val="500"/>
              </a:spcBef>
              <a:spcAft>
                <a:spcPts val="0"/>
              </a:spcAft>
              <a:buClr>
                <a:schemeClr val="dk2"/>
              </a:buClr>
              <a:buSzPts val="1800"/>
              <a:buFont typeface="Noto Sans Symbols"/>
              <a:buChar char="▪"/>
              <a:defRPr sz="1800" b="0" i="0" u="none" strike="noStrike" cap="none">
                <a:solidFill>
                  <a:schemeClr val="dk1"/>
                </a:solidFill>
                <a:latin typeface="Helvetica Neue"/>
                <a:ea typeface="Helvetica Neue"/>
                <a:cs typeface="Helvetica Neue"/>
                <a:sym typeface="Helvetica Neue"/>
              </a:defRPr>
            </a:lvl4pPr>
            <a:lvl5pPr marL="2286000" marR="0" lvl="4" indent="-342900" algn="l" rtl="0">
              <a:lnSpc>
                <a:spcPct val="90000"/>
              </a:lnSpc>
              <a:spcBef>
                <a:spcPts val="500"/>
              </a:spcBef>
              <a:spcAft>
                <a:spcPts val="0"/>
              </a:spcAft>
              <a:buClr>
                <a:schemeClr val="dk2"/>
              </a:buClr>
              <a:buSzPts val="1800"/>
              <a:buFont typeface="Noto Sans Symbols"/>
              <a:buChar char="▪"/>
              <a:defRPr sz="1800" b="0" i="0" u="none" strike="noStrike" cap="none">
                <a:solidFill>
                  <a:schemeClr val="dk1"/>
                </a:solidFill>
                <a:latin typeface="Helvetica Neue"/>
                <a:ea typeface="Helvetica Neue"/>
                <a:cs typeface="Helvetica Neue"/>
                <a:sym typeface="Helvetica Neue"/>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335" name="Google Shape;335;g1f0f6df444c_6_119"/>
          <p:cNvSpPr/>
          <p:nvPr/>
        </p:nvSpPr>
        <p:spPr>
          <a:xfrm>
            <a:off x="11392930" y="6227805"/>
            <a:ext cx="432600" cy="432600"/>
          </a:xfrm>
          <a:prstGeom prst="ellipse">
            <a:avLst/>
          </a:prstGeom>
          <a:gradFill>
            <a:gsLst>
              <a:gs pos="0">
                <a:schemeClr val="dk2"/>
              </a:gs>
              <a:gs pos="100000">
                <a:schemeClr val="accent1"/>
              </a:gs>
            </a:gsLst>
            <a:lin ang="5400012"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900"/>
              <a:buFont typeface="Arial"/>
              <a:buNone/>
            </a:pPr>
            <a:endParaRPr sz="900" b="0" i="0" u="none" strike="noStrike" cap="none">
              <a:solidFill>
                <a:schemeClr val="lt1"/>
              </a:solidFill>
              <a:latin typeface="Helvetica Neue"/>
              <a:ea typeface="Helvetica Neue"/>
              <a:cs typeface="Helvetica Neue"/>
              <a:sym typeface="Helvetica Neue"/>
            </a:endParaRPr>
          </a:p>
        </p:txBody>
      </p:sp>
      <p:sp>
        <p:nvSpPr>
          <p:cNvPr id="336" name="Google Shape;336;g1f0f6df444c_6_119"/>
          <p:cNvSpPr txBox="1"/>
          <p:nvPr/>
        </p:nvSpPr>
        <p:spPr>
          <a:xfrm>
            <a:off x="11292650" y="6321648"/>
            <a:ext cx="633000" cy="338514"/>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chemeClr val="lt1"/>
              </a:buClr>
              <a:buSzPts val="1000"/>
              <a:buFont typeface="Helvetica Neue"/>
              <a:buNone/>
            </a:pPr>
            <a:fld id="{00000000-1234-1234-1234-123412341234}" type="slidenum">
              <a:rPr lang="en-US" sz="800" b="0" i="0" u="none" strike="noStrike" cap="none">
                <a:solidFill>
                  <a:schemeClr val="lt1"/>
                </a:solidFill>
                <a:latin typeface="+mj-lt"/>
                <a:ea typeface="Helvetica Neue"/>
                <a:cs typeface="Helvetica Neue"/>
                <a:sym typeface="Helvetica Neue"/>
              </a:rPr>
              <a:t>‹#›</a:t>
            </a:fld>
            <a:endParaRPr sz="800" b="0" i="0" u="none" strike="noStrike" cap="none">
              <a:solidFill>
                <a:schemeClr val="lt1"/>
              </a:solidFill>
              <a:latin typeface="+mj-lt"/>
              <a:ea typeface="Helvetica Neue"/>
              <a:cs typeface="Helvetica Neue"/>
              <a:sym typeface="Helvetica Neue"/>
            </a:endParaRPr>
          </a:p>
          <a:p>
            <a:pPr marL="0" marR="0" lvl="0" indent="0" algn="ctr" rtl="0">
              <a:lnSpc>
                <a:spcPct val="100000"/>
              </a:lnSpc>
              <a:spcBef>
                <a:spcPts val="0"/>
              </a:spcBef>
              <a:spcAft>
                <a:spcPts val="0"/>
              </a:spcAft>
              <a:buClr>
                <a:schemeClr val="dk1"/>
              </a:buClr>
              <a:buSzPts val="1000"/>
              <a:buFont typeface="Arial"/>
              <a:buNone/>
            </a:pPr>
            <a:endParaRPr sz="800" b="0" i="0" u="none" strike="noStrike" cap="none">
              <a:solidFill>
                <a:schemeClr val="dk1"/>
              </a:solidFill>
              <a:latin typeface="+mj-lt"/>
              <a:ea typeface="Calibri"/>
              <a:cs typeface="Calibri"/>
              <a:sym typeface="Calibri"/>
            </a:endParaRPr>
          </a:p>
        </p:txBody>
      </p:sp>
    </p:spTree>
    <p:custDataLst>
      <p:tags r:id="rId13"/>
    </p:custDataLst>
    <p:extLst>
      <p:ext uri="{BB962C8B-B14F-4D97-AF65-F5344CB8AC3E}">
        <p14:creationId xmlns:p14="http://schemas.microsoft.com/office/powerpoint/2010/main" val="3883128803"/>
      </p:ext>
    </p:extLst>
  </p:cSld>
  <p:clrMap bg1="lt1" tx1="dk1" bg2="dk2" tx2="lt2" accent1="accent1" accent2="accent2" accent3="accent3" accent4="accent4" accent5="accent5" accent6="accent6" hlink="hlink" folHlink="folHlink"/>
  <p:sldLayoutIdLst>
    <p:sldLayoutId id="2147483747" r:id="rId1"/>
    <p:sldLayoutId id="2147483748" r:id="rId2"/>
    <p:sldLayoutId id="2147483750" r:id="rId3"/>
    <p:sldLayoutId id="2147483751" r:id="rId4"/>
    <p:sldLayoutId id="2147483752" r:id="rId5"/>
    <p:sldLayoutId id="2147483753" r:id="rId6"/>
    <p:sldLayoutId id="2147483754" r:id="rId7"/>
    <p:sldLayoutId id="2147483756" r:id="rId8"/>
    <p:sldLayoutId id="2147483757" r:id="rId9"/>
    <p:sldLayoutId id="2147483758" r:id="rId10"/>
    <p:sldLayoutId id="214748375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76"/>
          <p:cNvSpPr txBox="1">
            <a:spLocks noGrp="1"/>
          </p:cNvSpPr>
          <p:nvPr>
            <p:ph type="title"/>
          </p:nvPr>
        </p:nvSpPr>
        <p:spPr>
          <a:xfrm>
            <a:off x="257432" y="365125"/>
            <a:ext cx="11567984"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2"/>
              </a:buClr>
              <a:buSzPts val="3375"/>
              <a:buFont typeface="Montserrat"/>
              <a:buNone/>
              <a:defRPr sz="3375" b="1" i="0" u="none" strike="noStrike" cap="none">
                <a:solidFill>
                  <a:schemeClr val="dk2"/>
                </a:solidFill>
                <a:latin typeface="Montserrat"/>
                <a:ea typeface="Montserrat"/>
                <a:cs typeface="Montserrat"/>
                <a:sym typeface="Montserrat"/>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76"/>
          <p:cNvSpPr txBox="1">
            <a:spLocks noGrp="1"/>
          </p:cNvSpPr>
          <p:nvPr>
            <p:ph type="body" idx="1"/>
          </p:nvPr>
        </p:nvSpPr>
        <p:spPr>
          <a:xfrm>
            <a:off x="257432" y="1825625"/>
            <a:ext cx="11567984" cy="4351338"/>
          </a:xfrm>
          <a:prstGeom prst="rect">
            <a:avLst/>
          </a:prstGeom>
          <a:noFill/>
          <a:ln>
            <a:noFill/>
          </a:ln>
        </p:spPr>
        <p:txBody>
          <a:bodyPr spcFirstLastPara="1" wrap="square" lIns="91425" tIns="45700" rIns="91425" bIns="45700" anchor="t" anchorCtr="0">
            <a:normAutofit/>
          </a:bodyPr>
          <a:lstStyle>
            <a:lvl1pPr marL="457200" marR="0" lvl="0" indent="-345281" algn="l" rtl="0">
              <a:lnSpc>
                <a:spcPct val="90000"/>
              </a:lnSpc>
              <a:spcBef>
                <a:spcPts val="938"/>
              </a:spcBef>
              <a:spcAft>
                <a:spcPts val="0"/>
              </a:spcAft>
              <a:buClr>
                <a:schemeClr val="accent6"/>
              </a:buClr>
              <a:buSzPts val="1838"/>
              <a:buFont typeface="NTR"/>
              <a:buChar char="→"/>
              <a:defRPr sz="2625" b="0" i="0" u="none" strike="noStrike" cap="none">
                <a:solidFill>
                  <a:schemeClr val="dk1"/>
                </a:solidFill>
                <a:latin typeface="Arial"/>
                <a:ea typeface="Arial"/>
                <a:cs typeface="Arial"/>
                <a:sym typeface="Arial"/>
              </a:defRPr>
            </a:lvl1pPr>
            <a:lvl2pPr marL="914400" marR="0" lvl="1" indent="-371475" algn="l" rtl="0">
              <a:lnSpc>
                <a:spcPct val="90000"/>
              </a:lnSpc>
              <a:spcBef>
                <a:spcPts val="469"/>
              </a:spcBef>
              <a:spcAft>
                <a:spcPts val="0"/>
              </a:spcAft>
              <a:buClr>
                <a:schemeClr val="accent1"/>
              </a:buClr>
              <a:buSzPts val="2250"/>
              <a:buFont typeface="Arial"/>
              <a:buChar char="•"/>
              <a:defRPr sz="2250" b="0" i="0" u="none" strike="noStrike" cap="none">
                <a:solidFill>
                  <a:schemeClr val="dk1"/>
                </a:solidFill>
                <a:latin typeface="Arial"/>
                <a:ea typeface="Arial"/>
                <a:cs typeface="Arial"/>
                <a:sym typeface="Arial"/>
              </a:defRPr>
            </a:lvl2pPr>
            <a:lvl3pPr marL="1371600" marR="0" lvl="2" indent="-347662" algn="l" rtl="0">
              <a:lnSpc>
                <a:spcPct val="90000"/>
              </a:lnSpc>
              <a:spcBef>
                <a:spcPts val="469"/>
              </a:spcBef>
              <a:spcAft>
                <a:spcPts val="0"/>
              </a:spcAft>
              <a:buClr>
                <a:schemeClr val="dk2"/>
              </a:buClr>
              <a:buSzPts val="1875"/>
              <a:buFont typeface="Courier New"/>
              <a:buChar char="o"/>
              <a:defRPr sz="1875" b="0" i="0" u="none" strike="noStrike" cap="none">
                <a:solidFill>
                  <a:schemeClr val="dk1"/>
                </a:solidFill>
                <a:latin typeface="Arial"/>
                <a:ea typeface="Arial"/>
                <a:cs typeface="Arial"/>
                <a:sym typeface="Arial"/>
              </a:defRPr>
            </a:lvl3pPr>
            <a:lvl4pPr marL="1828800" marR="0" lvl="3" indent="-335788" algn="l" rtl="0">
              <a:lnSpc>
                <a:spcPct val="90000"/>
              </a:lnSpc>
              <a:spcBef>
                <a:spcPts val="469"/>
              </a:spcBef>
              <a:spcAft>
                <a:spcPts val="0"/>
              </a:spcAft>
              <a:buClr>
                <a:schemeClr val="dk2"/>
              </a:buClr>
              <a:buSzPts val="1688"/>
              <a:buFont typeface="Noto Sans Symbols"/>
              <a:buChar char="▪"/>
              <a:defRPr sz="1687" b="0" i="0" u="none" strike="noStrike" cap="none">
                <a:solidFill>
                  <a:schemeClr val="dk1"/>
                </a:solidFill>
                <a:latin typeface="Arial"/>
                <a:ea typeface="Arial"/>
                <a:cs typeface="Arial"/>
                <a:sym typeface="Arial"/>
              </a:defRPr>
            </a:lvl4pPr>
            <a:lvl5pPr marL="2286000" marR="0" lvl="4" indent="-335788" algn="l" rtl="0">
              <a:lnSpc>
                <a:spcPct val="90000"/>
              </a:lnSpc>
              <a:spcBef>
                <a:spcPts val="469"/>
              </a:spcBef>
              <a:spcAft>
                <a:spcPts val="0"/>
              </a:spcAft>
              <a:buClr>
                <a:schemeClr val="dk2"/>
              </a:buClr>
              <a:buSzPts val="1688"/>
              <a:buFont typeface="Noto Sans Symbols"/>
              <a:buChar char="▪"/>
              <a:defRPr sz="1687" b="0" i="0" u="none" strike="noStrike" cap="none">
                <a:solidFill>
                  <a:schemeClr val="dk1"/>
                </a:solidFill>
                <a:latin typeface="Arial"/>
                <a:ea typeface="Arial"/>
                <a:cs typeface="Arial"/>
                <a:sym typeface="Arial"/>
              </a:defRPr>
            </a:lvl5pPr>
            <a:lvl6pPr marL="2743200" marR="0" lvl="5" indent="-335788" algn="l" rtl="0">
              <a:lnSpc>
                <a:spcPct val="90000"/>
              </a:lnSpc>
              <a:spcBef>
                <a:spcPts val="469"/>
              </a:spcBef>
              <a:spcAft>
                <a:spcPts val="0"/>
              </a:spcAft>
              <a:buClr>
                <a:schemeClr val="dk1"/>
              </a:buClr>
              <a:buSzPts val="1688"/>
              <a:buFont typeface="Arial"/>
              <a:buChar char="•"/>
              <a:defRPr sz="1687" b="0" i="0" u="none" strike="noStrike" cap="none">
                <a:solidFill>
                  <a:schemeClr val="dk1"/>
                </a:solidFill>
                <a:latin typeface="Calibri"/>
                <a:ea typeface="Calibri"/>
                <a:cs typeface="Calibri"/>
                <a:sym typeface="Calibri"/>
              </a:defRPr>
            </a:lvl6pPr>
            <a:lvl7pPr marL="3200400" marR="0" lvl="6" indent="-335788" algn="l" rtl="0">
              <a:lnSpc>
                <a:spcPct val="90000"/>
              </a:lnSpc>
              <a:spcBef>
                <a:spcPts val="469"/>
              </a:spcBef>
              <a:spcAft>
                <a:spcPts val="0"/>
              </a:spcAft>
              <a:buClr>
                <a:schemeClr val="dk1"/>
              </a:buClr>
              <a:buSzPts val="1688"/>
              <a:buFont typeface="Arial"/>
              <a:buChar char="•"/>
              <a:defRPr sz="1687" b="0" i="0" u="none" strike="noStrike" cap="none">
                <a:solidFill>
                  <a:schemeClr val="dk1"/>
                </a:solidFill>
                <a:latin typeface="Calibri"/>
                <a:ea typeface="Calibri"/>
                <a:cs typeface="Calibri"/>
                <a:sym typeface="Calibri"/>
              </a:defRPr>
            </a:lvl7pPr>
            <a:lvl8pPr marL="3657600" marR="0" lvl="7" indent="-335788" algn="l" rtl="0">
              <a:lnSpc>
                <a:spcPct val="90000"/>
              </a:lnSpc>
              <a:spcBef>
                <a:spcPts val="469"/>
              </a:spcBef>
              <a:spcAft>
                <a:spcPts val="0"/>
              </a:spcAft>
              <a:buClr>
                <a:schemeClr val="dk1"/>
              </a:buClr>
              <a:buSzPts val="1688"/>
              <a:buFont typeface="Arial"/>
              <a:buChar char="•"/>
              <a:defRPr sz="1687" b="0" i="0" u="none" strike="noStrike" cap="none">
                <a:solidFill>
                  <a:schemeClr val="dk1"/>
                </a:solidFill>
                <a:latin typeface="Calibri"/>
                <a:ea typeface="Calibri"/>
                <a:cs typeface="Calibri"/>
                <a:sym typeface="Calibri"/>
              </a:defRPr>
            </a:lvl8pPr>
            <a:lvl9pPr marL="4114800" marR="0" lvl="8" indent="-335788" algn="l" rtl="0">
              <a:lnSpc>
                <a:spcPct val="90000"/>
              </a:lnSpc>
              <a:spcBef>
                <a:spcPts val="469"/>
              </a:spcBef>
              <a:spcAft>
                <a:spcPts val="0"/>
              </a:spcAft>
              <a:buClr>
                <a:schemeClr val="dk1"/>
              </a:buClr>
              <a:buSzPts val="1688"/>
              <a:buFont typeface="Arial"/>
              <a:buChar char="•"/>
              <a:defRPr sz="1687" b="0" i="0" u="none" strike="noStrike" cap="none">
                <a:solidFill>
                  <a:schemeClr val="dk1"/>
                </a:solidFill>
                <a:latin typeface="Calibri"/>
                <a:ea typeface="Calibri"/>
                <a:cs typeface="Calibri"/>
                <a:sym typeface="Calibri"/>
              </a:defRPr>
            </a:lvl9pPr>
          </a:lstStyle>
          <a:p>
            <a:endParaRPr/>
          </a:p>
        </p:txBody>
      </p:sp>
      <p:sp>
        <p:nvSpPr>
          <p:cNvPr id="12" name="Google Shape;12;p76"/>
          <p:cNvSpPr/>
          <p:nvPr/>
        </p:nvSpPr>
        <p:spPr>
          <a:xfrm>
            <a:off x="11364686" y="6227805"/>
            <a:ext cx="460730" cy="432486"/>
          </a:xfrm>
          <a:prstGeom prst="ellipse">
            <a:avLst/>
          </a:prstGeom>
          <a:gradFill>
            <a:gsLst>
              <a:gs pos="0">
                <a:schemeClr val="dk2"/>
              </a:gs>
              <a:gs pos="100000">
                <a:schemeClr val="accent1"/>
              </a:gs>
            </a:gsLst>
            <a:lin ang="54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fld id="{00000000-1234-1234-1234-123412341234}" type="slidenum">
              <a:rPr lang="en-US" sz="800" b="0" i="0" u="none" strike="noStrike" cap="none">
                <a:solidFill>
                  <a:schemeClr val="lt1"/>
                </a:solidFill>
                <a:latin typeface="Montserrat"/>
                <a:ea typeface="Montserrat"/>
                <a:cs typeface="Montserrat"/>
                <a:sym typeface="Montserrat"/>
              </a:rPr>
              <a:t>‹#›</a:t>
            </a:fld>
            <a:endParaRPr sz="800" b="0" i="0" u="none" strike="noStrike" cap="none" dirty="0">
              <a:solidFill>
                <a:schemeClr val="lt1"/>
              </a:solidFill>
              <a:latin typeface="Montserrat"/>
              <a:ea typeface="Montserrat"/>
              <a:cs typeface="Montserrat"/>
              <a:sym typeface="Montserrat"/>
            </a:endParaRPr>
          </a:p>
        </p:txBody>
      </p:sp>
    </p:spTree>
    <p:custDataLst>
      <p:tags r:id="rId23"/>
    </p:custDataLst>
    <p:extLst>
      <p:ext uri="{BB962C8B-B14F-4D97-AF65-F5344CB8AC3E}">
        <p14:creationId xmlns:p14="http://schemas.microsoft.com/office/powerpoint/2010/main" val="3319962968"/>
      </p:ext>
    </p:extLst>
  </p:cSld>
  <p:clrMap bg1="lt1" tx1="dk1" bg2="dk2" tx2="lt2" accent1="accent1" accent2="accent2" accent3="accent3" accent4="accent4" accent5="accent5" accent6="accent6" hlink="hlink" folHlink="folHlink"/>
  <p:sldLayoutIdLst>
    <p:sldLayoutId id="2147483761" r:id="rId1"/>
    <p:sldLayoutId id="2147483762" r:id="rId2"/>
    <p:sldLayoutId id="2147483763" r:id="rId3"/>
    <p:sldLayoutId id="2147483764" r:id="rId4"/>
    <p:sldLayoutId id="2147483765" r:id="rId5"/>
    <p:sldLayoutId id="2147483766" r:id="rId6"/>
    <p:sldLayoutId id="2147483767" r:id="rId7"/>
    <p:sldLayoutId id="2147483769" r:id="rId8"/>
    <p:sldLayoutId id="2147483770" r:id="rId9"/>
    <p:sldLayoutId id="2147483771" r:id="rId10"/>
    <p:sldLayoutId id="2147483772" r:id="rId11"/>
    <p:sldLayoutId id="2147483773" r:id="rId12"/>
    <p:sldLayoutId id="2147483774" r:id="rId13"/>
    <p:sldLayoutId id="2147483775" r:id="rId14"/>
    <p:sldLayoutId id="2147483776" r:id="rId15"/>
    <p:sldLayoutId id="2147483777" r:id="rId16"/>
    <p:sldLayoutId id="2147483778" r:id="rId17"/>
    <p:sldLayoutId id="2147483779" r:id="rId18"/>
    <p:sldLayoutId id="2147483780" r:id="rId19"/>
    <p:sldLayoutId id="2147483781" r:id="rId20"/>
    <p:sldLayoutId id="2147483782" r:id="rId2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70"/>
        <p:cNvGrpSpPr/>
        <p:nvPr/>
      </p:nvGrpSpPr>
      <p:grpSpPr>
        <a:xfrm>
          <a:off x="0" y="0"/>
          <a:ext cx="0" cy="0"/>
          <a:chOff x="0" y="0"/>
          <a:chExt cx="0" cy="0"/>
        </a:xfrm>
      </p:grpSpPr>
      <p:sp>
        <p:nvSpPr>
          <p:cNvPr id="171" name="Google Shape;171;p80"/>
          <p:cNvSpPr txBox="1">
            <a:spLocks noGrp="1"/>
          </p:cNvSpPr>
          <p:nvPr>
            <p:ph type="title"/>
          </p:nvPr>
        </p:nvSpPr>
        <p:spPr>
          <a:xfrm>
            <a:off x="257432" y="365125"/>
            <a:ext cx="11567984"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2"/>
              </a:buClr>
              <a:buSzPts val="3600"/>
              <a:buFont typeface="Helvetica Neue"/>
              <a:buNone/>
              <a:defRPr sz="3600" b="1" i="0" u="none" strike="noStrike" cap="none">
                <a:solidFill>
                  <a:schemeClr val="dk2"/>
                </a:solidFill>
                <a:latin typeface="Helvetica Neue"/>
                <a:ea typeface="Helvetica Neue"/>
                <a:cs typeface="Helvetica Neue"/>
                <a:sym typeface="Helvetica Neue"/>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72" name="Google Shape;172;p80"/>
          <p:cNvSpPr txBox="1">
            <a:spLocks noGrp="1"/>
          </p:cNvSpPr>
          <p:nvPr>
            <p:ph type="body" idx="1"/>
          </p:nvPr>
        </p:nvSpPr>
        <p:spPr>
          <a:xfrm>
            <a:off x="257432" y="1825625"/>
            <a:ext cx="11567984" cy="4351338"/>
          </a:xfrm>
          <a:prstGeom prst="rect">
            <a:avLst/>
          </a:prstGeom>
          <a:noFill/>
          <a:ln>
            <a:noFill/>
          </a:ln>
        </p:spPr>
        <p:txBody>
          <a:bodyPr spcFirstLastPara="1" wrap="square" lIns="91425" tIns="45700" rIns="91425" bIns="45700" anchor="t" anchorCtr="0">
            <a:normAutofit/>
          </a:bodyPr>
          <a:lstStyle>
            <a:lvl1pPr marL="457200" marR="0" lvl="0" indent="-353060" algn="l" rtl="0">
              <a:lnSpc>
                <a:spcPct val="90000"/>
              </a:lnSpc>
              <a:spcBef>
                <a:spcPts val="1000"/>
              </a:spcBef>
              <a:spcAft>
                <a:spcPts val="0"/>
              </a:spcAft>
              <a:buClr>
                <a:schemeClr val="accent6"/>
              </a:buClr>
              <a:buSzPts val="1960"/>
              <a:buFont typeface="NTR"/>
              <a:buChar char="→"/>
              <a:defRPr sz="2800" b="0" i="0" u="none" strike="noStrike" cap="none">
                <a:solidFill>
                  <a:schemeClr val="dk1"/>
                </a:solidFill>
                <a:latin typeface="Helvetica Neue"/>
                <a:ea typeface="Helvetica Neue"/>
                <a:cs typeface="Helvetica Neue"/>
                <a:sym typeface="Helvetica Neue"/>
              </a:defRPr>
            </a:lvl1pPr>
            <a:lvl2pPr marL="914400" marR="0" lvl="1" indent="-381000" algn="l" rtl="0">
              <a:lnSpc>
                <a:spcPct val="90000"/>
              </a:lnSpc>
              <a:spcBef>
                <a:spcPts val="500"/>
              </a:spcBef>
              <a:spcAft>
                <a:spcPts val="0"/>
              </a:spcAft>
              <a:buClr>
                <a:schemeClr val="accent1"/>
              </a:buClr>
              <a:buSzPts val="2400"/>
              <a:buFont typeface="Arial"/>
              <a:buChar char="•"/>
              <a:defRPr sz="2400" b="0" i="0" u="none" strike="noStrike" cap="none">
                <a:solidFill>
                  <a:schemeClr val="dk1"/>
                </a:solidFill>
                <a:latin typeface="Helvetica Neue"/>
                <a:ea typeface="Helvetica Neue"/>
                <a:cs typeface="Helvetica Neue"/>
                <a:sym typeface="Helvetica Neue"/>
              </a:defRPr>
            </a:lvl2pPr>
            <a:lvl3pPr marL="1371600" marR="0" lvl="2" indent="-355600" algn="l" rtl="0">
              <a:lnSpc>
                <a:spcPct val="90000"/>
              </a:lnSpc>
              <a:spcBef>
                <a:spcPts val="500"/>
              </a:spcBef>
              <a:spcAft>
                <a:spcPts val="0"/>
              </a:spcAft>
              <a:buClr>
                <a:schemeClr val="dk2"/>
              </a:buClr>
              <a:buSzPts val="2000"/>
              <a:buFont typeface="Courier New"/>
              <a:buChar char="o"/>
              <a:defRPr sz="2000" b="0" i="0" u="none" strike="noStrike" cap="none">
                <a:solidFill>
                  <a:schemeClr val="dk1"/>
                </a:solidFill>
                <a:latin typeface="Helvetica Neue"/>
                <a:ea typeface="Helvetica Neue"/>
                <a:cs typeface="Helvetica Neue"/>
                <a:sym typeface="Helvetica Neue"/>
              </a:defRPr>
            </a:lvl3pPr>
            <a:lvl4pPr marL="1828800" marR="0" lvl="3" indent="-342900" algn="l" rtl="0">
              <a:lnSpc>
                <a:spcPct val="90000"/>
              </a:lnSpc>
              <a:spcBef>
                <a:spcPts val="500"/>
              </a:spcBef>
              <a:spcAft>
                <a:spcPts val="0"/>
              </a:spcAft>
              <a:buClr>
                <a:schemeClr val="dk2"/>
              </a:buClr>
              <a:buSzPts val="1800"/>
              <a:buFont typeface="Noto Sans"/>
              <a:buChar char="▪"/>
              <a:defRPr sz="1800" b="0" i="0" u="none" strike="noStrike" cap="none">
                <a:solidFill>
                  <a:schemeClr val="dk1"/>
                </a:solidFill>
                <a:latin typeface="Helvetica Neue"/>
                <a:ea typeface="Helvetica Neue"/>
                <a:cs typeface="Helvetica Neue"/>
                <a:sym typeface="Helvetica Neue"/>
              </a:defRPr>
            </a:lvl4pPr>
            <a:lvl5pPr marL="2286000" marR="0" lvl="4" indent="-342900" algn="l" rtl="0">
              <a:lnSpc>
                <a:spcPct val="90000"/>
              </a:lnSpc>
              <a:spcBef>
                <a:spcPts val="500"/>
              </a:spcBef>
              <a:spcAft>
                <a:spcPts val="0"/>
              </a:spcAft>
              <a:buClr>
                <a:schemeClr val="dk2"/>
              </a:buClr>
              <a:buSzPts val="1800"/>
              <a:buFont typeface="Noto Sans"/>
              <a:buChar char="▪"/>
              <a:defRPr sz="1800" b="0" i="0" u="none" strike="noStrike" cap="none">
                <a:solidFill>
                  <a:schemeClr val="dk1"/>
                </a:solidFill>
                <a:latin typeface="Helvetica Neue"/>
                <a:ea typeface="Helvetica Neue"/>
                <a:cs typeface="Helvetica Neue"/>
                <a:sym typeface="Helvetica Neue"/>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73" name="Google Shape;173;p80"/>
          <p:cNvSpPr/>
          <p:nvPr/>
        </p:nvSpPr>
        <p:spPr>
          <a:xfrm>
            <a:off x="11392930" y="6227805"/>
            <a:ext cx="432486" cy="432486"/>
          </a:xfrm>
          <a:prstGeom prst="ellipse">
            <a:avLst/>
          </a:prstGeom>
          <a:gradFill>
            <a:gsLst>
              <a:gs pos="0">
                <a:schemeClr val="dk2"/>
              </a:gs>
              <a:gs pos="100000">
                <a:schemeClr val="accent1"/>
              </a:gs>
            </a:gsLst>
            <a:lin ang="5400000"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900"/>
              <a:buFont typeface="Arial"/>
              <a:buNone/>
            </a:pPr>
            <a:endParaRPr sz="900" b="0" i="0" u="none" strike="noStrike" cap="none">
              <a:solidFill>
                <a:schemeClr val="lt1"/>
              </a:solidFill>
              <a:latin typeface="Arial"/>
              <a:ea typeface="Arial"/>
              <a:cs typeface="Arial"/>
              <a:sym typeface="Arial"/>
            </a:endParaRPr>
          </a:p>
        </p:txBody>
      </p:sp>
      <p:sp>
        <p:nvSpPr>
          <p:cNvPr id="174" name="Google Shape;174;p80"/>
          <p:cNvSpPr txBox="1"/>
          <p:nvPr/>
        </p:nvSpPr>
        <p:spPr>
          <a:xfrm>
            <a:off x="11292650" y="6321648"/>
            <a:ext cx="633046" cy="338514"/>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chemeClr val="lt1"/>
              </a:buClr>
              <a:buSzPts val="1000"/>
              <a:buFont typeface="Helvetica Neue"/>
              <a:buNone/>
            </a:pPr>
            <a:fld id="{00000000-1234-1234-1234-123412341234}" type="slidenum">
              <a:rPr lang="en-US" sz="800" b="0" i="0" u="none" strike="noStrike" cap="none">
                <a:solidFill>
                  <a:schemeClr val="lt1"/>
                </a:solidFill>
                <a:latin typeface="Arial"/>
                <a:ea typeface="Arial"/>
                <a:cs typeface="Arial"/>
                <a:sym typeface="Arial"/>
              </a:rPr>
              <a:t>‹#›</a:t>
            </a:fld>
            <a:endParaRPr sz="800" b="0" i="0" u="none" strike="noStrike" cap="none">
              <a:solidFill>
                <a:schemeClr val="lt1"/>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000"/>
              <a:buFont typeface="Arial"/>
              <a:buNone/>
            </a:pPr>
            <a:endParaRPr sz="800" b="0" i="0" u="none" strike="noStrike" cap="none">
              <a:solidFill>
                <a:schemeClr val="dk1"/>
              </a:solidFill>
              <a:latin typeface="Arial"/>
              <a:ea typeface="Arial"/>
              <a:cs typeface="Arial"/>
              <a:sym typeface="Arial"/>
            </a:endParaRPr>
          </a:p>
        </p:txBody>
      </p:sp>
    </p:spTree>
    <p:custDataLst>
      <p:tags r:id="rId15"/>
    </p:custDataLst>
    <p:extLst>
      <p:ext uri="{BB962C8B-B14F-4D97-AF65-F5344CB8AC3E}">
        <p14:creationId xmlns:p14="http://schemas.microsoft.com/office/powerpoint/2010/main" val="200703017"/>
      </p:ext>
    </p:extLst>
  </p:cSld>
  <p:clrMap bg1="lt1" tx1="dk1" bg2="dk2" tx2="lt2" accent1="accent1" accent2="accent2" accent3="accent3" accent4="accent4" accent5="accent5" accent6="accent6" hlink="hlink" folHlink="folHlink"/>
  <p:sldLayoutIdLst>
    <p:sldLayoutId id="2147483831" r:id="rId1"/>
    <p:sldLayoutId id="2147483832" r:id="rId2"/>
    <p:sldLayoutId id="2147483833" r:id="rId3"/>
    <p:sldLayoutId id="2147483834" r:id="rId4"/>
    <p:sldLayoutId id="2147483835" r:id="rId5"/>
    <p:sldLayoutId id="2147483836" r:id="rId6"/>
    <p:sldLayoutId id="2147483837" r:id="rId7"/>
    <p:sldLayoutId id="2147483838" r:id="rId8"/>
    <p:sldLayoutId id="2147483839" r:id="rId9"/>
    <p:sldLayoutId id="2147483840" r:id="rId10"/>
    <p:sldLayoutId id="2147483841" r:id="rId11"/>
    <p:sldLayoutId id="2147483842" r:id="rId12"/>
    <p:sldLayoutId id="2147483843" r:id="rId13"/>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6"/>
        <p:cNvGrpSpPr/>
        <p:nvPr/>
      </p:nvGrpSpPr>
      <p:grpSpPr>
        <a:xfrm>
          <a:off x="0" y="0"/>
          <a:ext cx="0" cy="0"/>
          <a:chOff x="0" y="0"/>
          <a:chExt cx="0" cy="0"/>
        </a:xfrm>
      </p:grpSpPr>
      <p:sp>
        <p:nvSpPr>
          <p:cNvPr id="97" name="Google Shape;97;p13"/>
          <p:cNvSpPr txBox="1">
            <a:spLocks noGrp="1"/>
          </p:cNvSpPr>
          <p:nvPr>
            <p:ph type="title"/>
          </p:nvPr>
        </p:nvSpPr>
        <p:spPr>
          <a:xfrm>
            <a:off x="257432" y="365125"/>
            <a:ext cx="11567984"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2"/>
              </a:buClr>
              <a:buSzPts val="3600"/>
              <a:buFont typeface="Helvetica Neue"/>
              <a:buNone/>
              <a:defRPr sz="3600" b="1" i="0" u="none" strike="noStrike" cap="none">
                <a:solidFill>
                  <a:schemeClr val="dk2"/>
                </a:solidFill>
                <a:latin typeface="Helvetica Neue"/>
                <a:ea typeface="Helvetica Neue"/>
                <a:cs typeface="Helvetica Neue"/>
                <a:sym typeface="Helvetica Neue"/>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98" name="Google Shape;98;p13"/>
          <p:cNvSpPr txBox="1">
            <a:spLocks noGrp="1"/>
          </p:cNvSpPr>
          <p:nvPr>
            <p:ph type="body" idx="1"/>
          </p:nvPr>
        </p:nvSpPr>
        <p:spPr>
          <a:xfrm>
            <a:off x="257432" y="1825625"/>
            <a:ext cx="11567984" cy="4351338"/>
          </a:xfrm>
          <a:prstGeom prst="rect">
            <a:avLst/>
          </a:prstGeom>
          <a:noFill/>
          <a:ln>
            <a:noFill/>
          </a:ln>
        </p:spPr>
        <p:txBody>
          <a:bodyPr spcFirstLastPara="1" wrap="square" lIns="91425" tIns="45700" rIns="91425" bIns="45700" anchor="t" anchorCtr="0">
            <a:normAutofit/>
          </a:bodyPr>
          <a:lstStyle>
            <a:lvl1pPr marL="457200" marR="0" lvl="0" indent="-353060" algn="l" rtl="0">
              <a:lnSpc>
                <a:spcPct val="90000"/>
              </a:lnSpc>
              <a:spcBef>
                <a:spcPts val="1000"/>
              </a:spcBef>
              <a:spcAft>
                <a:spcPts val="0"/>
              </a:spcAft>
              <a:buClr>
                <a:schemeClr val="accent6"/>
              </a:buClr>
              <a:buSzPts val="1960"/>
              <a:buFont typeface="NTR"/>
              <a:buChar char="→"/>
              <a:defRPr sz="2800" b="0" i="0" u="none" strike="noStrike" cap="none">
                <a:solidFill>
                  <a:schemeClr val="dk1"/>
                </a:solidFill>
                <a:latin typeface="Helvetica Neue"/>
                <a:ea typeface="Helvetica Neue"/>
                <a:cs typeface="Helvetica Neue"/>
                <a:sym typeface="Helvetica Neue"/>
              </a:defRPr>
            </a:lvl1pPr>
            <a:lvl2pPr marL="914400" marR="0" lvl="1" indent="-381000" algn="l" rtl="0">
              <a:lnSpc>
                <a:spcPct val="90000"/>
              </a:lnSpc>
              <a:spcBef>
                <a:spcPts val="500"/>
              </a:spcBef>
              <a:spcAft>
                <a:spcPts val="0"/>
              </a:spcAft>
              <a:buClr>
                <a:schemeClr val="accent1"/>
              </a:buClr>
              <a:buSzPts val="2400"/>
              <a:buFont typeface="Arial"/>
              <a:buChar char="•"/>
              <a:defRPr sz="2400" b="0" i="0" u="none" strike="noStrike" cap="none">
                <a:solidFill>
                  <a:schemeClr val="dk1"/>
                </a:solidFill>
                <a:latin typeface="Helvetica Neue"/>
                <a:ea typeface="Helvetica Neue"/>
                <a:cs typeface="Helvetica Neue"/>
                <a:sym typeface="Helvetica Neue"/>
              </a:defRPr>
            </a:lvl2pPr>
            <a:lvl3pPr marL="1371600" marR="0" lvl="2" indent="-355600" algn="l" rtl="0">
              <a:lnSpc>
                <a:spcPct val="90000"/>
              </a:lnSpc>
              <a:spcBef>
                <a:spcPts val="500"/>
              </a:spcBef>
              <a:spcAft>
                <a:spcPts val="0"/>
              </a:spcAft>
              <a:buClr>
                <a:schemeClr val="dk2"/>
              </a:buClr>
              <a:buSzPts val="2000"/>
              <a:buFont typeface="Courier New"/>
              <a:buChar char="o"/>
              <a:defRPr sz="2000" b="0" i="0" u="none" strike="noStrike" cap="none">
                <a:solidFill>
                  <a:schemeClr val="dk1"/>
                </a:solidFill>
                <a:latin typeface="Helvetica Neue"/>
                <a:ea typeface="Helvetica Neue"/>
                <a:cs typeface="Helvetica Neue"/>
                <a:sym typeface="Helvetica Neue"/>
              </a:defRPr>
            </a:lvl3pPr>
            <a:lvl4pPr marL="1828800" marR="0" lvl="3" indent="-342900" algn="l" rtl="0">
              <a:lnSpc>
                <a:spcPct val="90000"/>
              </a:lnSpc>
              <a:spcBef>
                <a:spcPts val="500"/>
              </a:spcBef>
              <a:spcAft>
                <a:spcPts val="0"/>
              </a:spcAft>
              <a:buClr>
                <a:schemeClr val="dk2"/>
              </a:buClr>
              <a:buSzPts val="1800"/>
              <a:buFont typeface="Noto Sans"/>
              <a:buChar char="▪"/>
              <a:defRPr sz="1800" b="0" i="0" u="none" strike="noStrike" cap="none">
                <a:solidFill>
                  <a:schemeClr val="dk1"/>
                </a:solidFill>
                <a:latin typeface="Helvetica Neue"/>
                <a:ea typeface="Helvetica Neue"/>
                <a:cs typeface="Helvetica Neue"/>
                <a:sym typeface="Helvetica Neue"/>
              </a:defRPr>
            </a:lvl4pPr>
            <a:lvl5pPr marL="2286000" marR="0" lvl="4" indent="-342900" algn="l" rtl="0">
              <a:lnSpc>
                <a:spcPct val="90000"/>
              </a:lnSpc>
              <a:spcBef>
                <a:spcPts val="500"/>
              </a:spcBef>
              <a:spcAft>
                <a:spcPts val="0"/>
              </a:spcAft>
              <a:buClr>
                <a:schemeClr val="dk2"/>
              </a:buClr>
              <a:buSzPts val="1800"/>
              <a:buFont typeface="Noto Sans"/>
              <a:buChar char="▪"/>
              <a:defRPr sz="1800" b="0" i="0" u="none" strike="noStrike" cap="none">
                <a:solidFill>
                  <a:schemeClr val="dk1"/>
                </a:solidFill>
                <a:latin typeface="Helvetica Neue"/>
                <a:ea typeface="Helvetica Neue"/>
                <a:cs typeface="Helvetica Neue"/>
                <a:sym typeface="Helvetica Neue"/>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99" name="Google Shape;99;p13"/>
          <p:cNvSpPr/>
          <p:nvPr/>
        </p:nvSpPr>
        <p:spPr>
          <a:xfrm>
            <a:off x="11392930" y="6341347"/>
            <a:ext cx="432486" cy="432486"/>
          </a:xfrm>
          <a:prstGeom prst="ellipse">
            <a:avLst/>
          </a:prstGeom>
          <a:gradFill>
            <a:gsLst>
              <a:gs pos="0">
                <a:schemeClr val="dk2"/>
              </a:gs>
              <a:gs pos="100000">
                <a:schemeClr val="accent1"/>
              </a:gs>
            </a:gsLst>
            <a:lin ang="5400000"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900"/>
              <a:buFont typeface="Arial"/>
              <a:buNone/>
            </a:pPr>
            <a:fld id="{00000000-1234-1234-1234-123412341234}" type="slidenum">
              <a:rPr lang="en-US" sz="900" b="0" i="0" u="none" strike="noStrike" cap="none">
                <a:solidFill>
                  <a:schemeClr val="lt1"/>
                </a:solidFill>
                <a:latin typeface="Arial Narrow"/>
                <a:ea typeface="Arial Narrow"/>
                <a:cs typeface="Arial Narrow"/>
                <a:sym typeface="Arial Narrow"/>
              </a:rPr>
              <a:t>‹#›</a:t>
            </a:fld>
            <a:endParaRPr sz="900" b="0" i="0" u="none" strike="noStrike" cap="none">
              <a:solidFill>
                <a:schemeClr val="lt1"/>
              </a:solidFill>
              <a:latin typeface="Arial Narrow"/>
              <a:ea typeface="Arial Narrow"/>
              <a:cs typeface="Arial Narrow"/>
              <a:sym typeface="Arial Narrow"/>
            </a:endParaRPr>
          </a:p>
        </p:txBody>
      </p:sp>
    </p:spTree>
    <p:extLst>
      <p:ext uri="{BB962C8B-B14F-4D97-AF65-F5344CB8AC3E}">
        <p14:creationId xmlns:p14="http://schemas.microsoft.com/office/powerpoint/2010/main" val="3547244965"/>
      </p:ext>
    </p:extLst>
  </p:cSld>
  <p:clrMap bg1="lt1" tx1="dk1" bg2="dk2" tx2="lt2" accent1="accent1" accent2="accent2" accent3="accent3" accent4="accent4" accent5="accent5" accent6="accent6" hlink="hlink" folHlink="folHlink"/>
  <p:sldLayoutIdLst>
    <p:sldLayoutId id="2147483881" r:id="rId1"/>
    <p:sldLayoutId id="2147483882" r:id="rId2"/>
    <p:sldLayoutId id="2147483884" r:id="rId3"/>
    <p:sldLayoutId id="2147483885" r:id="rId4"/>
    <p:sldLayoutId id="2147483886" r:id="rId5"/>
    <p:sldLayoutId id="2147483887" r:id="rId6"/>
    <p:sldLayoutId id="2147483888" r:id="rId7"/>
    <p:sldLayoutId id="2147483890" r:id="rId8"/>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50"/>
          <p:cNvSpPr txBox="1">
            <a:spLocks noGrp="1"/>
          </p:cNvSpPr>
          <p:nvPr>
            <p:ph type="title"/>
          </p:nvPr>
        </p:nvSpPr>
        <p:spPr>
          <a:xfrm>
            <a:off x="257432" y="365125"/>
            <a:ext cx="11567984"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2"/>
              </a:buClr>
              <a:buSzPts val="3600"/>
              <a:buFont typeface="Helvetica Neue"/>
              <a:buNone/>
              <a:defRPr sz="3600" b="1" i="0" u="none" strike="noStrike" cap="none">
                <a:solidFill>
                  <a:schemeClr val="dk2"/>
                </a:solidFill>
                <a:latin typeface="Helvetica Neue"/>
                <a:ea typeface="Helvetica Neue"/>
                <a:cs typeface="Helvetica Neue"/>
                <a:sym typeface="Helvetica Neue"/>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50"/>
          <p:cNvSpPr txBox="1">
            <a:spLocks noGrp="1"/>
          </p:cNvSpPr>
          <p:nvPr>
            <p:ph type="body" idx="1"/>
          </p:nvPr>
        </p:nvSpPr>
        <p:spPr>
          <a:xfrm>
            <a:off x="257432" y="1825625"/>
            <a:ext cx="11567984" cy="4351338"/>
          </a:xfrm>
          <a:prstGeom prst="rect">
            <a:avLst/>
          </a:prstGeom>
          <a:noFill/>
          <a:ln>
            <a:noFill/>
          </a:ln>
        </p:spPr>
        <p:txBody>
          <a:bodyPr spcFirstLastPara="1" wrap="square" lIns="91425" tIns="45700" rIns="91425" bIns="45700" anchor="t" anchorCtr="0">
            <a:normAutofit/>
          </a:bodyPr>
          <a:lstStyle>
            <a:lvl1pPr marL="457200" marR="0" lvl="0" indent="-353060" algn="l" rtl="0">
              <a:lnSpc>
                <a:spcPct val="90000"/>
              </a:lnSpc>
              <a:spcBef>
                <a:spcPts val="1000"/>
              </a:spcBef>
              <a:spcAft>
                <a:spcPts val="0"/>
              </a:spcAft>
              <a:buClr>
                <a:schemeClr val="accent6"/>
              </a:buClr>
              <a:buSzPts val="1960"/>
              <a:buFont typeface="NTR"/>
              <a:buChar char="→"/>
              <a:defRPr sz="2800" b="0" i="0" u="none" strike="noStrike" cap="none">
                <a:solidFill>
                  <a:schemeClr val="dk1"/>
                </a:solidFill>
                <a:latin typeface="Helvetica Neue"/>
                <a:ea typeface="Helvetica Neue"/>
                <a:cs typeface="Helvetica Neue"/>
                <a:sym typeface="Helvetica Neue"/>
              </a:defRPr>
            </a:lvl1pPr>
            <a:lvl2pPr marL="914400" marR="0" lvl="1" indent="-381000" algn="l" rtl="0">
              <a:lnSpc>
                <a:spcPct val="90000"/>
              </a:lnSpc>
              <a:spcBef>
                <a:spcPts val="500"/>
              </a:spcBef>
              <a:spcAft>
                <a:spcPts val="0"/>
              </a:spcAft>
              <a:buClr>
                <a:schemeClr val="accent1"/>
              </a:buClr>
              <a:buSzPts val="2400"/>
              <a:buFont typeface="Arial"/>
              <a:buChar char="•"/>
              <a:defRPr sz="2400" b="0" i="0" u="none" strike="noStrike" cap="none">
                <a:solidFill>
                  <a:schemeClr val="dk1"/>
                </a:solidFill>
                <a:latin typeface="Helvetica Neue"/>
                <a:ea typeface="Helvetica Neue"/>
                <a:cs typeface="Helvetica Neue"/>
                <a:sym typeface="Helvetica Neue"/>
              </a:defRPr>
            </a:lvl2pPr>
            <a:lvl3pPr marL="1371600" marR="0" lvl="2" indent="-355600" algn="l" rtl="0">
              <a:lnSpc>
                <a:spcPct val="90000"/>
              </a:lnSpc>
              <a:spcBef>
                <a:spcPts val="500"/>
              </a:spcBef>
              <a:spcAft>
                <a:spcPts val="0"/>
              </a:spcAft>
              <a:buClr>
                <a:schemeClr val="dk2"/>
              </a:buClr>
              <a:buSzPts val="2000"/>
              <a:buFont typeface="Courier New"/>
              <a:buChar char="o"/>
              <a:defRPr sz="2000" b="0" i="0" u="none" strike="noStrike" cap="none">
                <a:solidFill>
                  <a:schemeClr val="dk1"/>
                </a:solidFill>
                <a:latin typeface="Helvetica Neue"/>
                <a:ea typeface="Helvetica Neue"/>
                <a:cs typeface="Helvetica Neue"/>
                <a:sym typeface="Helvetica Neue"/>
              </a:defRPr>
            </a:lvl3pPr>
            <a:lvl4pPr marL="1828800" marR="0" lvl="3" indent="-342900" algn="l" rtl="0">
              <a:lnSpc>
                <a:spcPct val="90000"/>
              </a:lnSpc>
              <a:spcBef>
                <a:spcPts val="500"/>
              </a:spcBef>
              <a:spcAft>
                <a:spcPts val="0"/>
              </a:spcAft>
              <a:buClr>
                <a:schemeClr val="dk2"/>
              </a:buClr>
              <a:buSzPts val="1800"/>
              <a:buFont typeface="Noto Sans Symbols"/>
              <a:buChar char="▪"/>
              <a:defRPr sz="1800" b="0" i="0" u="none" strike="noStrike" cap="none">
                <a:solidFill>
                  <a:schemeClr val="dk1"/>
                </a:solidFill>
                <a:latin typeface="Helvetica Neue"/>
                <a:ea typeface="Helvetica Neue"/>
                <a:cs typeface="Helvetica Neue"/>
                <a:sym typeface="Helvetica Neue"/>
              </a:defRPr>
            </a:lvl4pPr>
            <a:lvl5pPr marL="2286000" marR="0" lvl="4" indent="-342900" algn="l" rtl="0">
              <a:lnSpc>
                <a:spcPct val="90000"/>
              </a:lnSpc>
              <a:spcBef>
                <a:spcPts val="500"/>
              </a:spcBef>
              <a:spcAft>
                <a:spcPts val="0"/>
              </a:spcAft>
              <a:buClr>
                <a:schemeClr val="dk2"/>
              </a:buClr>
              <a:buSzPts val="1800"/>
              <a:buFont typeface="Noto Sans Symbols"/>
              <a:buChar char="▪"/>
              <a:defRPr sz="1800" b="0" i="0" u="none" strike="noStrike" cap="none">
                <a:solidFill>
                  <a:schemeClr val="dk1"/>
                </a:solidFill>
                <a:latin typeface="Helvetica Neue"/>
                <a:ea typeface="Helvetica Neue"/>
                <a:cs typeface="Helvetica Neue"/>
                <a:sym typeface="Helvetica Neue"/>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 name="Google Shape;12;p50"/>
          <p:cNvSpPr/>
          <p:nvPr/>
        </p:nvSpPr>
        <p:spPr>
          <a:xfrm>
            <a:off x="11392930" y="6227805"/>
            <a:ext cx="432486" cy="432486"/>
          </a:xfrm>
          <a:prstGeom prst="ellipse">
            <a:avLst/>
          </a:prstGeom>
          <a:gradFill>
            <a:gsLst>
              <a:gs pos="0">
                <a:schemeClr val="dk2"/>
              </a:gs>
              <a:gs pos="100000">
                <a:schemeClr val="accent1"/>
              </a:gs>
            </a:gsLst>
            <a:lin ang="54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900" b="0" i="0" u="none" strike="noStrike" cap="none">
              <a:solidFill>
                <a:schemeClr val="lt1"/>
              </a:solidFill>
              <a:latin typeface="Helvetica Neue"/>
              <a:ea typeface="Helvetica Neue"/>
              <a:cs typeface="Helvetica Neue"/>
              <a:sym typeface="Helvetica Neue"/>
            </a:endParaRPr>
          </a:p>
        </p:txBody>
      </p:sp>
      <p:sp>
        <p:nvSpPr>
          <p:cNvPr id="13" name="Google Shape;13;p50"/>
          <p:cNvSpPr txBox="1"/>
          <p:nvPr/>
        </p:nvSpPr>
        <p:spPr>
          <a:xfrm>
            <a:off x="11292650" y="6321648"/>
            <a:ext cx="633046" cy="40011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chemeClr val="lt1"/>
              </a:buClr>
              <a:buSzPts val="1000"/>
              <a:buFont typeface="Helvetica Neue"/>
              <a:buNone/>
            </a:pPr>
            <a:fld id="{00000000-1234-1234-1234-123412341234}" type="slidenum">
              <a:rPr lang="en-US" sz="1000" b="0" i="0" u="none" strike="noStrike" cap="none">
                <a:solidFill>
                  <a:schemeClr val="lt1"/>
                </a:solidFill>
                <a:latin typeface="Helvetica Neue"/>
                <a:ea typeface="Helvetica Neue"/>
                <a:cs typeface="Helvetica Neue"/>
                <a:sym typeface="Helvetica Neue"/>
              </a:rPr>
              <a:t>‹#›</a:t>
            </a:fld>
            <a:endParaRPr sz="1000" b="0" i="0" u="none" strike="noStrike" cap="none">
              <a:solidFill>
                <a:schemeClr val="lt1"/>
              </a:solidFill>
              <a:latin typeface="Helvetica Neue"/>
              <a:ea typeface="Helvetica Neue"/>
              <a:cs typeface="Helvetica Neue"/>
              <a:sym typeface="Helvetica Neue"/>
            </a:endParaRPr>
          </a:p>
          <a:p>
            <a:pPr marL="0" marR="0" lvl="0" indent="0" algn="ctr" rtl="0">
              <a:spcBef>
                <a:spcPts val="0"/>
              </a:spcBef>
              <a:spcAft>
                <a:spcPts val="0"/>
              </a:spcAft>
              <a:buNone/>
            </a:pPr>
            <a:endParaRPr sz="10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4188832157"/>
      </p:ext>
    </p:extLst>
  </p:cSld>
  <p:clrMap bg1="lt1" tx1="dk1" bg2="dk2" tx2="lt2" accent1="accent1" accent2="accent2" accent3="accent3" accent4="accent4" accent5="accent5" accent6="accent6" hlink="hlink" folHlink="folHlink"/>
  <p:sldLayoutIdLst>
    <p:sldLayoutId id="2147483892" r:id="rId1"/>
    <p:sldLayoutId id="2147483893" r:id="rId2"/>
    <p:sldLayoutId id="2147483895" r:id="rId3"/>
    <p:sldLayoutId id="2147483896" r:id="rId4"/>
    <p:sldLayoutId id="2147483897" r:id="rId5"/>
    <p:sldLayoutId id="2147483898" r:id="rId6"/>
    <p:sldLayoutId id="2147483899" r:id="rId7"/>
    <p:sldLayoutId id="2147483900" r:id="rId8"/>
    <p:sldLayoutId id="2147483901" r:id="rId9"/>
    <p:sldLayoutId id="2147483902" r:id="rId10"/>
    <p:sldLayoutId id="2147483903" r:id="rId11"/>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ags" Target="../tags/tag7.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2.xml"/></Relationships>
</file>

<file path=ppt/slides/_rels/slide13.xml.rels><?xml version="1.0" encoding="UTF-8" standalone="yes"?>
<Relationships xmlns="http://schemas.openxmlformats.org/package/2006/relationships"><Relationship Id="rId3" Type="http://schemas.openxmlformats.org/officeDocument/2006/relationships/hyperlink" Target="https://transitionta.org/trainings/five-required-pre-ets/" TargetMode="External"/><Relationship Id="rId2" Type="http://schemas.openxmlformats.org/officeDocument/2006/relationships/notesSlide" Target="../notesSlides/notesSlide13.xml"/><Relationship Id="rId1" Type="http://schemas.openxmlformats.org/officeDocument/2006/relationships/slideLayout" Target="../slideLayouts/slideLayout22.xml"/><Relationship Id="rId4" Type="http://schemas.openxmlformats.org/officeDocument/2006/relationships/image" Target="../media/image24.png"/></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66.xml"/><Relationship Id="rId1" Type="http://schemas.openxmlformats.org/officeDocument/2006/relationships/tags" Target="../tags/tag13.xml"/></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66.xml"/><Relationship Id="rId1" Type="http://schemas.openxmlformats.org/officeDocument/2006/relationships/tags" Target="../tags/tag14.xml"/><Relationship Id="rId4" Type="http://schemas.openxmlformats.org/officeDocument/2006/relationships/image" Target="../media/image25.png"/></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66.xml"/><Relationship Id="rId1" Type="http://schemas.openxmlformats.org/officeDocument/2006/relationships/tags" Target="../tags/tag15.xml"/></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66.xml"/><Relationship Id="rId1" Type="http://schemas.openxmlformats.org/officeDocument/2006/relationships/tags" Target="../tags/tag16.xml"/></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66.xml"/><Relationship Id="rId1" Type="http://schemas.openxmlformats.org/officeDocument/2006/relationships/tags" Target="../tags/tag17.xml"/><Relationship Id="rId4" Type="http://schemas.openxmlformats.org/officeDocument/2006/relationships/image" Target="../media/image26.pn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66.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tags" Target="../tags/tag8.xml"/><Relationship Id="rId4" Type="http://schemas.openxmlformats.org/officeDocument/2006/relationships/image" Target="../media/image20.pn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66.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66.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76.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76.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76.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6.xml"/></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25.xml"/><Relationship Id="rId2" Type="http://schemas.openxmlformats.org/officeDocument/2006/relationships/slideLayout" Target="../slideLayouts/slideLayout75.xml"/><Relationship Id="rId1" Type="http://schemas.openxmlformats.org/officeDocument/2006/relationships/tags" Target="../tags/tag18.xml"/></Relationships>
</file>

<file path=ppt/slides/_rels/slide27.xml.rels><?xml version="1.0" encoding="UTF-8" standalone="yes"?>
<Relationships xmlns="http://schemas.openxmlformats.org/package/2006/relationships"><Relationship Id="rId3" Type="http://schemas.openxmlformats.org/officeDocument/2006/relationships/notesSlide" Target="../notesSlides/notesSlide26.xml"/><Relationship Id="rId2" Type="http://schemas.openxmlformats.org/officeDocument/2006/relationships/slideLayout" Target="../slideLayouts/slideLayout75.xml"/><Relationship Id="rId1" Type="http://schemas.openxmlformats.org/officeDocument/2006/relationships/tags" Target="../tags/tag19.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6.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6.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11.xml"/><Relationship Id="rId1" Type="http://schemas.openxmlformats.org/officeDocument/2006/relationships/tags" Target="../tags/tag9.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75.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75.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76.xml"/></Relationships>
</file>

<file path=ppt/slides/_rels/slide33.xml.rels><?xml version="1.0" encoding="UTF-8" standalone="yes"?>
<Relationships xmlns="http://schemas.openxmlformats.org/package/2006/relationships"><Relationship Id="rId3" Type="http://schemas.openxmlformats.org/officeDocument/2006/relationships/notesSlide" Target="../notesSlides/notesSlide30.xml"/><Relationship Id="rId2" Type="http://schemas.openxmlformats.org/officeDocument/2006/relationships/slideLayout" Target="../slideLayouts/slideLayout75.xml"/><Relationship Id="rId1" Type="http://schemas.openxmlformats.org/officeDocument/2006/relationships/tags" Target="../tags/tag20.xml"/></Relationships>
</file>

<file path=ppt/slides/_rels/slide34.xml.rels><?xml version="1.0" encoding="UTF-8" standalone="yes"?>
<Relationships xmlns="http://schemas.openxmlformats.org/package/2006/relationships"><Relationship Id="rId3" Type="http://schemas.openxmlformats.org/officeDocument/2006/relationships/notesSlide" Target="../notesSlides/notesSlide31.xml"/><Relationship Id="rId2" Type="http://schemas.openxmlformats.org/officeDocument/2006/relationships/slideLayout" Target="../slideLayouts/slideLayout75.xml"/><Relationship Id="rId1" Type="http://schemas.openxmlformats.org/officeDocument/2006/relationships/tags" Target="../tags/tag21.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75.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75.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5.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76.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76.xml"/></Relationships>
</file>

<file path=ppt/slides/_rels/slide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4.xml"/><Relationship Id="rId1" Type="http://schemas.openxmlformats.org/officeDocument/2006/relationships/slideLayout" Target="../slideLayouts/slideLayout20.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76.xml"/></Relationships>
</file>

<file path=ppt/slides/_rels/slide41.xml.rels><?xml version="1.0" encoding="UTF-8" standalone="yes"?>
<Relationships xmlns="http://schemas.openxmlformats.org/package/2006/relationships"><Relationship Id="rId3" Type="http://schemas.openxmlformats.org/officeDocument/2006/relationships/notesSlide" Target="../notesSlides/notesSlide37.xml"/><Relationship Id="rId2" Type="http://schemas.openxmlformats.org/officeDocument/2006/relationships/slideLayout" Target="../slideLayouts/slideLayout75.xml"/><Relationship Id="rId1" Type="http://schemas.openxmlformats.org/officeDocument/2006/relationships/tags" Target="../tags/tag22.xml"/></Relationships>
</file>

<file path=ppt/slides/_rels/slide42.xml.rels><?xml version="1.0" encoding="UTF-8" standalone="yes"?>
<Relationships xmlns="http://schemas.openxmlformats.org/package/2006/relationships"><Relationship Id="rId3" Type="http://schemas.openxmlformats.org/officeDocument/2006/relationships/notesSlide" Target="../notesSlides/notesSlide38.xml"/><Relationship Id="rId2" Type="http://schemas.openxmlformats.org/officeDocument/2006/relationships/slideLayout" Target="../slideLayouts/slideLayout75.xml"/><Relationship Id="rId1" Type="http://schemas.openxmlformats.org/officeDocument/2006/relationships/tags" Target="../tags/tag23.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76.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76.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76.xml"/></Relationships>
</file>

<file path=ppt/slides/_rels/slide46.xml.rels><?xml version="1.0" encoding="UTF-8" standalone="yes"?>
<Relationships xmlns="http://schemas.openxmlformats.org/package/2006/relationships"><Relationship Id="rId2" Type="http://schemas.openxmlformats.org/officeDocument/2006/relationships/hyperlink" Target="https://askjan.org/" TargetMode="External"/><Relationship Id="rId1" Type="http://schemas.openxmlformats.org/officeDocument/2006/relationships/slideLayout" Target="../slideLayouts/slideLayout76.xml"/></Relationships>
</file>

<file path=ppt/slides/_rels/slide47.xml.rels><?xml version="1.0" encoding="UTF-8" standalone="yes"?>
<Relationships xmlns="http://schemas.openxmlformats.org/package/2006/relationships"><Relationship Id="rId3" Type="http://schemas.openxmlformats.org/officeDocument/2006/relationships/notesSlide" Target="../notesSlides/notesSlide40.xml"/><Relationship Id="rId2" Type="http://schemas.openxmlformats.org/officeDocument/2006/relationships/slideLayout" Target="../slideLayouts/slideLayout75.xml"/><Relationship Id="rId1" Type="http://schemas.openxmlformats.org/officeDocument/2006/relationships/tags" Target="../tags/tag24.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2.xml"/></Relationships>
</file>

<file path=ppt/slides/_rels/slide49.xml.rels><?xml version="1.0" encoding="UTF-8" standalone="yes"?>
<Relationships xmlns="http://schemas.openxmlformats.org/package/2006/relationships"><Relationship Id="rId3" Type="http://schemas.openxmlformats.org/officeDocument/2006/relationships/notesSlide" Target="../notesSlides/notesSlide42.xml"/><Relationship Id="rId2" Type="http://schemas.openxmlformats.org/officeDocument/2006/relationships/slideLayout" Target="../slideLayouts/slideLayout66.xml"/><Relationship Id="rId1" Type="http://schemas.openxmlformats.org/officeDocument/2006/relationships/tags" Target="../tags/tag25.xml"/><Relationship Id="rId6" Type="http://schemas.openxmlformats.org/officeDocument/2006/relationships/image" Target="../media/image27.png"/><Relationship Id="rId5" Type="http://schemas.openxmlformats.org/officeDocument/2006/relationships/hyperlink" Target="https://transitiontn.org/pre-ets-sequencing-guides/" TargetMode="External"/><Relationship Id="rId4" Type="http://schemas.openxmlformats.org/officeDocument/2006/relationships/hyperlink" Target="https://explore-work.com/" TargetMode="Externa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4.xml"/></Relationships>
</file>

<file path=ppt/slides/_rels/slide50.xml.rels><?xml version="1.0" encoding="UTF-8" standalone="yes"?>
<Relationships xmlns="http://schemas.openxmlformats.org/package/2006/relationships"><Relationship Id="rId3" Type="http://schemas.openxmlformats.org/officeDocument/2006/relationships/notesSlide" Target="../notesSlides/notesSlide43.xml"/><Relationship Id="rId2" Type="http://schemas.openxmlformats.org/officeDocument/2006/relationships/slideLayout" Target="../slideLayouts/slideLayout66.xml"/><Relationship Id="rId1" Type="http://schemas.openxmlformats.org/officeDocument/2006/relationships/tags" Target="../tags/tag26.xml"/><Relationship Id="rId5" Type="http://schemas.openxmlformats.org/officeDocument/2006/relationships/image" Target="../media/image28.png"/><Relationship Id="rId4" Type="http://schemas.openxmlformats.org/officeDocument/2006/relationships/hyperlink" Target="https://transitiontn.org/pre-ets-sequencing-guides/" TargetMode="External"/></Relationships>
</file>

<file path=ppt/slides/_rels/slide51.xml.rels><?xml version="1.0" encoding="UTF-8" standalone="yes"?>
<Relationships xmlns="http://schemas.openxmlformats.org/package/2006/relationships"><Relationship Id="rId8" Type="http://schemas.openxmlformats.org/officeDocument/2006/relationships/hyperlink" Target="https://transitionta.org/types-of-vr-transition-services/" TargetMode="External"/><Relationship Id="rId13" Type="http://schemas.openxmlformats.org/officeDocument/2006/relationships/hyperlink" Target="https://transitionta.org/trainings/student-and-youth-engagement-awareness-to-action/" TargetMode="External"/><Relationship Id="rId3" Type="http://schemas.openxmlformats.org/officeDocument/2006/relationships/hyperlink" Target="https://transitionta.org/overview-of-pre-employment-transition-services-webinar/" TargetMode="External"/><Relationship Id="rId7" Type="http://schemas.openxmlformats.org/officeDocument/2006/relationships/hyperlink" Target="https://transitionta.org/pre-ets-faqs/" TargetMode="External"/><Relationship Id="rId12" Type="http://schemas.openxmlformats.org/officeDocument/2006/relationships/hyperlink" Target="https://transitionta.org/trainings/pre-ets-beyond-implementation/" TargetMode="External"/><Relationship Id="rId2" Type="http://schemas.openxmlformats.org/officeDocument/2006/relationships/notesSlide" Target="../notesSlides/notesSlide44.xml"/><Relationship Id="rId1" Type="http://schemas.openxmlformats.org/officeDocument/2006/relationships/slideLayout" Target="../slideLayouts/slideLayout34.xml"/><Relationship Id="rId6" Type="http://schemas.openxmlformats.org/officeDocument/2006/relationships/hyperlink" Target="https://transitionta.org/sidebyside/" TargetMode="External"/><Relationship Id="rId11" Type="http://schemas.openxmlformats.org/officeDocument/2006/relationships/hyperlink" Target="https://transitionta.org/pre-ets-strategic-planning-guide/" TargetMode="External"/><Relationship Id="rId5" Type="http://schemas.openxmlformats.org/officeDocument/2006/relationships/hyperlink" Target="https://transitionta.org/pre-ets-policy-guide/" TargetMode="External"/><Relationship Id="rId10" Type="http://schemas.openxmlformats.org/officeDocument/2006/relationships/hyperlink" Target="https://transitionta.org/community-providers-pre-ets-guidebook/" TargetMode="External"/><Relationship Id="rId4" Type="http://schemas.openxmlformats.org/officeDocument/2006/relationships/hyperlink" Target="https://transitionta.org/trainings/pre-ets-notice-of-interpretation-webinar/" TargetMode="External"/><Relationship Id="rId9" Type="http://schemas.openxmlformats.org/officeDocument/2006/relationships/hyperlink" Target="https://transitionta.org/pre-ets-guide/" TargetMode="External"/></Relationships>
</file>

<file path=ppt/slides/_rels/slide52.xml.rels><?xml version="1.0" encoding="UTF-8" standalone="yes"?>
<Relationships xmlns="http://schemas.openxmlformats.org/package/2006/relationships"><Relationship Id="rId3" Type="http://schemas.openxmlformats.org/officeDocument/2006/relationships/hyperlink" Target="https://belonging.berkeley.edu/sites/default/files/healing_otherness_ppt.pdf" TargetMode="External"/><Relationship Id="rId2" Type="http://schemas.openxmlformats.org/officeDocument/2006/relationships/notesSlide" Target="../notesSlides/notesSlide45.xml"/><Relationship Id="rId1" Type="http://schemas.openxmlformats.org/officeDocument/2006/relationships/slideLayout" Target="../slideLayouts/slideLayout34.xml"/><Relationship Id="rId4" Type="http://schemas.openxmlformats.org/officeDocument/2006/relationships/hyperlink" Target="https://raisecenter.org/youth/" TargetMode="Externa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54.xml.rels><?xml version="1.0" encoding="UTF-8" standalone="yes"?>
<Relationships xmlns="http://schemas.openxmlformats.org/package/2006/relationships"><Relationship Id="rId3" Type="http://schemas.openxmlformats.org/officeDocument/2006/relationships/notesSlide" Target="../notesSlides/notesSlide46.xml"/><Relationship Id="rId2" Type="http://schemas.openxmlformats.org/officeDocument/2006/relationships/slideLayout" Target="../slideLayouts/slideLayout65.xml"/><Relationship Id="rId1" Type="http://schemas.openxmlformats.org/officeDocument/2006/relationships/tags" Target="../tags/tag27.xml"/><Relationship Id="rId4" Type="http://schemas.openxmlformats.org/officeDocument/2006/relationships/hyperlink" Target="http://transitionta.org/" TargetMode="Externa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34.xml"/><Relationship Id="rId1" Type="http://schemas.openxmlformats.org/officeDocument/2006/relationships/tags" Target="../tags/tag10.xml"/><Relationship Id="rId4" Type="http://schemas.openxmlformats.org/officeDocument/2006/relationships/image" Target="../media/image22.jpeg"/></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34.xml"/><Relationship Id="rId1" Type="http://schemas.openxmlformats.org/officeDocument/2006/relationships/tags" Target="../tags/tag11.xm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66.xml"/><Relationship Id="rId1" Type="http://schemas.openxmlformats.org/officeDocument/2006/relationships/tags" Target="../tags/tag12.xml"/><Relationship Id="rId5" Type="http://schemas.openxmlformats.org/officeDocument/2006/relationships/image" Target="../media/image23.png"/><Relationship Id="rId4" Type="http://schemas.openxmlformats.org/officeDocument/2006/relationships/hyperlink" Target="https://transitionta.org/pre-ets-compendium/" TargetMode="Externa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009"/>
        <p:cNvGrpSpPr/>
        <p:nvPr/>
      </p:nvGrpSpPr>
      <p:grpSpPr>
        <a:xfrm>
          <a:off x="0" y="0"/>
          <a:ext cx="0" cy="0"/>
          <a:chOff x="0" y="0"/>
          <a:chExt cx="0" cy="0"/>
        </a:xfrm>
      </p:grpSpPr>
      <p:sp>
        <p:nvSpPr>
          <p:cNvPr id="1010" name="Google Shape;1010;p1"/>
          <p:cNvSpPr txBox="1">
            <a:spLocks noGrp="1"/>
          </p:cNvSpPr>
          <p:nvPr>
            <p:ph type="ctrTitle"/>
          </p:nvPr>
        </p:nvSpPr>
        <p:spPr>
          <a:xfrm>
            <a:off x="323255" y="2023005"/>
            <a:ext cx="11356953" cy="2378357"/>
          </a:xfrm>
          <a:prstGeom prst="rect">
            <a:avLst/>
          </a:prstGeom>
          <a:noFill/>
          <a:ln>
            <a:noFill/>
          </a:ln>
        </p:spPr>
        <p:txBody>
          <a:bodyPr spcFirstLastPara="1" wrap="square" lIns="91425" tIns="45700" rIns="91425" bIns="45700" anchor="b" anchorCtr="0">
            <a:noAutofit/>
          </a:bodyPr>
          <a:lstStyle/>
          <a:p>
            <a:pPr lvl="0">
              <a:buSzPct val="100000"/>
            </a:pPr>
            <a:r>
              <a:rPr lang="en-US" sz="4400" dirty="0"/>
              <a:t>Pre-ETS Service Delivery: </a:t>
            </a:r>
            <a:r>
              <a:rPr lang="en-US" sz="4400" dirty="0">
                <a:solidFill>
                  <a:srgbClr val="0070C0"/>
                </a:solidFill>
              </a:rPr>
              <a:t>Key Considerations for Staff and Providers</a:t>
            </a:r>
            <a:endParaRPr sz="4400" dirty="0">
              <a:solidFill>
                <a:srgbClr val="0070C0"/>
              </a:solidFill>
            </a:endParaRPr>
          </a:p>
        </p:txBody>
      </p:sp>
      <p:sp>
        <p:nvSpPr>
          <p:cNvPr id="1011" name="Google Shape;1011;p1"/>
          <p:cNvSpPr txBox="1">
            <a:spLocks noGrp="1"/>
          </p:cNvSpPr>
          <p:nvPr>
            <p:ph type="subTitle" idx="1"/>
          </p:nvPr>
        </p:nvSpPr>
        <p:spPr>
          <a:xfrm>
            <a:off x="417525" y="5343800"/>
            <a:ext cx="9947400" cy="701720"/>
          </a:xfrm>
          <a:prstGeom prst="rect">
            <a:avLst/>
          </a:prstGeom>
          <a:solidFill>
            <a:schemeClr val="accent1"/>
          </a:solidFill>
          <a:ln w="28575" cap="flat" cmpd="sng">
            <a:solidFill>
              <a:schemeClr val="accent1"/>
            </a:solidFill>
            <a:prstDash val="solid"/>
            <a:miter lim="800000"/>
            <a:headEnd type="none" w="sm" len="sm"/>
            <a:tailEnd type="none" w="sm" len="sm"/>
          </a:ln>
        </p:spPr>
        <p:txBody>
          <a:bodyPr spcFirstLastPara="1" wrap="square" lIns="182875" tIns="182875" rIns="182875" bIns="182875" anchor="t" anchorCtr="0">
            <a:spAutoFit/>
          </a:bodyPr>
          <a:lstStyle/>
          <a:p>
            <a:pPr marL="0" lvl="0" indent="0">
              <a:spcBef>
                <a:spcPts val="0"/>
              </a:spcBef>
            </a:pPr>
            <a:r>
              <a:rPr lang="en-US" sz="2400" i="1" dirty="0">
                <a:latin typeface="Arial"/>
                <a:ea typeface="Arial"/>
                <a:cs typeface="Arial"/>
                <a:sym typeface="Arial"/>
              </a:rPr>
              <a:t>NTACT:C | NY | April, 2025</a:t>
            </a:r>
            <a:endParaRPr i="1" dirty="0"/>
          </a:p>
        </p:txBody>
      </p:sp>
    </p:spTree>
    <p:custDataLst>
      <p:tags r:id="rId1"/>
    </p:custData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563"/>
        <p:cNvGrpSpPr/>
        <p:nvPr/>
      </p:nvGrpSpPr>
      <p:grpSpPr>
        <a:xfrm>
          <a:off x="0" y="0"/>
          <a:ext cx="0" cy="0"/>
          <a:chOff x="0" y="0"/>
          <a:chExt cx="0" cy="0"/>
        </a:xfrm>
      </p:grpSpPr>
      <p:sp>
        <p:nvSpPr>
          <p:cNvPr id="1564" name="Google Shape;1564;g1f0f6df444c_6_490"/>
          <p:cNvSpPr txBox="1">
            <a:spLocks noGrp="1"/>
          </p:cNvSpPr>
          <p:nvPr>
            <p:ph type="title"/>
          </p:nvPr>
        </p:nvSpPr>
        <p:spPr>
          <a:xfrm>
            <a:off x="257425" y="148850"/>
            <a:ext cx="11568000" cy="914637"/>
          </a:xfrm>
          <a:prstGeom prst="rect">
            <a:avLst/>
          </a:prstGeom>
          <a:noFill/>
          <a:ln>
            <a:noFill/>
          </a:ln>
        </p:spPr>
        <p:txBody>
          <a:bodyPr spcFirstLastPara="1" wrap="square" lIns="91400" tIns="45700" rIns="91400" bIns="45700" anchor="t" anchorCtr="0">
            <a:noAutofit/>
          </a:bodyPr>
          <a:lstStyle/>
          <a:p>
            <a:pPr lvl="0" algn="ctr">
              <a:lnSpc>
                <a:spcPct val="85000"/>
              </a:lnSpc>
              <a:buClr>
                <a:srgbClr val="002060"/>
              </a:buClr>
              <a:buSzPts val="4300"/>
            </a:pPr>
            <a:r>
              <a:rPr lang="en-US" i="1" dirty="0">
                <a:solidFill>
                  <a:srgbClr val="002060"/>
                </a:solidFill>
                <a:latin typeface="Arial"/>
                <a:sym typeface="Helvetica Neue"/>
              </a:rPr>
              <a:t>Eligible </a:t>
            </a:r>
            <a:r>
              <a:rPr lang="en-US" dirty="0">
                <a:solidFill>
                  <a:srgbClr val="002060"/>
                </a:solidFill>
                <a:latin typeface="Arial"/>
                <a:sym typeface="Helvetica Neue"/>
              </a:rPr>
              <a:t>VR Students with Disabilities, with an Approved IPE</a:t>
            </a:r>
            <a:endParaRPr sz="2800" b="0" dirty="0">
              <a:solidFill>
                <a:srgbClr val="7030A0"/>
              </a:solidFill>
              <a:latin typeface="+mj-lt"/>
              <a:ea typeface="Arial"/>
              <a:cs typeface="Arial"/>
              <a:sym typeface="Arial"/>
            </a:endParaRPr>
          </a:p>
        </p:txBody>
      </p:sp>
      <p:sp>
        <p:nvSpPr>
          <p:cNvPr id="1565" name="Google Shape;1565;g1f0f6df444c_6_490"/>
          <p:cNvSpPr txBox="1">
            <a:spLocks noGrp="1"/>
          </p:cNvSpPr>
          <p:nvPr>
            <p:ph type="body" idx="1"/>
          </p:nvPr>
        </p:nvSpPr>
        <p:spPr>
          <a:xfrm>
            <a:off x="257425" y="1177550"/>
            <a:ext cx="11568000" cy="5531600"/>
          </a:xfrm>
          <a:prstGeom prst="rect">
            <a:avLst/>
          </a:prstGeom>
          <a:noFill/>
          <a:ln>
            <a:noFill/>
          </a:ln>
        </p:spPr>
        <p:txBody>
          <a:bodyPr spcFirstLastPara="1" wrap="square" lIns="91400" tIns="45700" rIns="91400" bIns="45700" anchor="t" anchorCtr="0">
            <a:normAutofit fontScale="55000" lnSpcReduction="20000"/>
          </a:bodyPr>
          <a:lstStyle/>
          <a:p>
            <a:pPr marL="533400" lvl="0" indent="-533400" algn="l" rtl="0">
              <a:lnSpc>
                <a:spcPct val="130000"/>
              </a:lnSpc>
              <a:spcBef>
                <a:spcPts val="0"/>
              </a:spcBef>
              <a:spcAft>
                <a:spcPts val="600"/>
              </a:spcAft>
              <a:buSzPct val="52445"/>
              <a:buNone/>
            </a:pPr>
            <a:r>
              <a:rPr lang="en-US" sz="4400" b="1" dirty="0">
                <a:solidFill>
                  <a:schemeClr val="dk2"/>
                </a:solidFill>
                <a:latin typeface="Arial"/>
                <a:ea typeface="Arial"/>
                <a:cs typeface="Arial"/>
                <a:sym typeface="Arial"/>
              </a:rPr>
              <a:t>May Receive: </a:t>
            </a:r>
            <a:endParaRPr sz="4400" dirty="0"/>
          </a:p>
          <a:p>
            <a:pPr marL="457200" lvl="2" indent="-365760">
              <a:lnSpc>
                <a:spcPct val="130000"/>
              </a:lnSpc>
              <a:spcBef>
                <a:spcPts val="0"/>
              </a:spcBef>
              <a:spcAft>
                <a:spcPts val="600"/>
              </a:spcAft>
              <a:buClr>
                <a:schemeClr val="accent1"/>
              </a:buClr>
              <a:buSzPct val="100000"/>
              <a:buFont typeface="Wingdings" panose="05000000000000000000" pitchFamily="2" charset="2"/>
              <a:buChar char="ü"/>
            </a:pPr>
            <a:r>
              <a:rPr lang="en-US" sz="3800" b="1" dirty="0">
                <a:solidFill>
                  <a:schemeClr val="accent1"/>
                </a:solidFill>
                <a:latin typeface="Arial"/>
                <a:cs typeface="Arial"/>
                <a:sym typeface="Arial"/>
              </a:rPr>
              <a:t>Five required pre-employment transition services </a:t>
            </a:r>
            <a:endParaRPr sz="3800" b="1" dirty="0">
              <a:solidFill>
                <a:schemeClr val="accent1"/>
              </a:solidFill>
              <a:latin typeface="Arial"/>
              <a:cs typeface="Arial"/>
              <a:sym typeface="Arial"/>
            </a:endParaRPr>
          </a:p>
          <a:p>
            <a:pPr marL="914400" lvl="4" indent="-365760">
              <a:lnSpc>
                <a:spcPct val="130000"/>
              </a:lnSpc>
              <a:spcBef>
                <a:spcPts val="0"/>
              </a:spcBef>
              <a:spcAft>
                <a:spcPts val="600"/>
              </a:spcAft>
              <a:buClr>
                <a:schemeClr val="accent1"/>
              </a:buClr>
              <a:buSzPct val="100000"/>
              <a:buFont typeface="Corbel"/>
              <a:buAutoNum type="arabicPeriod"/>
            </a:pPr>
            <a:r>
              <a:rPr lang="en-US" sz="2900" dirty="0">
                <a:solidFill>
                  <a:schemeClr val="dk2"/>
                </a:solidFill>
                <a:latin typeface="Arial"/>
                <a:cs typeface="Arial"/>
                <a:sym typeface="Arial"/>
              </a:rPr>
              <a:t>Job exploration counseling</a:t>
            </a:r>
            <a:endParaRPr sz="2900" dirty="0">
              <a:solidFill>
                <a:schemeClr val="dk2"/>
              </a:solidFill>
              <a:latin typeface="Arial"/>
              <a:cs typeface="Arial"/>
            </a:endParaRPr>
          </a:p>
          <a:p>
            <a:pPr marL="914400" lvl="4" indent="-365760">
              <a:lnSpc>
                <a:spcPct val="130000"/>
              </a:lnSpc>
              <a:spcBef>
                <a:spcPts val="0"/>
              </a:spcBef>
              <a:spcAft>
                <a:spcPts val="600"/>
              </a:spcAft>
              <a:buClr>
                <a:schemeClr val="accent1"/>
              </a:buClr>
              <a:buSzPct val="100000"/>
              <a:buFont typeface="Corbel"/>
              <a:buAutoNum type="arabicPeriod"/>
            </a:pPr>
            <a:r>
              <a:rPr lang="en-US" sz="2900" dirty="0">
                <a:solidFill>
                  <a:schemeClr val="dk2"/>
                </a:solidFill>
                <a:latin typeface="Arial"/>
                <a:cs typeface="Arial"/>
                <a:sym typeface="Arial"/>
              </a:rPr>
              <a:t>Work-based learning experiences</a:t>
            </a:r>
            <a:endParaRPr sz="2900" dirty="0">
              <a:solidFill>
                <a:schemeClr val="dk2"/>
              </a:solidFill>
              <a:latin typeface="Arial"/>
              <a:cs typeface="Arial"/>
            </a:endParaRPr>
          </a:p>
          <a:p>
            <a:pPr marL="914400" lvl="4" indent="-365760">
              <a:lnSpc>
                <a:spcPct val="130000"/>
              </a:lnSpc>
              <a:spcBef>
                <a:spcPts val="0"/>
              </a:spcBef>
              <a:spcAft>
                <a:spcPts val="600"/>
              </a:spcAft>
              <a:buClr>
                <a:schemeClr val="accent1"/>
              </a:buClr>
              <a:buSzPct val="100000"/>
              <a:buFont typeface="Corbel"/>
              <a:buAutoNum type="arabicPeriod"/>
            </a:pPr>
            <a:r>
              <a:rPr lang="en-US" sz="2900" dirty="0">
                <a:solidFill>
                  <a:schemeClr val="dk2"/>
                </a:solidFill>
                <a:latin typeface="Arial"/>
                <a:cs typeface="Arial"/>
                <a:sym typeface="Arial"/>
              </a:rPr>
              <a:t>Counseling on opportunities for enrolment in higher ed</a:t>
            </a:r>
            <a:endParaRPr sz="2900" dirty="0">
              <a:solidFill>
                <a:schemeClr val="dk2"/>
              </a:solidFill>
              <a:latin typeface="Arial"/>
              <a:cs typeface="Arial"/>
              <a:sym typeface="Arial"/>
            </a:endParaRPr>
          </a:p>
          <a:p>
            <a:pPr marL="914400" lvl="4" indent="-365760">
              <a:lnSpc>
                <a:spcPct val="130000"/>
              </a:lnSpc>
              <a:spcBef>
                <a:spcPts val="0"/>
              </a:spcBef>
              <a:spcAft>
                <a:spcPts val="600"/>
              </a:spcAft>
              <a:buClr>
                <a:schemeClr val="accent1"/>
              </a:buClr>
              <a:buSzPct val="100000"/>
              <a:buFont typeface="Corbel"/>
              <a:buAutoNum type="arabicPeriod"/>
            </a:pPr>
            <a:r>
              <a:rPr lang="en-US" sz="2900" dirty="0">
                <a:solidFill>
                  <a:schemeClr val="dk2"/>
                </a:solidFill>
                <a:latin typeface="Arial"/>
                <a:cs typeface="Arial"/>
                <a:sym typeface="Arial"/>
              </a:rPr>
              <a:t>Workplace readiness training</a:t>
            </a:r>
            <a:endParaRPr sz="2900" dirty="0">
              <a:solidFill>
                <a:schemeClr val="dk2"/>
              </a:solidFill>
              <a:latin typeface="Arial"/>
              <a:cs typeface="Arial"/>
            </a:endParaRPr>
          </a:p>
          <a:p>
            <a:pPr marL="914400" lvl="4" indent="-365760">
              <a:lnSpc>
                <a:spcPct val="130000"/>
              </a:lnSpc>
              <a:spcBef>
                <a:spcPts val="0"/>
              </a:spcBef>
              <a:spcAft>
                <a:spcPts val="600"/>
              </a:spcAft>
              <a:buClr>
                <a:schemeClr val="accent1"/>
              </a:buClr>
              <a:buSzPct val="100000"/>
              <a:buFont typeface="Corbel"/>
              <a:buAutoNum type="arabicPeriod"/>
            </a:pPr>
            <a:r>
              <a:rPr lang="en-US" sz="2900" dirty="0">
                <a:solidFill>
                  <a:schemeClr val="dk2"/>
                </a:solidFill>
                <a:latin typeface="Arial"/>
                <a:cs typeface="Arial"/>
                <a:sym typeface="Arial"/>
              </a:rPr>
              <a:t>Self-advocacy  </a:t>
            </a:r>
            <a:endParaRPr sz="2900" dirty="0">
              <a:solidFill>
                <a:schemeClr val="dk2"/>
              </a:solidFill>
              <a:latin typeface="Arial"/>
              <a:cs typeface="Arial"/>
            </a:endParaRPr>
          </a:p>
          <a:p>
            <a:pPr marL="91440" lvl="2" indent="0">
              <a:lnSpc>
                <a:spcPct val="130000"/>
              </a:lnSpc>
              <a:spcBef>
                <a:spcPts val="0"/>
              </a:spcBef>
              <a:spcAft>
                <a:spcPts val="600"/>
              </a:spcAft>
              <a:buClr>
                <a:schemeClr val="accent1"/>
              </a:buClr>
              <a:buSzPct val="100000"/>
              <a:buNone/>
            </a:pPr>
            <a:endParaRPr lang="en-US" sz="2200" b="1" dirty="0">
              <a:solidFill>
                <a:schemeClr val="accent1"/>
              </a:solidFill>
              <a:latin typeface="Arial"/>
              <a:cs typeface="Arial"/>
              <a:sym typeface="Arial"/>
            </a:endParaRPr>
          </a:p>
          <a:p>
            <a:pPr marL="457200" lvl="2" indent="-365760">
              <a:lnSpc>
                <a:spcPct val="130000"/>
              </a:lnSpc>
              <a:spcBef>
                <a:spcPts val="0"/>
              </a:spcBef>
              <a:spcAft>
                <a:spcPts val="600"/>
              </a:spcAft>
              <a:buClr>
                <a:schemeClr val="accent1"/>
              </a:buClr>
              <a:buSzPct val="100000"/>
              <a:buFont typeface="Wingdings" panose="05000000000000000000" pitchFamily="2" charset="2"/>
              <a:buChar char="ü"/>
            </a:pPr>
            <a:r>
              <a:rPr lang="en-US" sz="3800" b="1" dirty="0">
                <a:solidFill>
                  <a:schemeClr val="accent1"/>
                </a:solidFill>
                <a:latin typeface="Arial"/>
                <a:cs typeface="Arial"/>
                <a:sym typeface="Arial"/>
              </a:rPr>
              <a:t>Auxiliary aids and services </a:t>
            </a:r>
            <a:endParaRPr sz="3800" b="1" dirty="0">
              <a:solidFill>
                <a:schemeClr val="accent1"/>
              </a:solidFill>
              <a:latin typeface="Arial"/>
              <a:cs typeface="Arial"/>
            </a:endParaRPr>
          </a:p>
          <a:p>
            <a:pPr marL="914400" lvl="3" indent="-365760">
              <a:lnSpc>
                <a:spcPct val="130000"/>
              </a:lnSpc>
              <a:spcBef>
                <a:spcPts val="0"/>
              </a:spcBef>
              <a:spcAft>
                <a:spcPts val="600"/>
              </a:spcAft>
              <a:buClr>
                <a:schemeClr val="accent1"/>
              </a:buClr>
              <a:buSzPct val="79310"/>
              <a:buFont typeface="Courier New" panose="02070309020205020404" pitchFamily="49" charset="0"/>
              <a:buChar char="o"/>
            </a:pPr>
            <a:r>
              <a:rPr lang="en-US" sz="3200" dirty="0">
                <a:solidFill>
                  <a:schemeClr val="dk2"/>
                </a:solidFill>
                <a:latin typeface="Arial"/>
                <a:cs typeface="Arial"/>
                <a:sym typeface="Arial"/>
              </a:rPr>
              <a:t>Auxiliary aids and services needed by a </a:t>
            </a:r>
            <a:r>
              <a:rPr lang="en-US" sz="3200" b="1" dirty="0">
                <a:solidFill>
                  <a:schemeClr val="dk2"/>
                </a:solidFill>
                <a:latin typeface="Arial"/>
                <a:cs typeface="Arial"/>
                <a:sym typeface="Arial"/>
              </a:rPr>
              <a:t>student with a sensory or communicative disability </a:t>
            </a:r>
            <a:r>
              <a:rPr lang="en-US" sz="3200" dirty="0">
                <a:solidFill>
                  <a:schemeClr val="dk2"/>
                </a:solidFill>
                <a:latin typeface="Arial"/>
                <a:cs typeface="Arial"/>
                <a:sym typeface="Arial"/>
              </a:rPr>
              <a:t>in order to access pre-employment transition services.</a:t>
            </a:r>
            <a:endParaRPr sz="3200" dirty="0">
              <a:solidFill>
                <a:schemeClr val="dk2"/>
              </a:solidFill>
              <a:latin typeface="Arial"/>
              <a:cs typeface="Arial"/>
              <a:sym typeface="Arial"/>
            </a:endParaRPr>
          </a:p>
          <a:p>
            <a:pPr marL="784860" lvl="2" indent="0" algn="l" rtl="0">
              <a:lnSpc>
                <a:spcPct val="130000"/>
              </a:lnSpc>
              <a:spcBef>
                <a:spcPts val="0"/>
              </a:spcBef>
              <a:spcAft>
                <a:spcPts val="600"/>
              </a:spcAft>
              <a:buSzPct val="100000"/>
              <a:buNone/>
            </a:pPr>
            <a:endParaRPr sz="2200" dirty="0">
              <a:solidFill>
                <a:schemeClr val="dk2"/>
              </a:solidFill>
              <a:latin typeface="Arial"/>
              <a:ea typeface="Arial"/>
              <a:cs typeface="Arial"/>
              <a:sym typeface="Arial"/>
            </a:endParaRPr>
          </a:p>
          <a:p>
            <a:pPr marL="457200" lvl="2" indent="-365760">
              <a:lnSpc>
                <a:spcPct val="130000"/>
              </a:lnSpc>
              <a:spcBef>
                <a:spcPts val="0"/>
              </a:spcBef>
              <a:spcAft>
                <a:spcPts val="600"/>
              </a:spcAft>
              <a:buClr>
                <a:schemeClr val="accent1"/>
              </a:buClr>
              <a:buSzPct val="100000"/>
              <a:buFont typeface="Wingdings" panose="05000000000000000000" pitchFamily="2" charset="2"/>
              <a:buChar char="ü"/>
            </a:pPr>
            <a:r>
              <a:rPr lang="en-US" sz="3800" b="1" dirty="0">
                <a:solidFill>
                  <a:schemeClr val="accent1"/>
                </a:solidFill>
                <a:highlight>
                  <a:srgbClr val="FFFF00"/>
                </a:highlight>
                <a:latin typeface="Arial"/>
                <a:cs typeface="Arial"/>
                <a:sym typeface="Arial"/>
              </a:rPr>
              <a:t>Additional VR services in order to benefit from pre-employment transition services</a:t>
            </a:r>
            <a:endParaRPr sz="3800" b="1" dirty="0">
              <a:solidFill>
                <a:schemeClr val="accent1"/>
              </a:solidFill>
              <a:highlight>
                <a:srgbClr val="FFFF00"/>
              </a:highlight>
              <a:latin typeface="Arial"/>
              <a:cs typeface="Arial"/>
            </a:endParaRPr>
          </a:p>
          <a:p>
            <a:pPr marL="914400" lvl="3" indent="-365760">
              <a:lnSpc>
                <a:spcPct val="130000"/>
              </a:lnSpc>
              <a:spcBef>
                <a:spcPts val="0"/>
              </a:spcBef>
              <a:spcAft>
                <a:spcPts val="600"/>
              </a:spcAft>
              <a:buClr>
                <a:schemeClr val="accent1"/>
              </a:buClr>
              <a:buSzPct val="79310"/>
              <a:buFont typeface="Courier New" panose="02070309020205020404" pitchFamily="49" charset="0"/>
              <a:buChar char="o"/>
            </a:pPr>
            <a:r>
              <a:rPr lang="en-US" sz="3200" dirty="0">
                <a:solidFill>
                  <a:schemeClr val="dk2"/>
                </a:solidFill>
                <a:latin typeface="Arial"/>
                <a:cs typeface="Arial"/>
                <a:sym typeface="Arial"/>
              </a:rPr>
              <a:t>Additional VR services must fall within the nature, scope and purpose of pre-employment transition services for an eligible student, in accordance with an approved IPE.</a:t>
            </a:r>
            <a:endParaRPr sz="3200" dirty="0">
              <a:solidFill>
                <a:schemeClr val="dk2"/>
              </a:solidFill>
              <a:latin typeface="Arial"/>
              <a:cs typeface="Arial"/>
              <a:sym typeface="Arial"/>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57"/>
        <p:cNvGrpSpPr/>
        <p:nvPr/>
      </p:nvGrpSpPr>
      <p:grpSpPr>
        <a:xfrm>
          <a:off x="0" y="0"/>
          <a:ext cx="0" cy="0"/>
          <a:chOff x="0" y="0"/>
          <a:chExt cx="0" cy="0"/>
        </a:xfrm>
      </p:grpSpPr>
      <p:sp>
        <p:nvSpPr>
          <p:cNvPr id="158" name="Google Shape;158;p7"/>
          <p:cNvSpPr txBox="1">
            <a:spLocks noGrp="1"/>
          </p:cNvSpPr>
          <p:nvPr>
            <p:ph type="ctrTitle"/>
          </p:nvPr>
        </p:nvSpPr>
        <p:spPr>
          <a:xfrm>
            <a:off x="375845" y="568411"/>
            <a:ext cx="9144000" cy="3234842"/>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dk2"/>
              </a:buClr>
              <a:buSzPts val="6000"/>
              <a:buFont typeface="Helvetica Neue"/>
              <a:buNone/>
            </a:pPr>
            <a:r>
              <a:rPr lang="en-US" dirty="0"/>
              <a:t>Pre-ETS Five Required Activities, Curriculum,  and Guiding Questions</a:t>
            </a:r>
            <a:endParaRPr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59B7E6A3-C8BB-4791-A7CD-9EBF5D9F6C78}"/>
              </a:ext>
            </a:extLst>
          </p:cNvPr>
          <p:cNvSpPr>
            <a:spLocks noGrp="1"/>
          </p:cNvSpPr>
          <p:nvPr>
            <p:ph type="title"/>
          </p:nvPr>
        </p:nvSpPr>
        <p:spPr>
          <a:xfrm>
            <a:off x="257432" y="133898"/>
            <a:ext cx="11568000" cy="822543"/>
          </a:xfrm>
        </p:spPr>
        <p:txBody>
          <a:bodyPr>
            <a:normAutofit/>
          </a:bodyPr>
          <a:lstStyle/>
          <a:p>
            <a:r>
              <a:rPr lang="en-US" dirty="0"/>
              <a:t>Curriculum – Top 5 Considerations</a:t>
            </a:r>
          </a:p>
        </p:txBody>
      </p:sp>
      <p:sp>
        <p:nvSpPr>
          <p:cNvPr id="8" name="Text Placeholder 7">
            <a:extLst>
              <a:ext uri="{FF2B5EF4-FFF2-40B4-BE49-F238E27FC236}">
                <a16:creationId xmlns:a16="http://schemas.microsoft.com/office/drawing/2014/main" id="{F4011619-BE1E-4E3A-9B81-F54DD5D9909E}"/>
              </a:ext>
            </a:extLst>
          </p:cNvPr>
          <p:cNvSpPr>
            <a:spLocks noGrp="1"/>
          </p:cNvSpPr>
          <p:nvPr>
            <p:ph type="body" idx="1"/>
          </p:nvPr>
        </p:nvSpPr>
        <p:spPr>
          <a:xfrm>
            <a:off x="257432" y="1208690"/>
            <a:ext cx="11568000" cy="4550979"/>
          </a:xfrm>
        </p:spPr>
        <p:txBody>
          <a:bodyPr>
            <a:normAutofit/>
          </a:bodyPr>
          <a:lstStyle/>
          <a:p>
            <a:pPr marL="628650" indent="-457200">
              <a:buClr>
                <a:srgbClr val="002060"/>
              </a:buClr>
              <a:buSzPct val="90000"/>
              <a:buFont typeface="+mj-lt"/>
              <a:buAutoNum type="arabicPeriod"/>
            </a:pPr>
            <a:r>
              <a:rPr lang="en-US" sz="2000" dirty="0">
                <a:solidFill>
                  <a:srgbClr val="002060"/>
                </a:solidFill>
              </a:rPr>
              <a:t>Does the curricula include activities that specifically address the purpose and required content for each of the five required Pre-ETS?</a:t>
            </a:r>
          </a:p>
          <a:p>
            <a:pPr marL="628650" indent="-457200">
              <a:buClr>
                <a:srgbClr val="002060"/>
              </a:buClr>
              <a:buSzPct val="90000"/>
              <a:buFont typeface="+mj-lt"/>
              <a:buAutoNum type="arabicPeriod"/>
            </a:pPr>
            <a:r>
              <a:rPr lang="en-US" sz="2000" dirty="0">
                <a:solidFill>
                  <a:srgbClr val="002060"/>
                </a:solidFill>
              </a:rPr>
              <a:t>Does the curricula include activities that provide opportunities for the student to self-reflect and actively engaged?</a:t>
            </a:r>
          </a:p>
          <a:p>
            <a:pPr marL="628650" indent="-457200">
              <a:buClr>
                <a:srgbClr val="002060"/>
              </a:buClr>
              <a:buSzPct val="90000"/>
              <a:buFont typeface="+mj-lt"/>
              <a:buAutoNum type="arabicPeriod"/>
            </a:pPr>
            <a:r>
              <a:rPr lang="en-US" sz="2000" dirty="0">
                <a:solidFill>
                  <a:srgbClr val="002060"/>
                </a:solidFill>
              </a:rPr>
              <a:t>Does the curricula enhance or supplement the transition services the student is  already receiving as part of IDEA transition services? </a:t>
            </a:r>
          </a:p>
          <a:p>
            <a:pPr marL="628650" indent="-457200">
              <a:buClr>
                <a:srgbClr val="002060"/>
              </a:buClr>
              <a:buSzPct val="90000"/>
              <a:buFont typeface="+mj-lt"/>
              <a:buAutoNum type="arabicPeriod"/>
            </a:pPr>
            <a:r>
              <a:rPr lang="en-US" sz="2000" dirty="0">
                <a:solidFill>
                  <a:srgbClr val="002060"/>
                </a:solidFill>
              </a:rPr>
              <a:t>Does the curricula for each of the five required Pre-ETS include learning objectives and/or outcome indicators to help track, report, and measure student participation and progress?</a:t>
            </a:r>
          </a:p>
          <a:p>
            <a:pPr marL="628650" indent="-457200">
              <a:buClr>
                <a:srgbClr val="002060"/>
              </a:buClr>
              <a:buSzPct val="90000"/>
              <a:buFont typeface="+mj-lt"/>
              <a:buAutoNum type="arabicPeriod"/>
            </a:pPr>
            <a:r>
              <a:rPr lang="en-US" sz="2000" dirty="0">
                <a:solidFill>
                  <a:srgbClr val="002060"/>
                </a:solidFill>
              </a:rPr>
              <a:t>Does the curricula include opportunities for flexibility in identifying sequential activities that can build upon one another, rather than repeating the same set of activities for year after year? </a:t>
            </a:r>
          </a:p>
        </p:txBody>
      </p:sp>
    </p:spTree>
    <p:extLst>
      <p:ext uri="{BB962C8B-B14F-4D97-AF65-F5344CB8AC3E}">
        <p14:creationId xmlns:p14="http://schemas.microsoft.com/office/powerpoint/2010/main" val="343762997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421"/>
        <p:cNvGrpSpPr/>
        <p:nvPr/>
      </p:nvGrpSpPr>
      <p:grpSpPr>
        <a:xfrm>
          <a:off x="0" y="0"/>
          <a:ext cx="0" cy="0"/>
          <a:chOff x="0" y="0"/>
          <a:chExt cx="0" cy="0"/>
        </a:xfrm>
      </p:grpSpPr>
      <p:sp>
        <p:nvSpPr>
          <p:cNvPr id="6" name="Rectangle 5">
            <a:extLst>
              <a:ext uri="{FF2B5EF4-FFF2-40B4-BE49-F238E27FC236}">
                <a16:creationId xmlns:a16="http://schemas.microsoft.com/office/drawing/2014/main" id="{A874926F-CEE9-1167-8AEB-DD23FEAED32D}"/>
              </a:ext>
              <a:ext uri="{C183D7F6-B498-43B3-948B-1728B52AA6E4}">
                <adec:decorative xmlns:adec="http://schemas.microsoft.com/office/drawing/2017/decorative" val="1"/>
              </a:ext>
            </a:extLst>
          </p:cNvPr>
          <p:cNvSpPr/>
          <p:nvPr/>
        </p:nvSpPr>
        <p:spPr>
          <a:xfrm>
            <a:off x="0" y="910162"/>
            <a:ext cx="12192000" cy="5029200"/>
          </a:xfrm>
          <a:prstGeom prst="rect">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2" name="Google Shape;422;g27fac74e5ea_3_157"/>
          <p:cNvSpPr txBox="1">
            <a:spLocks noGrp="1"/>
          </p:cNvSpPr>
          <p:nvPr>
            <p:ph type="title" idx="4294967295"/>
          </p:nvPr>
        </p:nvSpPr>
        <p:spPr>
          <a:xfrm>
            <a:off x="70757" y="129817"/>
            <a:ext cx="12050486" cy="646290"/>
          </a:xfrm>
          <a:prstGeom prst="rect">
            <a:avLst/>
          </a:prstGeom>
          <a:noFill/>
          <a:ln>
            <a:noFill/>
            <a:prstDash/>
          </a:ln>
          <a:effectLst/>
        </p:spPr>
        <p:txBody>
          <a:bodyPr rot="0" spcFirstLastPara="1" vertOverflow="overflow" horzOverflow="overflow" vert="horz" wrap="square" lIns="91425" tIns="45700" rIns="91425" bIns="4570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3600" b="1" i="0" u="none" strike="noStrike" kern="0" cap="none" spc="0" normalizeH="0" baseline="0" noProof="0" dirty="0">
                <a:ln>
                  <a:noFill/>
                </a:ln>
                <a:solidFill>
                  <a:srgbClr val="002060"/>
                </a:solidFill>
                <a:effectLst/>
                <a:uLnTx/>
                <a:uFillTx/>
                <a:ea typeface="Arial"/>
                <a:cs typeface="Arial"/>
                <a:sym typeface="Arial"/>
              </a:rPr>
              <a:t>NTACT:C Resource – </a:t>
            </a:r>
            <a:r>
              <a:rPr kumimoji="0" lang="en-US" sz="3600" b="1" i="0" u="none" strike="noStrike" kern="0" cap="none" spc="0" normalizeH="0" baseline="0" noProof="0" dirty="0">
                <a:ln>
                  <a:noFill/>
                </a:ln>
                <a:solidFill>
                  <a:srgbClr val="0070C0"/>
                </a:solidFill>
                <a:effectLst/>
                <a:uLnTx/>
                <a:uFillTx/>
                <a:ea typeface="Arial"/>
                <a:cs typeface="Arial"/>
                <a:sym typeface="Arial"/>
                <a:hlinkClick r:id="rId3"/>
              </a:rPr>
              <a:t>Five Pre-ETS Required Activities</a:t>
            </a:r>
            <a:endParaRPr kumimoji="0" lang="en-US" sz="1400" b="0" i="0" u="none" strike="noStrike" kern="0" cap="none" spc="0" normalizeH="0" baseline="0" noProof="0" dirty="0">
              <a:ln>
                <a:noFill/>
              </a:ln>
              <a:solidFill>
                <a:srgbClr val="000000"/>
              </a:solidFill>
              <a:effectLst/>
              <a:uLnTx/>
              <a:uFillTx/>
              <a:ea typeface="Arial"/>
              <a:cs typeface="Arial"/>
              <a:sym typeface="Arial"/>
            </a:endParaRPr>
          </a:p>
        </p:txBody>
      </p:sp>
      <p:pic>
        <p:nvPicPr>
          <p:cNvPr id="3" name="Picture 2" descr="Pre-Employment Transition Services example page. ">
            <a:extLst>
              <a:ext uri="{FF2B5EF4-FFF2-40B4-BE49-F238E27FC236}">
                <a16:creationId xmlns:a16="http://schemas.microsoft.com/office/drawing/2014/main" id="{04B41D00-FFDA-CDBF-0E58-032D1A34168A}"/>
              </a:ext>
            </a:extLst>
          </p:cNvPr>
          <p:cNvPicPr>
            <a:picLocks noChangeAspect="1"/>
          </p:cNvPicPr>
          <p:nvPr/>
        </p:nvPicPr>
        <p:blipFill>
          <a:blip r:embed="rId4">
            <a:extLst>
              <a:ext uri="{28A0092B-C50C-407E-A947-70E740481C1C}">
                <a14:useLocalDpi xmlns:a14="http://schemas.microsoft.com/office/drawing/2010/main" val="0"/>
              </a:ext>
            </a:extLst>
          </a:blip>
          <a:srcRect b="69176"/>
          <a:stretch/>
        </p:blipFill>
        <p:spPr>
          <a:xfrm>
            <a:off x="624759" y="1375837"/>
            <a:ext cx="5471241" cy="4106325"/>
          </a:xfrm>
          <a:prstGeom prst="rect">
            <a:avLst/>
          </a:prstGeom>
          <a:ln w="50800">
            <a:solidFill>
              <a:schemeClr val="accent2"/>
            </a:solidFill>
          </a:ln>
          <a:effectLst>
            <a:outerShdw blurRad="50800" dist="38100" dir="2700000" algn="tl" rotWithShape="0">
              <a:prstClr val="black">
                <a:alpha val="40000"/>
              </a:prstClr>
            </a:outerShdw>
          </a:effectLst>
        </p:spPr>
      </p:pic>
      <p:pic>
        <p:nvPicPr>
          <p:cNvPr id="5" name="Picture 4" descr="Five Required Pre-ETS Services. Job Exploration Counseling, Work-Based Learning Experiences, Counseling on Postsecondary Education Opportunities, Workplace Readiness Training, and Instruction in Self-Advocacy. ">
            <a:extLst>
              <a:ext uri="{FF2B5EF4-FFF2-40B4-BE49-F238E27FC236}">
                <a16:creationId xmlns:a16="http://schemas.microsoft.com/office/drawing/2014/main" id="{A559DA06-5987-60A3-794C-F251EABBB16E}"/>
              </a:ext>
            </a:extLst>
          </p:cNvPr>
          <p:cNvPicPr>
            <a:picLocks noChangeAspect="1"/>
          </p:cNvPicPr>
          <p:nvPr/>
        </p:nvPicPr>
        <p:blipFill>
          <a:blip r:embed="rId4">
            <a:extLst>
              <a:ext uri="{28A0092B-C50C-407E-A947-70E740481C1C}">
                <a14:useLocalDpi xmlns:a14="http://schemas.microsoft.com/office/drawing/2010/main" val="0"/>
              </a:ext>
            </a:extLst>
          </a:blip>
          <a:srcRect l="59176" t="14126" r="10967" b="81224"/>
          <a:stretch/>
        </p:blipFill>
        <p:spPr>
          <a:xfrm>
            <a:off x="6811248" y="2527251"/>
            <a:ext cx="4755993" cy="1803495"/>
          </a:xfrm>
          <a:prstGeom prst="rect">
            <a:avLst/>
          </a:prstGeom>
          <a:ln w="50800">
            <a:solidFill>
              <a:schemeClr val="accent2"/>
            </a:solidFill>
          </a:ln>
          <a:effectLst>
            <a:outerShdw blurRad="50800" dist="38100" dir="2700000" algn="tl" rotWithShape="0">
              <a:prstClr val="black">
                <a:alpha val="40000"/>
              </a:prstClr>
            </a:outerShdw>
          </a:effectLst>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F3A15E-DFD5-4F7A-8FBF-1175CCC0E37F}"/>
              </a:ext>
            </a:extLst>
          </p:cNvPr>
          <p:cNvSpPr>
            <a:spLocks noGrp="1"/>
          </p:cNvSpPr>
          <p:nvPr>
            <p:ph type="title"/>
          </p:nvPr>
        </p:nvSpPr>
        <p:spPr>
          <a:xfrm>
            <a:off x="81054" y="-74320"/>
            <a:ext cx="12018945" cy="1196370"/>
          </a:xfrm>
        </p:spPr>
        <p:txBody>
          <a:bodyPr>
            <a:normAutofit fontScale="90000"/>
          </a:bodyPr>
          <a:lstStyle/>
          <a:p>
            <a:pPr>
              <a:lnSpc>
                <a:spcPct val="100000"/>
              </a:lnSpc>
            </a:pPr>
            <a:r>
              <a:rPr lang="en-US" sz="4000" dirty="0">
                <a:latin typeface="Montserrat" pitchFamily="2" charset="0"/>
              </a:rPr>
              <a:t>Key Features of the Pre-ETS 5 Required Activities</a:t>
            </a:r>
          </a:p>
        </p:txBody>
      </p:sp>
      <p:sp>
        <p:nvSpPr>
          <p:cNvPr id="5" name="Freeform: Shape 4">
            <a:extLst>
              <a:ext uri="{FF2B5EF4-FFF2-40B4-BE49-F238E27FC236}">
                <a16:creationId xmlns:a16="http://schemas.microsoft.com/office/drawing/2014/main" id="{BBBF4DFB-F886-96EB-D07A-18B115DE1BD7}"/>
              </a:ext>
              <a:ext uri="{C183D7F6-B498-43B3-948B-1728B52AA6E4}">
                <adec:decorative xmlns:adec="http://schemas.microsoft.com/office/drawing/2017/decorative" val="1"/>
              </a:ext>
            </a:extLst>
          </p:cNvPr>
          <p:cNvSpPr/>
          <p:nvPr/>
        </p:nvSpPr>
        <p:spPr>
          <a:xfrm>
            <a:off x="1592462" y="3430931"/>
            <a:ext cx="288145" cy="1732617"/>
          </a:xfrm>
          <a:custGeom>
            <a:avLst/>
            <a:gdLst>
              <a:gd name="connsiteX0" fmla="*/ 0 w 328339"/>
              <a:gd name="connsiteY0" fmla="*/ 0 h 1974302"/>
              <a:gd name="connsiteX1" fmla="*/ 164169 w 328339"/>
              <a:gd name="connsiteY1" fmla="*/ 0 h 1974302"/>
              <a:gd name="connsiteX2" fmla="*/ 164169 w 328339"/>
              <a:gd name="connsiteY2" fmla="*/ 1974302 h 1974302"/>
              <a:gd name="connsiteX3" fmla="*/ 328339 w 328339"/>
              <a:gd name="connsiteY3" fmla="*/ 1974302 h 1974302"/>
            </a:gdLst>
            <a:ahLst/>
            <a:cxnLst>
              <a:cxn ang="0">
                <a:pos x="connsiteX0" y="connsiteY0"/>
              </a:cxn>
              <a:cxn ang="0">
                <a:pos x="connsiteX1" y="connsiteY1"/>
              </a:cxn>
              <a:cxn ang="0">
                <a:pos x="connsiteX2" y="connsiteY2"/>
              </a:cxn>
              <a:cxn ang="0">
                <a:pos x="connsiteX3" y="connsiteY3"/>
              </a:cxn>
            </a:cxnLst>
            <a:rect l="l" t="t" r="r" b="b"/>
            <a:pathLst>
              <a:path w="328339" h="1974302">
                <a:moveTo>
                  <a:pt x="0" y="0"/>
                </a:moveTo>
                <a:lnTo>
                  <a:pt x="164169" y="0"/>
                </a:lnTo>
                <a:lnTo>
                  <a:pt x="164169" y="1974302"/>
                </a:lnTo>
                <a:lnTo>
                  <a:pt x="328339" y="1974302"/>
                </a:lnTo>
              </a:path>
            </a:pathLst>
          </a:custGeom>
          <a:noFill/>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txBody>
          <a:bodyPr spcFirstLastPara="0" vert="horz" wrap="square" lIns="126834" tIns="937116" rIns="126835" bIns="937116" numCol="1" spcCol="1270" anchor="ctr" anchorCtr="0">
            <a:noAutofit/>
          </a:bodyPr>
          <a:lstStyle/>
          <a:p>
            <a:pPr marL="0" lvl="0" indent="0" algn="ctr" defTabSz="311150">
              <a:lnSpc>
                <a:spcPct val="90000"/>
              </a:lnSpc>
              <a:spcBef>
                <a:spcPct val="0"/>
              </a:spcBef>
              <a:spcAft>
                <a:spcPct val="35000"/>
              </a:spcAft>
              <a:buNone/>
            </a:pPr>
            <a:endParaRPr lang="en-US" sz="700" kern="1200"/>
          </a:p>
        </p:txBody>
      </p:sp>
      <p:sp>
        <p:nvSpPr>
          <p:cNvPr id="6" name="Freeform: Shape 5">
            <a:extLst>
              <a:ext uri="{FF2B5EF4-FFF2-40B4-BE49-F238E27FC236}">
                <a16:creationId xmlns:a16="http://schemas.microsoft.com/office/drawing/2014/main" id="{034E01CC-9A24-AB02-12FB-39352A187E05}"/>
              </a:ext>
              <a:ext uri="{C183D7F6-B498-43B3-948B-1728B52AA6E4}">
                <adec:decorative xmlns:adec="http://schemas.microsoft.com/office/drawing/2017/decorative" val="1"/>
              </a:ext>
            </a:extLst>
          </p:cNvPr>
          <p:cNvSpPr/>
          <p:nvPr/>
        </p:nvSpPr>
        <p:spPr>
          <a:xfrm>
            <a:off x="1592462" y="3430931"/>
            <a:ext cx="288145" cy="1003852"/>
          </a:xfrm>
          <a:custGeom>
            <a:avLst/>
            <a:gdLst>
              <a:gd name="connsiteX0" fmla="*/ 0 w 328339"/>
              <a:gd name="connsiteY0" fmla="*/ 0 h 1143881"/>
              <a:gd name="connsiteX1" fmla="*/ 164169 w 328339"/>
              <a:gd name="connsiteY1" fmla="*/ 0 h 1143881"/>
              <a:gd name="connsiteX2" fmla="*/ 164169 w 328339"/>
              <a:gd name="connsiteY2" fmla="*/ 1143881 h 1143881"/>
              <a:gd name="connsiteX3" fmla="*/ 328339 w 328339"/>
              <a:gd name="connsiteY3" fmla="*/ 1143881 h 1143881"/>
            </a:gdLst>
            <a:ahLst/>
            <a:cxnLst>
              <a:cxn ang="0">
                <a:pos x="connsiteX0" y="connsiteY0"/>
              </a:cxn>
              <a:cxn ang="0">
                <a:pos x="connsiteX1" y="connsiteY1"/>
              </a:cxn>
              <a:cxn ang="0">
                <a:pos x="connsiteX2" y="connsiteY2"/>
              </a:cxn>
              <a:cxn ang="0">
                <a:pos x="connsiteX3" y="connsiteY3"/>
              </a:cxn>
            </a:cxnLst>
            <a:rect l="l" t="t" r="r" b="b"/>
            <a:pathLst>
              <a:path w="328339" h="1143881">
                <a:moveTo>
                  <a:pt x="0" y="0"/>
                </a:moveTo>
                <a:lnTo>
                  <a:pt x="164169" y="0"/>
                </a:lnTo>
                <a:lnTo>
                  <a:pt x="164169" y="1143881"/>
                </a:lnTo>
                <a:lnTo>
                  <a:pt x="328339" y="1143881"/>
                </a:lnTo>
              </a:path>
            </a:pathLst>
          </a:custGeom>
          <a:noFill/>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txBody>
          <a:bodyPr spcFirstLastPara="0" vert="horz" wrap="square" lIns="147118" tIns="542189" rIns="147118" bIns="542189" numCol="1" spcCol="1270" anchor="ctr" anchorCtr="0">
            <a:noAutofit/>
          </a:bodyPr>
          <a:lstStyle/>
          <a:p>
            <a:pPr marL="0" lvl="0" indent="0" algn="ctr" defTabSz="222250">
              <a:lnSpc>
                <a:spcPct val="90000"/>
              </a:lnSpc>
              <a:spcBef>
                <a:spcPct val="0"/>
              </a:spcBef>
              <a:spcAft>
                <a:spcPct val="35000"/>
              </a:spcAft>
              <a:buNone/>
            </a:pPr>
            <a:endParaRPr lang="en-US" sz="500" kern="1200"/>
          </a:p>
        </p:txBody>
      </p:sp>
      <p:sp>
        <p:nvSpPr>
          <p:cNvPr id="7" name="Freeform: Shape 6">
            <a:extLst>
              <a:ext uri="{FF2B5EF4-FFF2-40B4-BE49-F238E27FC236}">
                <a16:creationId xmlns:a16="http://schemas.microsoft.com/office/drawing/2014/main" id="{CBB0A3FA-E500-BD5B-3BC6-ADCA9476F9F6}"/>
              </a:ext>
              <a:ext uri="{C183D7F6-B498-43B3-948B-1728B52AA6E4}">
                <adec:decorative xmlns:adec="http://schemas.microsoft.com/office/drawing/2017/decorative" val="1"/>
              </a:ext>
            </a:extLst>
          </p:cNvPr>
          <p:cNvSpPr/>
          <p:nvPr/>
        </p:nvSpPr>
        <p:spPr>
          <a:xfrm>
            <a:off x="1592462" y="3430931"/>
            <a:ext cx="288145" cy="264558"/>
          </a:xfrm>
          <a:custGeom>
            <a:avLst/>
            <a:gdLst>
              <a:gd name="connsiteX0" fmla="*/ 0 w 328339"/>
              <a:gd name="connsiteY0" fmla="*/ 0 h 301461"/>
              <a:gd name="connsiteX1" fmla="*/ 164169 w 328339"/>
              <a:gd name="connsiteY1" fmla="*/ 0 h 301461"/>
              <a:gd name="connsiteX2" fmla="*/ 164169 w 328339"/>
              <a:gd name="connsiteY2" fmla="*/ 301461 h 301461"/>
              <a:gd name="connsiteX3" fmla="*/ 328339 w 328339"/>
              <a:gd name="connsiteY3" fmla="*/ 301461 h 301461"/>
            </a:gdLst>
            <a:ahLst/>
            <a:cxnLst>
              <a:cxn ang="0">
                <a:pos x="connsiteX0" y="connsiteY0"/>
              </a:cxn>
              <a:cxn ang="0">
                <a:pos x="connsiteX1" y="connsiteY1"/>
              </a:cxn>
              <a:cxn ang="0">
                <a:pos x="connsiteX2" y="connsiteY2"/>
              </a:cxn>
              <a:cxn ang="0">
                <a:pos x="connsiteX3" y="connsiteY3"/>
              </a:cxn>
            </a:cxnLst>
            <a:rect l="l" t="t" r="r" b="b"/>
            <a:pathLst>
              <a:path w="328339" h="301461">
                <a:moveTo>
                  <a:pt x="0" y="0"/>
                </a:moveTo>
                <a:lnTo>
                  <a:pt x="164169" y="0"/>
                </a:lnTo>
                <a:lnTo>
                  <a:pt x="164169" y="301461"/>
                </a:lnTo>
                <a:lnTo>
                  <a:pt x="328339" y="301461"/>
                </a:lnTo>
              </a:path>
            </a:pathLst>
          </a:custGeom>
          <a:noFill/>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txBody>
          <a:bodyPr spcFirstLastPara="0" vert="horz" wrap="square" lIns="165726" tIns="139587" rIns="165726" bIns="139587" numCol="1" spcCol="1270" anchor="ctr" anchorCtr="0">
            <a:noAutofit/>
          </a:bodyPr>
          <a:lstStyle/>
          <a:p>
            <a:pPr marL="0" lvl="0" indent="0" algn="ctr" defTabSz="222250">
              <a:lnSpc>
                <a:spcPct val="90000"/>
              </a:lnSpc>
              <a:spcBef>
                <a:spcPct val="0"/>
              </a:spcBef>
              <a:spcAft>
                <a:spcPct val="35000"/>
              </a:spcAft>
              <a:buNone/>
            </a:pPr>
            <a:endParaRPr lang="en-US" sz="500" kern="1200"/>
          </a:p>
        </p:txBody>
      </p:sp>
      <p:sp>
        <p:nvSpPr>
          <p:cNvPr id="8" name="Freeform: Shape 7">
            <a:extLst>
              <a:ext uri="{FF2B5EF4-FFF2-40B4-BE49-F238E27FC236}">
                <a16:creationId xmlns:a16="http://schemas.microsoft.com/office/drawing/2014/main" id="{545629AB-5D49-25CB-53D2-E95E3DE02661}"/>
              </a:ext>
              <a:ext uri="{C183D7F6-B498-43B3-948B-1728B52AA6E4}">
                <adec:decorative xmlns:adec="http://schemas.microsoft.com/office/drawing/2017/decorative" val="1"/>
              </a:ext>
            </a:extLst>
          </p:cNvPr>
          <p:cNvSpPr/>
          <p:nvPr/>
        </p:nvSpPr>
        <p:spPr>
          <a:xfrm>
            <a:off x="1592462" y="2970999"/>
            <a:ext cx="288145" cy="459932"/>
          </a:xfrm>
          <a:custGeom>
            <a:avLst/>
            <a:gdLst>
              <a:gd name="connsiteX0" fmla="*/ 0 w 328339"/>
              <a:gd name="connsiteY0" fmla="*/ 524088 h 524088"/>
              <a:gd name="connsiteX1" fmla="*/ 164169 w 328339"/>
              <a:gd name="connsiteY1" fmla="*/ 524088 h 524088"/>
              <a:gd name="connsiteX2" fmla="*/ 164169 w 328339"/>
              <a:gd name="connsiteY2" fmla="*/ 0 h 524088"/>
              <a:gd name="connsiteX3" fmla="*/ 328339 w 328339"/>
              <a:gd name="connsiteY3" fmla="*/ 0 h 524088"/>
            </a:gdLst>
            <a:ahLst/>
            <a:cxnLst>
              <a:cxn ang="0">
                <a:pos x="connsiteX0" y="connsiteY0"/>
              </a:cxn>
              <a:cxn ang="0">
                <a:pos x="connsiteX1" y="connsiteY1"/>
              </a:cxn>
              <a:cxn ang="0">
                <a:pos x="connsiteX2" y="connsiteY2"/>
              </a:cxn>
              <a:cxn ang="0">
                <a:pos x="connsiteX3" y="connsiteY3"/>
              </a:cxn>
            </a:cxnLst>
            <a:rect l="l" t="t" r="r" b="b"/>
            <a:pathLst>
              <a:path w="328339" h="524088">
                <a:moveTo>
                  <a:pt x="0" y="524088"/>
                </a:moveTo>
                <a:lnTo>
                  <a:pt x="164169" y="524088"/>
                </a:lnTo>
                <a:lnTo>
                  <a:pt x="164169" y="0"/>
                </a:lnTo>
                <a:lnTo>
                  <a:pt x="328339" y="0"/>
                </a:lnTo>
              </a:path>
            </a:pathLst>
          </a:custGeom>
          <a:noFill/>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txBody>
          <a:bodyPr spcFirstLastPara="0" vert="horz" wrap="square" lIns="161408" tIns="246583" rIns="161409" bIns="246583" numCol="1" spcCol="1270" anchor="ctr" anchorCtr="0">
            <a:noAutofit/>
          </a:bodyPr>
          <a:lstStyle/>
          <a:p>
            <a:pPr marL="0" lvl="0" indent="0" algn="ctr" defTabSz="222250">
              <a:lnSpc>
                <a:spcPct val="90000"/>
              </a:lnSpc>
              <a:spcBef>
                <a:spcPct val="0"/>
              </a:spcBef>
              <a:spcAft>
                <a:spcPct val="35000"/>
              </a:spcAft>
              <a:buNone/>
            </a:pPr>
            <a:endParaRPr lang="en-US" sz="500" kern="1200"/>
          </a:p>
        </p:txBody>
      </p:sp>
      <p:sp>
        <p:nvSpPr>
          <p:cNvPr id="9" name="Freeform: Shape 8">
            <a:extLst>
              <a:ext uri="{FF2B5EF4-FFF2-40B4-BE49-F238E27FC236}">
                <a16:creationId xmlns:a16="http://schemas.microsoft.com/office/drawing/2014/main" id="{4CD6AB4F-8EE4-00A3-C351-BF2B084F4289}"/>
              </a:ext>
              <a:ext uri="{C183D7F6-B498-43B3-948B-1728B52AA6E4}">
                <adec:decorative xmlns:adec="http://schemas.microsoft.com/office/drawing/2017/decorative" val="1"/>
              </a:ext>
            </a:extLst>
          </p:cNvPr>
          <p:cNvSpPr/>
          <p:nvPr/>
        </p:nvSpPr>
        <p:spPr>
          <a:xfrm>
            <a:off x="1592462" y="2252205"/>
            <a:ext cx="288145" cy="1178725"/>
          </a:xfrm>
          <a:custGeom>
            <a:avLst/>
            <a:gdLst>
              <a:gd name="connsiteX0" fmla="*/ 0 w 328339"/>
              <a:gd name="connsiteY0" fmla="*/ 1343147 h 1343147"/>
              <a:gd name="connsiteX1" fmla="*/ 164169 w 328339"/>
              <a:gd name="connsiteY1" fmla="*/ 1343147 h 1343147"/>
              <a:gd name="connsiteX2" fmla="*/ 164169 w 328339"/>
              <a:gd name="connsiteY2" fmla="*/ 0 h 1343147"/>
              <a:gd name="connsiteX3" fmla="*/ 328339 w 328339"/>
              <a:gd name="connsiteY3" fmla="*/ 0 h 1343147"/>
            </a:gdLst>
            <a:ahLst/>
            <a:cxnLst>
              <a:cxn ang="0">
                <a:pos x="connsiteX0" y="connsiteY0"/>
              </a:cxn>
              <a:cxn ang="0">
                <a:pos x="connsiteX1" y="connsiteY1"/>
              </a:cxn>
              <a:cxn ang="0">
                <a:pos x="connsiteX2" y="connsiteY2"/>
              </a:cxn>
              <a:cxn ang="0">
                <a:pos x="connsiteX3" y="connsiteY3"/>
              </a:cxn>
            </a:cxnLst>
            <a:rect l="l" t="t" r="r" b="b"/>
            <a:pathLst>
              <a:path w="328339" h="1343147">
                <a:moveTo>
                  <a:pt x="0" y="1343147"/>
                </a:moveTo>
                <a:lnTo>
                  <a:pt x="164169" y="1343147"/>
                </a:lnTo>
                <a:lnTo>
                  <a:pt x="164169" y="0"/>
                </a:lnTo>
                <a:lnTo>
                  <a:pt x="328339" y="0"/>
                </a:lnTo>
              </a:path>
            </a:pathLst>
          </a:custGeom>
          <a:noFill/>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txBody>
          <a:bodyPr spcFirstLastPara="0" vert="horz" wrap="square" lIns="142302" tIns="637007" rIns="142303" bIns="637006" numCol="1" spcCol="1270" anchor="ctr" anchorCtr="0">
            <a:noAutofit/>
          </a:bodyPr>
          <a:lstStyle/>
          <a:p>
            <a:pPr marL="0" lvl="0" indent="0" algn="ctr" defTabSz="222250">
              <a:lnSpc>
                <a:spcPct val="90000"/>
              </a:lnSpc>
              <a:spcBef>
                <a:spcPct val="0"/>
              </a:spcBef>
              <a:spcAft>
                <a:spcPct val="35000"/>
              </a:spcAft>
              <a:buNone/>
            </a:pPr>
            <a:endParaRPr lang="en-US" sz="500" kern="1200"/>
          </a:p>
        </p:txBody>
      </p:sp>
      <p:sp>
        <p:nvSpPr>
          <p:cNvPr id="10" name="Freeform: Shape 9">
            <a:extLst>
              <a:ext uri="{FF2B5EF4-FFF2-40B4-BE49-F238E27FC236}">
                <a16:creationId xmlns:a16="http://schemas.microsoft.com/office/drawing/2014/main" id="{3ED2D83D-46DD-C3B2-8934-DF2EFCEFFF59}"/>
              </a:ext>
              <a:ext uri="{C183D7F6-B498-43B3-948B-1728B52AA6E4}">
                <adec:decorative xmlns:adec="http://schemas.microsoft.com/office/drawing/2017/decorative" val="1"/>
              </a:ext>
            </a:extLst>
          </p:cNvPr>
          <p:cNvSpPr/>
          <p:nvPr/>
        </p:nvSpPr>
        <p:spPr>
          <a:xfrm>
            <a:off x="1592462" y="1606230"/>
            <a:ext cx="288145" cy="1824700"/>
          </a:xfrm>
          <a:custGeom>
            <a:avLst/>
            <a:gdLst>
              <a:gd name="connsiteX0" fmla="*/ 0 w 328339"/>
              <a:gd name="connsiteY0" fmla="*/ 2079230 h 2079230"/>
              <a:gd name="connsiteX1" fmla="*/ 164169 w 328339"/>
              <a:gd name="connsiteY1" fmla="*/ 2079230 h 2079230"/>
              <a:gd name="connsiteX2" fmla="*/ 164169 w 328339"/>
              <a:gd name="connsiteY2" fmla="*/ 0 h 2079230"/>
              <a:gd name="connsiteX3" fmla="*/ 328339 w 328339"/>
              <a:gd name="connsiteY3" fmla="*/ 0 h 2079230"/>
            </a:gdLst>
            <a:ahLst/>
            <a:cxnLst>
              <a:cxn ang="0">
                <a:pos x="connsiteX0" y="connsiteY0"/>
              </a:cxn>
              <a:cxn ang="0">
                <a:pos x="connsiteX1" y="connsiteY1"/>
              </a:cxn>
              <a:cxn ang="0">
                <a:pos x="connsiteX2" y="connsiteY2"/>
              </a:cxn>
              <a:cxn ang="0">
                <a:pos x="connsiteX3" y="connsiteY3"/>
              </a:cxn>
            </a:cxnLst>
            <a:rect l="l" t="t" r="r" b="b"/>
            <a:pathLst>
              <a:path w="328339" h="2079230">
                <a:moveTo>
                  <a:pt x="0" y="2079230"/>
                </a:moveTo>
                <a:lnTo>
                  <a:pt x="164169" y="2079230"/>
                </a:lnTo>
                <a:lnTo>
                  <a:pt x="164169" y="0"/>
                </a:lnTo>
                <a:lnTo>
                  <a:pt x="328339" y="0"/>
                </a:lnTo>
              </a:path>
            </a:pathLst>
          </a:custGeom>
          <a:noFill/>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txBody>
          <a:bodyPr spcFirstLastPara="0" vert="horz" wrap="square" lIns="124245" tIns="986991" rIns="124245" bIns="986990" numCol="1" spcCol="1270" anchor="ctr" anchorCtr="0">
            <a:noAutofit/>
          </a:bodyPr>
          <a:lstStyle/>
          <a:p>
            <a:pPr marL="0" lvl="0" indent="0" algn="ctr" defTabSz="355600">
              <a:lnSpc>
                <a:spcPct val="90000"/>
              </a:lnSpc>
              <a:spcBef>
                <a:spcPct val="0"/>
              </a:spcBef>
              <a:spcAft>
                <a:spcPct val="35000"/>
              </a:spcAft>
              <a:buNone/>
            </a:pPr>
            <a:endParaRPr lang="en-US" sz="800" kern="1200"/>
          </a:p>
        </p:txBody>
      </p:sp>
      <p:sp>
        <p:nvSpPr>
          <p:cNvPr id="11" name="Freeform: Shape 10">
            <a:extLst>
              <a:ext uri="{FF2B5EF4-FFF2-40B4-BE49-F238E27FC236}">
                <a16:creationId xmlns:a16="http://schemas.microsoft.com/office/drawing/2014/main" id="{43001B58-3D77-49BE-1C8E-67147ACFD286}"/>
              </a:ext>
            </a:extLst>
          </p:cNvPr>
          <p:cNvSpPr/>
          <p:nvPr/>
        </p:nvSpPr>
        <p:spPr>
          <a:xfrm rot="16200000">
            <a:off x="-1118419" y="3036864"/>
            <a:ext cx="4633630" cy="788134"/>
          </a:xfrm>
          <a:custGeom>
            <a:avLst/>
            <a:gdLst>
              <a:gd name="connsiteX0" fmla="*/ 0 w 5279981"/>
              <a:gd name="connsiteY0" fmla="*/ 0 h 898072"/>
              <a:gd name="connsiteX1" fmla="*/ 5279981 w 5279981"/>
              <a:gd name="connsiteY1" fmla="*/ 0 h 898072"/>
              <a:gd name="connsiteX2" fmla="*/ 5279981 w 5279981"/>
              <a:gd name="connsiteY2" fmla="*/ 898072 h 898072"/>
              <a:gd name="connsiteX3" fmla="*/ 0 w 5279981"/>
              <a:gd name="connsiteY3" fmla="*/ 898072 h 898072"/>
              <a:gd name="connsiteX4" fmla="*/ 0 w 5279981"/>
              <a:gd name="connsiteY4" fmla="*/ 0 h 8980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79981" h="898072">
                <a:moveTo>
                  <a:pt x="0" y="0"/>
                </a:moveTo>
                <a:lnTo>
                  <a:pt x="5279981" y="0"/>
                </a:lnTo>
                <a:lnTo>
                  <a:pt x="5279981" y="898072"/>
                </a:lnTo>
                <a:lnTo>
                  <a:pt x="0" y="898072"/>
                </a:lnTo>
                <a:lnTo>
                  <a:pt x="0" y="0"/>
                </a:lnTo>
                <a:close/>
              </a:path>
            </a:pathLst>
          </a:custGeom>
          <a:solidFill>
            <a:schemeClr val="accent6">
              <a:lumMod val="75000"/>
            </a:schemeClr>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22859" tIns="22860" rIns="22860" bIns="22859" numCol="1" spcCol="1270" anchor="ctr" anchorCtr="0">
            <a:noAutofit/>
          </a:bodyPr>
          <a:lstStyle/>
          <a:p>
            <a:pPr marL="0" lvl="0" indent="0" algn="ctr" defTabSz="1600200">
              <a:lnSpc>
                <a:spcPct val="90000"/>
              </a:lnSpc>
              <a:spcBef>
                <a:spcPct val="0"/>
              </a:spcBef>
              <a:spcAft>
                <a:spcPct val="35000"/>
              </a:spcAft>
              <a:buNone/>
            </a:pPr>
            <a:r>
              <a:rPr lang="en-US" sz="3600" kern="1200" dirty="0"/>
              <a:t>5 Required Activities  </a:t>
            </a:r>
          </a:p>
        </p:txBody>
      </p:sp>
      <p:sp>
        <p:nvSpPr>
          <p:cNvPr id="12" name="Freeform: Shape 11">
            <a:extLst>
              <a:ext uri="{FF2B5EF4-FFF2-40B4-BE49-F238E27FC236}">
                <a16:creationId xmlns:a16="http://schemas.microsoft.com/office/drawing/2014/main" id="{520FF498-A431-9B30-EADF-1F91F39B6823}"/>
              </a:ext>
            </a:extLst>
          </p:cNvPr>
          <p:cNvSpPr/>
          <p:nvPr/>
        </p:nvSpPr>
        <p:spPr>
          <a:xfrm>
            <a:off x="1880607" y="1386608"/>
            <a:ext cx="2017421" cy="439246"/>
          </a:xfrm>
          <a:custGeom>
            <a:avLst/>
            <a:gdLst>
              <a:gd name="connsiteX0" fmla="*/ 0 w 2298834"/>
              <a:gd name="connsiteY0" fmla="*/ 0 h 500517"/>
              <a:gd name="connsiteX1" fmla="*/ 2298834 w 2298834"/>
              <a:gd name="connsiteY1" fmla="*/ 0 h 500517"/>
              <a:gd name="connsiteX2" fmla="*/ 2298834 w 2298834"/>
              <a:gd name="connsiteY2" fmla="*/ 500517 h 500517"/>
              <a:gd name="connsiteX3" fmla="*/ 0 w 2298834"/>
              <a:gd name="connsiteY3" fmla="*/ 500517 h 500517"/>
              <a:gd name="connsiteX4" fmla="*/ 0 w 2298834"/>
              <a:gd name="connsiteY4" fmla="*/ 0 h 50051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98834" h="500517">
                <a:moveTo>
                  <a:pt x="0" y="0"/>
                </a:moveTo>
                <a:lnTo>
                  <a:pt x="2298834" y="0"/>
                </a:lnTo>
                <a:lnTo>
                  <a:pt x="2298834" y="500517"/>
                </a:lnTo>
                <a:lnTo>
                  <a:pt x="0" y="500517"/>
                </a:lnTo>
                <a:lnTo>
                  <a:pt x="0" y="0"/>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2860" tIns="22860" rIns="22860" bIns="22860" numCol="1" spcCol="1270" anchor="ctr" anchorCtr="0">
            <a:noAutofit/>
          </a:bodyPr>
          <a:lstStyle/>
          <a:p>
            <a:pPr marL="117475" lvl="0" indent="0" algn="l" defTabSz="1600200">
              <a:lnSpc>
                <a:spcPct val="90000"/>
              </a:lnSpc>
              <a:spcBef>
                <a:spcPct val="0"/>
              </a:spcBef>
              <a:spcAft>
                <a:spcPct val="35000"/>
              </a:spcAft>
              <a:buNone/>
            </a:pPr>
            <a:r>
              <a:rPr lang="en-US" sz="2800" kern="1200" dirty="0">
                <a:solidFill>
                  <a:schemeClr val="bg1"/>
                </a:solidFill>
              </a:rPr>
              <a:t>Definition</a:t>
            </a:r>
          </a:p>
        </p:txBody>
      </p:sp>
      <p:sp>
        <p:nvSpPr>
          <p:cNvPr id="13" name="Freeform: Shape 12">
            <a:extLst>
              <a:ext uri="{FF2B5EF4-FFF2-40B4-BE49-F238E27FC236}">
                <a16:creationId xmlns:a16="http://schemas.microsoft.com/office/drawing/2014/main" id="{BED879B2-2CF8-5D9E-B59B-B9D5F543D24A}"/>
              </a:ext>
            </a:extLst>
          </p:cNvPr>
          <p:cNvSpPr/>
          <p:nvPr/>
        </p:nvSpPr>
        <p:spPr>
          <a:xfrm>
            <a:off x="1880607" y="1935665"/>
            <a:ext cx="3573695" cy="633081"/>
          </a:xfrm>
          <a:custGeom>
            <a:avLst/>
            <a:gdLst>
              <a:gd name="connsiteX0" fmla="*/ 0 w 4072194"/>
              <a:gd name="connsiteY0" fmla="*/ 0 h 721390"/>
              <a:gd name="connsiteX1" fmla="*/ 4072194 w 4072194"/>
              <a:gd name="connsiteY1" fmla="*/ 0 h 721390"/>
              <a:gd name="connsiteX2" fmla="*/ 4072194 w 4072194"/>
              <a:gd name="connsiteY2" fmla="*/ 721390 h 721390"/>
              <a:gd name="connsiteX3" fmla="*/ 0 w 4072194"/>
              <a:gd name="connsiteY3" fmla="*/ 721390 h 721390"/>
              <a:gd name="connsiteX4" fmla="*/ 0 w 4072194"/>
              <a:gd name="connsiteY4" fmla="*/ 0 h 7213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72194" h="721390">
                <a:moveTo>
                  <a:pt x="0" y="0"/>
                </a:moveTo>
                <a:lnTo>
                  <a:pt x="4072194" y="0"/>
                </a:lnTo>
                <a:lnTo>
                  <a:pt x="4072194" y="721390"/>
                </a:lnTo>
                <a:lnTo>
                  <a:pt x="0" y="721390"/>
                </a:lnTo>
                <a:lnTo>
                  <a:pt x="0" y="0"/>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2860" tIns="22860" rIns="22860" bIns="22860" numCol="1" spcCol="1270" anchor="ctr" anchorCtr="0">
            <a:noAutofit/>
          </a:bodyPr>
          <a:lstStyle/>
          <a:p>
            <a:pPr marL="117475" lvl="0" indent="0" algn="l" defTabSz="1600200">
              <a:lnSpc>
                <a:spcPct val="90000"/>
              </a:lnSpc>
              <a:spcBef>
                <a:spcPct val="0"/>
              </a:spcBef>
              <a:spcAft>
                <a:spcPct val="35000"/>
              </a:spcAft>
              <a:buNone/>
            </a:pPr>
            <a:r>
              <a:rPr lang="en-US" sz="2800" b="0" i="0" u="none" strike="noStrike" kern="1200" cap="none" dirty="0">
                <a:solidFill>
                  <a:schemeClr val="bg1"/>
                </a:solidFill>
                <a:ea typeface="Arial"/>
                <a:cs typeface="Arial"/>
                <a:sym typeface="Arial"/>
              </a:rPr>
              <a:t>Guiding Questions </a:t>
            </a:r>
            <a:endParaRPr lang="en-US" sz="2800" kern="1200" dirty="0">
              <a:solidFill>
                <a:schemeClr val="bg1"/>
              </a:solidFill>
            </a:endParaRPr>
          </a:p>
        </p:txBody>
      </p:sp>
      <p:sp>
        <p:nvSpPr>
          <p:cNvPr id="14" name="Freeform: Shape 13">
            <a:extLst>
              <a:ext uri="{FF2B5EF4-FFF2-40B4-BE49-F238E27FC236}">
                <a16:creationId xmlns:a16="http://schemas.microsoft.com/office/drawing/2014/main" id="{FA05C898-77AD-7F9A-F6ED-9E266E2764AE}"/>
              </a:ext>
            </a:extLst>
          </p:cNvPr>
          <p:cNvSpPr/>
          <p:nvPr/>
        </p:nvSpPr>
        <p:spPr>
          <a:xfrm>
            <a:off x="1880607" y="2678558"/>
            <a:ext cx="4216129" cy="584882"/>
          </a:xfrm>
          <a:custGeom>
            <a:avLst/>
            <a:gdLst>
              <a:gd name="connsiteX0" fmla="*/ 0 w 4804242"/>
              <a:gd name="connsiteY0" fmla="*/ 0 h 666468"/>
              <a:gd name="connsiteX1" fmla="*/ 4804242 w 4804242"/>
              <a:gd name="connsiteY1" fmla="*/ 0 h 666468"/>
              <a:gd name="connsiteX2" fmla="*/ 4804242 w 4804242"/>
              <a:gd name="connsiteY2" fmla="*/ 666468 h 666468"/>
              <a:gd name="connsiteX3" fmla="*/ 0 w 4804242"/>
              <a:gd name="connsiteY3" fmla="*/ 666468 h 666468"/>
              <a:gd name="connsiteX4" fmla="*/ 0 w 4804242"/>
              <a:gd name="connsiteY4" fmla="*/ 0 h 6664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804242" h="666468">
                <a:moveTo>
                  <a:pt x="0" y="0"/>
                </a:moveTo>
                <a:lnTo>
                  <a:pt x="4804242" y="0"/>
                </a:lnTo>
                <a:lnTo>
                  <a:pt x="4804242" y="666468"/>
                </a:lnTo>
                <a:lnTo>
                  <a:pt x="0" y="666468"/>
                </a:lnTo>
                <a:lnTo>
                  <a:pt x="0" y="0"/>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2860" tIns="22860" rIns="22860" bIns="22860" numCol="1" spcCol="1270" anchor="ctr" anchorCtr="0">
            <a:noAutofit/>
          </a:bodyPr>
          <a:lstStyle/>
          <a:p>
            <a:pPr marL="0" lvl="0" indent="117475" algn="l" defTabSz="1600200">
              <a:lnSpc>
                <a:spcPct val="90000"/>
              </a:lnSpc>
              <a:spcBef>
                <a:spcPct val="0"/>
              </a:spcBef>
              <a:spcAft>
                <a:spcPct val="35000"/>
              </a:spcAft>
              <a:buNone/>
            </a:pPr>
            <a:r>
              <a:rPr lang="en-US" sz="2800" b="0" i="0" u="none" strike="noStrike" kern="1200" cap="none" dirty="0">
                <a:solidFill>
                  <a:schemeClr val="bg1"/>
                </a:solidFill>
                <a:ea typeface="Arial"/>
                <a:cs typeface="Arial"/>
                <a:sym typeface="Arial"/>
              </a:rPr>
              <a:t>Examples of Activities</a:t>
            </a:r>
            <a:endParaRPr lang="en-US" sz="2800" kern="1200" dirty="0">
              <a:solidFill>
                <a:schemeClr val="bg1"/>
              </a:solidFill>
            </a:endParaRPr>
          </a:p>
        </p:txBody>
      </p:sp>
      <p:sp>
        <p:nvSpPr>
          <p:cNvPr id="15" name="Freeform: Shape 14">
            <a:extLst>
              <a:ext uri="{FF2B5EF4-FFF2-40B4-BE49-F238E27FC236}">
                <a16:creationId xmlns:a16="http://schemas.microsoft.com/office/drawing/2014/main" id="{8C94776F-646E-7254-4C57-C9E0F2935FD3}"/>
              </a:ext>
            </a:extLst>
          </p:cNvPr>
          <p:cNvSpPr/>
          <p:nvPr/>
        </p:nvSpPr>
        <p:spPr>
          <a:xfrm>
            <a:off x="1880607" y="3373252"/>
            <a:ext cx="3751653" cy="644474"/>
          </a:xfrm>
          <a:custGeom>
            <a:avLst/>
            <a:gdLst>
              <a:gd name="connsiteX0" fmla="*/ 0 w 4274976"/>
              <a:gd name="connsiteY0" fmla="*/ 0 h 734373"/>
              <a:gd name="connsiteX1" fmla="*/ 4274976 w 4274976"/>
              <a:gd name="connsiteY1" fmla="*/ 0 h 734373"/>
              <a:gd name="connsiteX2" fmla="*/ 4274976 w 4274976"/>
              <a:gd name="connsiteY2" fmla="*/ 734373 h 734373"/>
              <a:gd name="connsiteX3" fmla="*/ 0 w 4274976"/>
              <a:gd name="connsiteY3" fmla="*/ 734373 h 734373"/>
              <a:gd name="connsiteX4" fmla="*/ 0 w 4274976"/>
              <a:gd name="connsiteY4" fmla="*/ 0 h 7343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274976" h="734373">
                <a:moveTo>
                  <a:pt x="0" y="0"/>
                </a:moveTo>
                <a:lnTo>
                  <a:pt x="4274976" y="0"/>
                </a:lnTo>
                <a:lnTo>
                  <a:pt x="4274976" y="734373"/>
                </a:lnTo>
                <a:lnTo>
                  <a:pt x="0" y="734373"/>
                </a:lnTo>
                <a:lnTo>
                  <a:pt x="0" y="0"/>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2860" tIns="22860" rIns="22860" bIns="22860" numCol="1" spcCol="1270" anchor="ctr" anchorCtr="0">
            <a:noAutofit/>
          </a:bodyPr>
          <a:lstStyle/>
          <a:p>
            <a:pPr marL="0" lvl="0" indent="117475" algn="l" defTabSz="1600200">
              <a:lnSpc>
                <a:spcPct val="90000"/>
              </a:lnSpc>
              <a:spcBef>
                <a:spcPct val="0"/>
              </a:spcBef>
              <a:spcAft>
                <a:spcPct val="35000"/>
              </a:spcAft>
              <a:buNone/>
            </a:pPr>
            <a:r>
              <a:rPr lang="en-US" sz="2800" kern="1200" dirty="0">
                <a:solidFill>
                  <a:schemeClr val="bg1"/>
                </a:solidFill>
                <a:ea typeface="Arial"/>
                <a:cs typeface="Arial"/>
                <a:sym typeface="Arial"/>
              </a:rPr>
              <a:t>Key Considerations</a:t>
            </a:r>
            <a:endParaRPr lang="en-US" sz="2800" kern="1200" dirty="0">
              <a:solidFill>
                <a:schemeClr val="bg1"/>
              </a:solidFill>
            </a:endParaRPr>
          </a:p>
        </p:txBody>
      </p:sp>
      <p:sp>
        <p:nvSpPr>
          <p:cNvPr id="16" name="Freeform: Shape 15">
            <a:extLst>
              <a:ext uri="{FF2B5EF4-FFF2-40B4-BE49-F238E27FC236}">
                <a16:creationId xmlns:a16="http://schemas.microsoft.com/office/drawing/2014/main" id="{6D7EAA76-C093-2F94-9B00-AB63BB25ED02}"/>
              </a:ext>
            </a:extLst>
          </p:cNvPr>
          <p:cNvSpPr/>
          <p:nvPr/>
        </p:nvSpPr>
        <p:spPr>
          <a:xfrm>
            <a:off x="1880607" y="4127539"/>
            <a:ext cx="7826260" cy="614492"/>
          </a:xfrm>
          <a:custGeom>
            <a:avLst/>
            <a:gdLst>
              <a:gd name="connsiteX0" fmla="*/ 0 w 8917955"/>
              <a:gd name="connsiteY0" fmla="*/ 0 h 700208"/>
              <a:gd name="connsiteX1" fmla="*/ 8917955 w 8917955"/>
              <a:gd name="connsiteY1" fmla="*/ 0 h 700208"/>
              <a:gd name="connsiteX2" fmla="*/ 8917955 w 8917955"/>
              <a:gd name="connsiteY2" fmla="*/ 700208 h 700208"/>
              <a:gd name="connsiteX3" fmla="*/ 0 w 8917955"/>
              <a:gd name="connsiteY3" fmla="*/ 700208 h 700208"/>
              <a:gd name="connsiteX4" fmla="*/ 0 w 8917955"/>
              <a:gd name="connsiteY4" fmla="*/ 0 h 70020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917955" h="700208">
                <a:moveTo>
                  <a:pt x="0" y="0"/>
                </a:moveTo>
                <a:lnTo>
                  <a:pt x="8917955" y="0"/>
                </a:lnTo>
                <a:lnTo>
                  <a:pt x="8917955" y="700208"/>
                </a:lnTo>
                <a:lnTo>
                  <a:pt x="0" y="700208"/>
                </a:lnTo>
                <a:lnTo>
                  <a:pt x="0" y="0"/>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2860" tIns="22860" rIns="22860" bIns="22860" numCol="1" spcCol="1270" anchor="ctr" anchorCtr="0">
            <a:noAutofit/>
          </a:bodyPr>
          <a:lstStyle/>
          <a:p>
            <a:pPr marL="0" lvl="0" indent="117475" algn="l" defTabSz="1600200">
              <a:lnSpc>
                <a:spcPct val="90000"/>
              </a:lnSpc>
              <a:spcBef>
                <a:spcPct val="0"/>
              </a:spcBef>
              <a:spcAft>
                <a:spcPct val="35000"/>
              </a:spcAft>
              <a:buNone/>
            </a:pPr>
            <a:r>
              <a:rPr lang="en-US" sz="2800" b="0" i="0" u="none" strike="noStrike" kern="1200" cap="none" dirty="0">
                <a:solidFill>
                  <a:schemeClr val="bg1"/>
                </a:solidFill>
                <a:ea typeface="Arial"/>
                <a:cs typeface="Arial"/>
                <a:sym typeface="Arial"/>
              </a:rPr>
              <a:t>Student Progress and Outcome Indicators</a:t>
            </a:r>
            <a:endParaRPr lang="en-US" sz="2800" kern="1200" dirty="0">
              <a:solidFill>
                <a:schemeClr val="bg1"/>
              </a:solidFill>
            </a:endParaRPr>
          </a:p>
        </p:txBody>
      </p:sp>
      <p:sp>
        <p:nvSpPr>
          <p:cNvPr id="17" name="Freeform: Shape 16">
            <a:extLst>
              <a:ext uri="{FF2B5EF4-FFF2-40B4-BE49-F238E27FC236}">
                <a16:creationId xmlns:a16="http://schemas.microsoft.com/office/drawing/2014/main" id="{791C9BC7-F7CB-B745-E204-292CF7A55118}"/>
              </a:ext>
            </a:extLst>
          </p:cNvPr>
          <p:cNvSpPr/>
          <p:nvPr/>
        </p:nvSpPr>
        <p:spPr>
          <a:xfrm>
            <a:off x="1880607" y="4851842"/>
            <a:ext cx="8419840" cy="623412"/>
          </a:xfrm>
          <a:custGeom>
            <a:avLst/>
            <a:gdLst>
              <a:gd name="connsiteX0" fmla="*/ 0 w 9594334"/>
              <a:gd name="connsiteY0" fmla="*/ 0 h 710373"/>
              <a:gd name="connsiteX1" fmla="*/ 9594334 w 9594334"/>
              <a:gd name="connsiteY1" fmla="*/ 0 h 710373"/>
              <a:gd name="connsiteX2" fmla="*/ 9594334 w 9594334"/>
              <a:gd name="connsiteY2" fmla="*/ 710373 h 710373"/>
              <a:gd name="connsiteX3" fmla="*/ 0 w 9594334"/>
              <a:gd name="connsiteY3" fmla="*/ 710373 h 710373"/>
              <a:gd name="connsiteX4" fmla="*/ 0 w 9594334"/>
              <a:gd name="connsiteY4" fmla="*/ 0 h 7103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594334" h="710373">
                <a:moveTo>
                  <a:pt x="0" y="0"/>
                </a:moveTo>
                <a:lnTo>
                  <a:pt x="9594334" y="0"/>
                </a:lnTo>
                <a:lnTo>
                  <a:pt x="9594334" y="710373"/>
                </a:lnTo>
                <a:lnTo>
                  <a:pt x="0" y="710373"/>
                </a:lnTo>
                <a:lnTo>
                  <a:pt x="0" y="0"/>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2860" tIns="22860" rIns="22860" bIns="22860" numCol="1" spcCol="1270" anchor="ctr" anchorCtr="0">
            <a:noAutofit/>
          </a:bodyPr>
          <a:lstStyle/>
          <a:p>
            <a:pPr marL="0" lvl="0" indent="117475" algn="l" defTabSz="1600200">
              <a:lnSpc>
                <a:spcPct val="90000"/>
              </a:lnSpc>
              <a:spcBef>
                <a:spcPct val="0"/>
              </a:spcBef>
              <a:spcAft>
                <a:spcPct val="35000"/>
              </a:spcAft>
              <a:buNone/>
            </a:pPr>
            <a:r>
              <a:rPr lang="en-US" sz="2800" kern="1200" dirty="0">
                <a:solidFill>
                  <a:schemeClr val="bg1"/>
                </a:solidFill>
                <a:ea typeface="Arial"/>
                <a:cs typeface="Arial"/>
                <a:sym typeface="Arial"/>
              </a:rPr>
              <a:t>Curriculum Options and Additional Resources</a:t>
            </a:r>
            <a:endParaRPr lang="en-US" sz="2800" kern="1200" dirty="0">
              <a:solidFill>
                <a:schemeClr val="bg1"/>
              </a:solidFill>
            </a:endParaRPr>
          </a:p>
        </p:txBody>
      </p:sp>
    </p:spTree>
    <p:custDataLst>
      <p:tags r:id="rId1"/>
    </p:custDataLst>
    <p:extLst>
      <p:ext uri="{BB962C8B-B14F-4D97-AF65-F5344CB8AC3E}">
        <p14:creationId xmlns:p14="http://schemas.microsoft.com/office/powerpoint/2010/main" val="374201076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7880E3C0-03BD-58DD-A2A8-C3C90A2D9BCF}"/>
              </a:ext>
              <a:ext uri="{C183D7F6-B498-43B3-948B-1728B52AA6E4}">
                <adec:decorative xmlns:adec="http://schemas.microsoft.com/office/drawing/2017/decorative" val="1"/>
              </a:ext>
            </a:extLst>
          </p:cNvPr>
          <p:cNvSpPr/>
          <p:nvPr/>
        </p:nvSpPr>
        <p:spPr>
          <a:xfrm>
            <a:off x="5149736" y="1502229"/>
            <a:ext cx="7042263" cy="3918858"/>
          </a:xfrm>
          <a:prstGeom prst="rect">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43DF8C9-803C-482A-A107-4F033A421C3C}"/>
              </a:ext>
            </a:extLst>
          </p:cNvPr>
          <p:cNvSpPr>
            <a:spLocks noGrp="1"/>
          </p:cNvSpPr>
          <p:nvPr>
            <p:ph type="title"/>
          </p:nvPr>
        </p:nvSpPr>
        <p:spPr>
          <a:xfrm>
            <a:off x="257432" y="321098"/>
            <a:ext cx="10279939" cy="737165"/>
          </a:xfrm>
        </p:spPr>
        <p:txBody>
          <a:bodyPr>
            <a:normAutofit/>
          </a:bodyPr>
          <a:lstStyle/>
          <a:p>
            <a:r>
              <a:rPr lang="en-US" sz="4400" dirty="0">
                <a:solidFill>
                  <a:schemeClr val="accent1"/>
                </a:solidFill>
                <a:cs typeface="Arial" panose="020B0604020202020204" pitchFamily="34" charset="0"/>
              </a:rPr>
              <a:t>Example: </a:t>
            </a:r>
            <a:r>
              <a:rPr lang="en-US" sz="4400" dirty="0">
                <a:cs typeface="Arial" panose="020B0604020202020204" pitchFamily="34" charset="0"/>
              </a:rPr>
              <a:t>Job Exploration Counseling</a:t>
            </a:r>
          </a:p>
        </p:txBody>
      </p:sp>
      <p:sp>
        <p:nvSpPr>
          <p:cNvPr id="3" name="Text Placeholder 2">
            <a:extLst>
              <a:ext uri="{FF2B5EF4-FFF2-40B4-BE49-F238E27FC236}">
                <a16:creationId xmlns:a16="http://schemas.microsoft.com/office/drawing/2014/main" id="{D06E35F0-2D6A-4DDA-BA34-3632719CDD05}"/>
              </a:ext>
            </a:extLst>
          </p:cNvPr>
          <p:cNvSpPr>
            <a:spLocks noGrp="1"/>
          </p:cNvSpPr>
          <p:nvPr>
            <p:ph type="body" idx="1"/>
          </p:nvPr>
        </p:nvSpPr>
        <p:spPr>
          <a:xfrm>
            <a:off x="257104" y="1998903"/>
            <a:ext cx="4892305" cy="2407578"/>
          </a:xfrm>
        </p:spPr>
        <p:txBody>
          <a:bodyPr>
            <a:noAutofit/>
          </a:bodyPr>
          <a:lstStyle/>
          <a:p>
            <a:pPr indent="-457200">
              <a:lnSpc>
                <a:spcPct val="100000"/>
              </a:lnSpc>
              <a:spcBef>
                <a:spcPts val="0"/>
              </a:spcBef>
              <a:spcAft>
                <a:spcPts val="1200"/>
              </a:spcAft>
              <a:buSzPct val="100000"/>
            </a:pPr>
            <a:r>
              <a:rPr lang="en-US" dirty="0">
                <a:solidFill>
                  <a:schemeClr val="bg2"/>
                </a:solidFill>
                <a:latin typeface="Open Sans" pitchFamily="2" charset="0"/>
                <a:ea typeface="Open Sans" pitchFamily="2" charset="0"/>
                <a:cs typeface="Open Sans" pitchFamily="2" charset="0"/>
              </a:rPr>
              <a:t>Define each of the five required activities.</a:t>
            </a:r>
          </a:p>
          <a:p>
            <a:pPr indent="-457200">
              <a:lnSpc>
                <a:spcPct val="100000"/>
              </a:lnSpc>
              <a:spcBef>
                <a:spcPts val="0"/>
              </a:spcBef>
              <a:spcAft>
                <a:spcPts val="1200"/>
              </a:spcAft>
              <a:buSzPct val="100000"/>
            </a:pPr>
            <a:r>
              <a:rPr lang="en-US" dirty="0">
                <a:solidFill>
                  <a:schemeClr val="bg2"/>
                </a:solidFill>
                <a:latin typeface="Open Sans" pitchFamily="2" charset="0"/>
                <a:ea typeface="Open Sans" pitchFamily="2" charset="0"/>
                <a:cs typeface="Open Sans" pitchFamily="2" charset="0"/>
              </a:rPr>
              <a:t>Highlight major content areas that should be included in each activity.</a:t>
            </a:r>
          </a:p>
        </p:txBody>
      </p:sp>
      <p:pic>
        <p:nvPicPr>
          <p:cNvPr id="4" name="Picture 3" descr="A screenshot of the job exploration activity.">
            <a:extLst>
              <a:ext uri="{FF2B5EF4-FFF2-40B4-BE49-F238E27FC236}">
                <a16:creationId xmlns:a16="http://schemas.microsoft.com/office/drawing/2014/main" id="{905CBF61-9DDD-4AFF-8273-BE291850DA93}"/>
              </a:ext>
            </a:extLst>
          </p:cNvPr>
          <p:cNvPicPr>
            <a:picLocks noChangeAspect="1"/>
          </p:cNvPicPr>
          <p:nvPr/>
        </p:nvPicPr>
        <p:blipFill>
          <a:blip r:embed="rId4"/>
          <a:stretch>
            <a:fillRect/>
          </a:stretch>
        </p:blipFill>
        <p:spPr>
          <a:xfrm>
            <a:off x="5515992" y="1998903"/>
            <a:ext cx="6309424" cy="2860191"/>
          </a:xfrm>
          <a:prstGeom prst="rect">
            <a:avLst/>
          </a:prstGeom>
          <a:ln w="50800">
            <a:solidFill>
              <a:schemeClr val="accent2"/>
            </a:solidFill>
          </a:ln>
          <a:effectLst>
            <a:outerShdw blurRad="50800" dist="38100" dir="2700000" algn="tl" rotWithShape="0">
              <a:prstClr val="black">
                <a:alpha val="40000"/>
              </a:prstClr>
            </a:outerShdw>
          </a:effectLst>
        </p:spPr>
      </p:pic>
    </p:spTree>
    <p:custDataLst>
      <p:tags r:id="rId1"/>
    </p:custDataLst>
    <p:extLst>
      <p:ext uri="{BB962C8B-B14F-4D97-AF65-F5344CB8AC3E}">
        <p14:creationId xmlns:p14="http://schemas.microsoft.com/office/powerpoint/2010/main" val="195081861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3DF8C9-803C-482A-A107-4F033A421C3C}"/>
              </a:ext>
            </a:extLst>
          </p:cNvPr>
          <p:cNvSpPr>
            <a:spLocks noGrp="1"/>
          </p:cNvSpPr>
          <p:nvPr>
            <p:ph type="title"/>
          </p:nvPr>
        </p:nvSpPr>
        <p:spPr>
          <a:xfrm>
            <a:off x="312008" y="261246"/>
            <a:ext cx="11567984" cy="737165"/>
          </a:xfrm>
        </p:spPr>
        <p:txBody>
          <a:bodyPr>
            <a:normAutofit fontScale="90000"/>
          </a:bodyPr>
          <a:lstStyle/>
          <a:p>
            <a:r>
              <a:rPr lang="en-US" sz="4400" dirty="0">
                <a:latin typeface="Montserrat" pitchFamily="2" charset="0"/>
              </a:rPr>
              <a:t>Guiding Questions -</a:t>
            </a:r>
            <a:r>
              <a:rPr lang="en-US" sz="4000" b="0" dirty="0">
                <a:solidFill>
                  <a:srgbClr val="0070C0"/>
                </a:solidFill>
                <a:latin typeface="Montserrat" pitchFamily="2" charset="0"/>
                <a:cs typeface="Arial" panose="020B0604020202020204" pitchFamily="34" charset="0"/>
              </a:rPr>
              <a:t> Example: Job Exploration Counseling</a:t>
            </a:r>
            <a:r>
              <a:rPr lang="en-US" sz="4400" dirty="0">
                <a:latin typeface="Montserrat" pitchFamily="2" charset="0"/>
              </a:rPr>
              <a:t> </a:t>
            </a:r>
          </a:p>
        </p:txBody>
      </p:sp>
      <p:sp>
        <p:nvSpPr>
          <p:cNvPr id="6" name="TextBox 5">
            <a:extLst>
              <a:ext uri="{FF2B5EF4-FFF2-40B4-BE49-F238E27FC236}">
                <a16:creationId xmlns:a16="http://schemas.microsoft.com/office/drawing/2014/main" id="{1B758FDE-8DD5-424F-854E-8A811298BAEC}"/>
              </a:ext>
            </a:extLst>
          </p:cNvPr>
          <p:cNvSpPr txBox="1"/>
          <p:nvPr/>
        </p:nvSpPr>
        <p:spPr>
          <a:xfrm>
            <a:off x="455130" y="1328683"/>
            <a:ext cx="3380552" cy="4832092"/>
          </a:xfrm>
          <a:prstGeom prst="rect">
            <a:avLst/>
          </a:prstGeom>
          <a:noFill/>
        </p:spPr>
        <p:txBody>
          <a:bodyPr wrap="square" rtlCol="0">
            <a:spAutoFit/>
          </a:bodyPr>
          <a:lstStyle/>
          <a:p>
            <a:pPr marL="365760" indent="-365760">
              <a:buFont typeface="Wingdings" panose="05000000000000000000" pitchFamily="2" charset="2"/>
              <a:buChar char="Ø"/>
            </a:pPr>
            <a:r>
              <a:rPr lang="en-US" sz="2200" dirty="0">
                <a:solidFill>
                  <a:srgbClr val="7030A0"/>
                </a:solidFill>
              </a:rPr>
              <a:t>Each of the five required has guiding questions specific to that service. </a:t>
            </a:r>
          </a:p>
          <a:p>
            <a:pPr marL="365760" indent="-365760">
              <a:buFont typeface="Wingdings" panose="05000000000000000000" pitchFamily="2" charset="2"/>
              <a:buChar char="Ø"/>
            </a:pPr>
            <a:endParaRPr lang="en-US" sz="2200" dirty="0">
              <a:solidFill>
                <a:srgbClr val="7030A0"/>
              </a:solidFill>
            </a:endParaRPr>
          </a:p>
          <a:p>
            <a:pPr marL="365760" indent="-365760">
              <a:buFont typeface="Wingdings" panose="05000000000000000000" pitchFamily="2" charset="2"/>
              <a:buChar char="Ø"/>
            </a:pPr>
            <a:r>
              <a:rPr lang="en-US" sz="2200" dirty="0">
                <a:solidFill>
                  <a:srgbClr val="7030A0"/>
                </a:solidFill>
              </a:rPr>
              <a:t>Helps determine the student’s need for those services. </a:t>
            </a:r>
          </a:p>
          <a:p>
            <a:pPr marL="365760" indent="-365760">
              <a:buFont typeface="Wingdings" panose="05000000000000000000" pitchFamily="2" charset="2"/>
              <a:buChar char="Ø"/>
            </a:pPr>
            <a:endParaRPr lang="en-US" sz="2200" dirty="0">
              <a:solidFill>
                <a:srgbClr val="7030A0"/>
              </a:solidFill>
            </a:endParaRPr>
          </a:p>
          <a:p>
            <a:pPr marL="365760" indent="-365760">
              <a:buFont typeface="Wingdings" panose="05000000000000000000" pitchFamily="2" charset="2"/>
              <a:buChar char="Ø"/>
            </a:pPr>
            <a:r>
              <a:rPr lang="en-US" sz="2200" dirty="0">
                <a:solidFill>
                  <a:srgbClr val="7030A0"/>
                </a:solidFill>
              </a:rPr>
              <a:t>Identifies lessons, and/or activities that might be most beneficial for each student. </a:t>
            </a:r>
          </a:p>
        </p:txBody>
      </p:sp>
      <p:sp>
        <p:nvSpPr>
          <p:cNvPr id="3" name="Text Placeholder 2">
            <a:extLst>
              <a:ext uri="{FF2B5EF4-FFF2-40B4-BE49-F238E27FC236}">
                <a16:creationId xmlns:a16="http://schemas.microsoft.com/office/drawing/2014/main" id="{D06E35F0-2D6A-4DDA-BA34-3632719CDD05}"/>
              </a:ext>
            </a:extLst>
          </p:cNvPr>
          <p:cNvSpPr>
            <a:spLocks noGrp="1"/>
          </p:cNvSpPr>
          <p:nvPr>
            <p:ph type="body" idx="1"/>
          </p:nvPr>
        </p:nvSpPr>
        <p:spPr>
          <a:xfrm>
            <a:off x="4033380" y="1064159"/>
            <a:ext cx="8015185" cy="5361141"/>
          </a:xfrm>
        </p:spPr>
        <p:txBody>
          <a:bodyPr>
            <a:noAutofit/>
          </a:bodyPr>
          <a:lstStyle/>
          <a:p>
            <a:pPr marL="490537" indent="-342900">
              <a:buSzPct val="100000"/>
              <a:buFont typeface="+mj-lt"/>
              <a:buAutoNum type="arabicPeriod"/>
            </a:pPr>
            <a:r>
              <a:rPr lang="en-US" sz="1800" b="1" i="1" dirty="0">
                <a:solidFill>
                  <a:schemeClr val="bg2"/>
                </a:solidFill>
                <a:latin typeface="+mn-lt"/>
              </a:rPr>
              <a:t>Awareness: </a:t>
            </a:r>
            <a:r>
              <a:rPr lang="en-US" sz="1800" b="1" dirty="0">
                <a:solidFill>
                  <a:schemeClr val="bg2"/>
                </a:solidFill>
                <a:latin typeface="+mn-lt"/>
              </a:rPr>
              <a:t>Does the student have a general awareness of careers, various occupations, and career pathways?</a:t>
            </a:r>
          </a:p>
          <a:p>
            <a:pPr marL="947737" lvl="1"/>
            <a:r>
              <a:rPr lang="en-US" sz="1600" dirty="0">
                <a:solidFill>
                  <a:srgbClr val="0070C0"/>
                </a:solidFill>
                <a:latin typeface="+mn-lt"/>
              </a:rPr>
              <a:t>Students connect the present (career clusters and pathways of interest now) to the future (jobs/careers/post-secondary education after HS).</a:t>
            </a:r>
          </a:p>
          <a:p>
            <a:pPr marL="947737" lvl="1"/>
            <a:r>
              <a:rPr lang="en-US" sz="1600" dirty="0">
                <a:solidFill>
                  <a:srgbClr val="0070C0"/>
                </a:solidFill>
                <a:latin typeface="+mn-lt"/>
              </a:rPr>
              <a:t>Students see how their current skills and academic knowledge relate to future opportunities in postsecondary educational settings and employment.</a:t>
            </a:r>
          </a:p>
          <a:p>
            <a:pPr marL="490537" lvl="1">
              <a:spcBef>
                <a:spcPts val="1000"/>
              </a:spcBef>
              <a:buClr>
                <a:schemeClr val="accent6"/>
              </a:buClr>
              <a:buSzPct val="100000"/>
              <a:buFont typeface="+mj-lt"/>
              <a:buAutoNum type="arabicPeriod" startAt="2"/>
            </a:pPr>
            <a:r>
              <a:rPr lang="en-US" sz="1800" b="1" i="1" dirty="0">
                <a:solidFill>
                  <a:schemeClr val="bg2"/>
                </a:solidFill>
                <a:latin typeface="+mn-lt"/>
                <a:cs typeface="Arial"/>
                <a:sym typeface="Arial"/>
              </a:rPr>
              <a:t>Exploration: Has the student been able to explore occupations and career pathways in their area of interest?</a:t>
            </a:r>
          </a:p>
          <a:p>
            <a:pPr marL="947737" lvl="1">
              <a:tabLst>
                <a:tab pos="463550" algn="l"/>
              </a:tabLst>
            </a:pPr>
            <a:r>
              <a:rPr lang="en-US" sz="1600" dirty="0">
                <a:solidFill>
                  <a:srgbClr val="0070C0"/>
                </a:solidFill>
                <a:latin typeface="+mn-lt"/>
              </a:rPr>
              <a:t>Students learn to combine career interests with career opportunities.</a:t>
            </a:r>
          </a:p>
          <a:p>
            <a:pPr marL="947737" lvl="1">
              <a:tabLst>
                <a:tab pos="463550" algn="l"/>
              </a:tabLst>
            </a:pPr>
            <a:r>
              <a:rPr lang="en-US" sz="1600" dirty="0">
                <a:solidFill>
                  <a:srgbClr val="0070C0"/>
                </a:solidFill>
                <a:latin typeface="+mn-lt"/>
              </a:rPr>
              <a:t>Students identify the requirements and demands of the job (academic, training, physical, environmental, etc.), and explore any possible assistive technology, accommodations or supports.</a:t>
            </a:r>
          </a:p>
          <a:p>
            <a:pPr marL="490537" indent="-342900">
              <a:buSzPct val="100000"/>
              <a:buFont typeface="+mj-lt"/>
              <a:buAutoNum type="arabicPeriod" startAt="3"/>
            </a:pPr>
            <a:r>
              <a:rPr lang="en-US" sz="1800" b="1" i="1" dirty="0">
                <a:solidFill>
                  <a:schemeClr val="bg2"/>
                </a:solidFill>
                <a:latin typeface="+mn-lt"/>
              </a:rPr>
              <a:t>Planning and Preparation: Is the student prepared to express their vocational interests, and identify the career pathway they want to pursue?</a:t>
            </a:r>
          </a:p>
          <a:p>
            <a:pPr marL="947737" lvl="1">
              <a:tabLst>
                <a:tab pos="463550" algn="l"/>
              </a:tabLst>
            </a:pPr>
            <a:r>
              <a:rPr lang="en-US" sz="1600" dirty="0">
                <a:solidFill>
                  <a:srgbClr val="0070C0"/>
                </a:solidFill>
                <a:latin typeface="+mn-lt"/>
              </a:rPr>
              <a:t>Students recognize the importance of focusing on their career journey, rather than a specific job.</a:t>
            </a:r>
          </a:p>
          <a:p>
            <a:pPr marL="947737" lvl="1">
              <a:tabLst>
                <a:tab pos="463550" algn="l"/>
              </a:tabLst>
            </a:pPr>
            <a:r>
              <a:rPr lang="en-US" sz="1600" dirty="0">
                <a:solidFill>
                  <a:srgbClr val="0070C0"/>
                </a:solidFill>
                <a:latin typeface="+mn-lt"/>
              </a:rPr>
              <a:t>Students understand the value of available resources and supports in the job exploration process, including family, friends, mentors, and peers.</a:t>
            </a:r>
          </a:p>
        </p:txBody>
      </p:sp>
    </p:spTree>
    <p:custDataLst>
      <p:tags r:id="rId1"/>
    </p:custDataLst>
    <p:extLst>
      <p:ext uri="{BB962C8B-B14F-4D97-AF65-F5344CB8AC3E}">
        <p14:creationId xmlns:p14="http://schemas.microsoft.com/office/powerpoint/2010/main" val="384281724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0164BD-403E-4A4C-8B65-77E895286C83}"/>
              </a:ext>
            </a:extLst>
          </p:cNvPr>
          <p:cNvSpPr>
            <a:spLocks noGrp="1"/>
          </p:cNvSpPr>
          <p:nvPr>
            <p:ph type="title"/>
          </p:nvPr>
        </p:nvSpPr>
        <p:spPr>
          <a:xfrm>
            <a:off x="158789" y="358861"/>
            <a:ext cx="11567984" cy="611905"/>
          </a:xfrm>
        </p:spPr>
        <p:txBody>
          <a:bodyPr>
            <a:noAutofit/>
          </a:bodyPr>
          <a:lstStyle/>
          <a:p>
            <a:pPr algn="ctr"/>
            <a:r>
              <a:rPr lang="en-US" dirty="0">
                <a:latin typeface="Montserrat" pitchFamily="2" charset="0"/>
                <a:cs typeface="Arial" panose="020B0604020202020204" pitchFamily="34" charset="0"/>
              </a:rPr>
              <a:t>Job Exploration Counseling: Activity Examples</a:t>
            </a:r>
          </a:p>
        </p:txBody>
      </p:sp>
      <p:sp>
        <p:nvSpPr>
          <p:cNvPr id="3" name="Text Placeholder 2">
            <a:extLst>
              <a:ext uri="{FF2B5EF4-FFF2-40B4-BE49-F238E27FC236}">
                <a16:creationId xmlns:a16="http://schemas.microsoft.com/office/drawing/2014/main" id="{66E56A32-ABE8-4207-BB66-E81A309CB5C8}"/>
              </a:ext>
            </a:extLst>
          </p:cNvPr>
          <p:cNvSpPr>
            <a:spLocks noGrp="1"/>
          </p:cNvSpPr>
          <p:nvPr>
            <p:ph type="body" idx="1"/>
          </p:nvPr>
        </p:nvSpPr>
        <p:spPr>
          <a:xfrm>
            <a:off x="257432" y="970766"/>
            <a:ext cx="11677136" cy="5887234"/>
          </a:xfrm>
        </p:spPr>
        <p:txBody>
          <a:bodyPr>
            <a:noAutofit/>
          </a:bodyPr>
          <a:lstStyle/>
          <a:p>
            <a:pPr marL="365760" indent="-365760">
              <a:lnSpc>
                <a:spcPct val="100000"/>
              </a:lnSpc>
              <a:buSzPct val="100000"/>
              <a:buFont typeface="+mj-lt"/>
              <a:buAutoNum type="arabicPeriod"/>
            </a:pPr>
            <a:r>
              <a:rPr lang="en-US" sz="1600" dirty="0">
                <a:solidFill>
                  <a:srgbClr val="002060"/>
                </a:solidFill>
                <a:latin typeface="+mn-lt"/>
              </a:rPr>
              <a:t>Have the student complete a career interest inventory/survey, and identify friends, family and/or famous people that work in related jobs within their top two career pathways. </a:t>
            </a:r>
          </a:p>
          <a:p>
            <a:pPr marL="365760" indent="-365760">
              <a:lnSpc>
                <a:spcPct val="100000"/>
              </a:lnSpc>
              <a:buSzPct val="100000"/>
              <a:buFont typeface="+mj-lt"/>
              <a:buAutoNum type="arabicPeriod"/>
            </a:pPr>
            <a:r>
              <a:rPr lang="en-US" sz="1600" dirty="0">
                <a:solidFill>
                  <a:srgbClr val="002060"/>
                </a:solidFill>
                <a:latin typeface="+mn-lt"/>
              </a:rPr>
              <a:t>Coordinate opportunities for visitors/speakers, role models and mentors to meet with students either in-person or virtually to describe their work, postsecondary education and training, early interests in careers, and personal information that informed their career decisions. </a:t>
            </a:r>
          </a:p>
          <a:p>
            <a:pPr marL="365760" indent="-365760">
              <a:lnSpc>
                <a:spcPct val="100000"/>
              </a:lnSpc>
              <a:buSzPct val="100000"/>
              <a:buFont typeface="+mj-lt"/>
              <a:buAutoNum type="arabicPeriod"/>
            </a:pPr>
            <a:r>
              <a:rPr lang="en-US" sz="1600" dirty="0">
                <a:solidFill>
                  <a:srgbClr val="002060"/>
                </a:solidFill>
                <a:latin typeface="+mn-lt"/>
              </a:rPr>
              <a:t>Explore military career pathways using clips of various movies and ask students to identify all of the different jobs they could find within that clip (e.g. Top Gun, etc.) </a:t>
            </a:r>
          </a:p>
          <a:p>
            <a:pPr marL="365760" indent="-365760">
              <a:lnSpc>
                <a:spcPct val="100000"/>
              </a:lnSpc>
              <a:buSzPct val="100000"/>
              <a:buFont typeface="+mj-lt"/>
              <a:buAutoNum type="arabicPeriod"/>
            </a:pPr>
            <a:r>
              <a:rPr lang="en-US" sz="1600" dirty="0">
                <a:solidFill>
                  <a:srgbClr val="002060"/>
                </a:solidFill>
                <a:latin typeface="+mn-lt"/>
              </a:rPr>
              <a:t>Instruct students on how to use both local and national labor market information (e.g. Career Index Plus, O*Net, etc.) to explore in-demand occupations, and help inform/support career goals. </a:t>
            </a:r>
          </a:p>
          <a:p>
            <a:pPr marL="365760" indent="-365760">
              <a:lnSpc>
                <a:spcPct val="100000"/>
              </a:lnSpc>
              <a:buSzPct val="100000"/>
              <a:buFont typeface="+mj-lt"/>
              <a:buAutoNum type="arabicPeriod"/>
            </a:pPr>
            <a:r>
              <a:rPr lang="en-US" sz="1600" dirty="0">
                <a:solidFill>
                  <a:srgbClr val="002060"/>
                </a:solidFill>
                <a:latin typeface="+mn-lt"/>
              </a:rPr>
              <a:t>Create a career profile scavenger hunt for students featuring jobs in the various career pathways, and explore multiple on-off ramps, and industry recognized credentials/certifications. </a:t>
            </a:r>
          </a:p>
          <a:p>
            <a:pPr marL="365760" indent="-365760">
              <a:lnSpc>
                <a:spcPct val="100000"/>
              </a:lnSpc>
              <a:buSzPct val="100000"/>
              <a:buFont typeface="+mj-lt"/>
              <a:buAutoNum type="arabicPeriod"/>
            </a:pPr>
            <a:r>
              <a:rPr lang="en-US" sz="1600" dirty="0">
                <a:solidFill>
                  <a:srgbClr val="002060"/>
                </a:solidFill>
                <a:latin typeface="+mn-lt"/>
              </a:rPr>
              <a:t>Assist the student in learning about skills, academic/training requirements, and any physical or environmental demands required for employment in various career fields. </a:t>
            </a:r>
          </a:p>
          <a:p>
            <a:pPr marL="365760" indent="-365760">
              <a:lnSpc>
                <a:spcPct val="100000"/>
              </a:lnSpc>
              <a:buSzPct val="100000"/>
              <a:buFont typeface="+mj-lt"/>
              <a:buAutoNum type="arabicPeriod"/>
            </a:pPr>
            <a:r>
              <a:rPr lang="en-US" sz="1600" dirty="0">
                <a:solidFill>
                  <a:srgbClr val="002060"/>
                </a:solidFill>
                <a:latin typeface="+mn-lt"/>
              </a:rPr>
              <a:t>Explore how assistive technology, and other types of accommodations can be utilized in various employment settings or career fields. </a:t>
            </a:r>
          </a:p>
          <a:p>
            <a:pPr marL="365760" indent="-365760">
              <a:lnSpc>
                <a:spcPct val="100000"/>
              </a:lnSpc>
              <a:buSzPct val="100000"/>
              <a:buFont typeface="+mj-lt"/>
              <a:buAutoNum type="arabicPeriod"/>
            </a:pPr>
            <a:r>
              <a:rPr lang="en-US" sz="1600" dirty="0">
                <a:solidFill>
                  <a:srgbClr val="002060"/>
                </a:solidFill>
                <a:latin typeface="+mn-lt"/>
              </a:rPr>
              <a:t>Access websites and print information offering self-assessments, career information, employment, and training information. </a:t>
            </a:r>
          </a:p>
        </p:txBody>
      </p:sp>
    </p:spTree>
    <p:custDataLst>
      <p:tags r:id="rId1"/>
    </p:custDataLst>
    <p:extLst>
      <p:ext uri="{BB962C8B-B14F-4D97-AF65-F5344CB8AC3E}">
        <p14:creationId xmlns:p14="http://schemas.microsoft.com/office/powerpoint/2010/main" val="267601213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E901B010-2552-B8EB-D2AA-9CCD493431E3}"/>
              </a:ext>
              <a:ext uri="{C183D7F6-B498-43B3-948B-1728B52AA6E4}">
                <adec:decorative xmlns:adec="http://schemas.microsoft.com/office/drawing/2017/decorative" val="1"/>
              </a:ext>
            </a:extLst>
          </p:cNvPr>
          <p:cNvSpPr/>
          <p:nvPr/>
        </p:nvSpPr>
        <p:spPr>
          <a:xfrm>
            <a:off x="0" y="885363"/>
            <a:ext cx="12192000" cy="5087271"/>
          </a:xfrm>
          <a:prstGeom prst="rect">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BAF7CA1-8EF1-47DC-94A1-D50DF7AC4CF3}"/>
              </a:ext>
            </a:extLst>
          </p:cNvPr>
          <p:cNvSpPr>
            <a:spLocks noGrp="1"/>
          </p:cNvSpPr>
          <p:nvPr>
            <p:ph type="title"/>
          </p:nvPr>
        </p:nvSpPr>
        <p:spPr>
          <a:xfrm>
            <a:off x="115892" y="201403"/>
            <a:ext cx="11742502" cy="552091"/>
          </a:xfrm>
        </p:spPr>
        <p:txBody>
          <a:bodyPr>
            <a:noAutofit/>
          </a:bodyPr>
          <a:lstStyle/>
          <a:p>
            <a:pPr>
              <a:lnSpc>
                <a:spcPct val="100000"/>
              </a:lnSpc>
            </a:pPr>
            <a:r>
              <a:rPr lang="en-US" sz="3200" dirty="0">
                <a:solidFill>
                  <a:schemeClr val="accent1"/>
                </a:solidFill>
              </a:rPr>
              <a:t>JEC: </a:t>
            </a:r>
            <a:r>
              <a:rPr lang="en-US" sz="3200" dirty="0"/>
              <a:t>Examples of Learning Objectives/Outcome Indicators</a:t>
            </a:r>
          </a:p>
        </p:txBody>
      </p:sp>
      <p:pic>
        <p:nvPicPr>
          <p:cNvPr id="4" name="Picture 3" descr="Job Exploration Counseling&#10;1. Identifies reasons to go work&#10;2. Identifies personal interests, values, personality traits, and current skills&#10;3. Identifies at least three career choices related to personal interests, values, personality traits&#10;4. Describes the jobs of various family members&#10;5. Accesses information about jobs in the community, state, and country that are available&#10;6. Describes tasks, work environment, training and salary involved in various jobs (at least two)&#10;7. Evaluates job requirements and benefits for at last two career options&#10;8. Researches Local/State labor market information that matches stated career interest&#10;9. Identifies what is important to them in any job related to pay, benefits, or chance for advancement&#10;10. Identifies what is important to them in work environment, work setting, and/or work culture&#10;11. Identifies any needed supports or accommodations that might be needed in a work setting&#10;12. Identifies required skills, certification, and/or post-secondary training requirements for jobs">
            <a:extLst>
              <a:ext uri="{FF2B5EF4-FFF2-40B4-BE49-F238E27FC236}">
                <a16:creationId xmlns:a16="http://schemas.microsoft.com/office/drawing/2014/main" id="{238F6F05-6BDF-44A5-89D7-13702F646646}"/>
              </a:ext>
            </a:extLst>
          </p:cNvPr>
          <p:cNvPicPr>
            <a:picLocks noChangeAspect="1"/>
          </p:cNvPicPr>
          <p:nvPr/>
        </p:nvPicPr>
        <p:blipFill>
          <a:blip r:embed="rId4"/>
          <a:stretch>
            <a:fillRect/>
          </a:stretch>
        </p:blipFill>
        <p:spPr>
          <a:xfrm>
            <a:off x="1308827" y="1017234"/>
            <a:ext cx="9574346" cy="4823531"/>
          </a:xfrm>
          <a:prstGeom prst="rect">
            <a:avLst/>
          </a:prstGeom>
          <a:ln w="50800">
            <a:solidFill>
              <a:schemeClr val="accent2"/>
            </a:solidFill>
          </a:ln>
          <a:effectLst>
            <a:outerShdw blurRad="50800" dist="38100" dir="2700000" algn="tl" rotWithShape="0">
              <a:prstClr val="black">
                <a:alpha val="40000"/>
              </a:prstClr>
            </a:outerShdw>
          </a:effectLst>
        </p:spPr>
      </p:pic>
    </p:spTree>
    <p:custDataLst>
      <p:tags r:id="rId1"/>
    </p:custDataLst>
    <p:extLst>
      <p:ext uri="{BB962C8B-B14F-4D97-AF65-F5344CB8AC3E}">
        <p14:creationId xmlns:p14="http://schemas.microsoft.com/office/powerpoint/2010/main" val="428343469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96"/>
        <p:cNvGrpSpPr/>
        <p:nvPr/>
      </p:nvGrpSpPr>
      <p:grpSpPr>
        <a:xfrm>
          <a:off x="0" y="0"/>
          <a:ext cx="0" cy="0"/>
          <a:chOff x="0" y="0"/>
          <a:chExt cx="0" cy="0"/>
        </a:xfrm>
      </p:grpSpPr>
      <p:sp>
        <p:nvSpPr>
          <p:cNvPr id="197" name="Google Shape;197;p13"/>
          <p:cNvSpPr txBox="1">
            <a:spLocks noGrp="1"/>
          </p:cNvSpPr>
          <p:nvPr>
            <p:ph type="title"/>
          </p:nvPr>
        </p:nvSpPr>
        <p:spPr>
          <a:xfrm>
            <a:off x="257432" y="365126"/>
            <a:ext cx="11567984" cy="842352"/>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2"/>
              </a:buClr>
              <a:buSzPts val="3600"/>
              <a:buFont typeface="Helvetica Neue"/>
              <a:buNone/>
            </a:pPr>
            <a:r>
              <a:rPr lang="en-US" dirty="0"/>
              <a:t>WBLE: Guiding Questions</a:t>
            </a:r>
            <a:endParaRPr dirty="0"/>
          </a:p>
        </p:txBody>
      </p:sp>
      <p:sp>
        <p:nvSpPr>
          <p:cNvPr id="198" name="Google Shape;198;p13"/>
          <p:cNvSpPr txBox="1">
            <a:spLocks noGrp="1"/>
          </p:cNvSpPr>
          <p:nvPr>
            <p:ph type="body" idx="1"/>
          </p:nvPr>
        </p:nvSpPr>
        <p:spPr>
          <a:xfrm>
            <a:off x="407902" y="1516551"/>
            <a:ext cx="11567984" cy="4239480"/>
          </a:xfrm>
          <a:prstGeom prst="rect">
            <a:avLst/>
          </a:prstGeom>
          <a:noFill/>
          <a:ln>
            <a:noFill/>
          </a:ln>
        </p:spPr>
        <p:txBody>
          <a:bodyPr spcFirstLastPara="1" wrap="square" lIns="91425" tIns="45700" rIns="91425" bIns="45700" anchor="t" anchorCtr="0">
            <a:normAutofit fontScale="70000" lnSpcReduction="20000"/>
          </a:bodyPr>
          <a:lstStyle/>
          <a:p>
            <a:pPr marL="0" lvl="0" indent="0" algn="l" rtl="0">
              <a:lnSpc>
                <a:spcPct val="130000"/>
              </a:lnSpc>
              <a:spcBef>
                <a:spcPts val="0"/>
              </a:spcBef>
              <a:spcAft>
                <a:spcPts val="0"/>
              </a:spcAft>
              <a:buSzPct val="70000"/>
              <a:buNone/>
            </a:pPr>
            <a:r>
              <a:rPr lang="en-US" sz="3300">
                <a:solidFill>
                  <a:schemeClr val="accent2"/>
                </a:solidFill>
                <a:latin typeface="Arial"/>
                <a:ea typeface="Arial"/>
                <a:cs typeface="Arial"/>
                <a:sym typeface="Arial"/>
              </a:rPr>
              <a:t>Awareness</a:t>
            </a:r>
            <a:r>
              <a:rPr lang="en-US" sz="3300">
                <a:solidFill>
                  <a:schemeClr val="dk2"/>
                </a:solidFill>
                <a:latin typeface="Arial"/>
                <a:ea typeface="Arial"/>
                <a:cs typeface="Arial"/>
                <a:sym typeface="Arial"/>
              </a:rPr>
              <a:t>: Does the student have a general awareness of employment or what it means to have a job? </a:t>
            </a:r>
            <a:endParaRPr/>
          </a:p>
          <a:p>
            <a:pPr marL="457200" lvl="0" indent="-284607" algn="l" rtl="0">
              <a:lnSpc>
                <a:spcPct val="150000"/>
              </a:lnSpc>
              <a:spcBef>
                <a:spcPts val="0"/>
              </a:spcBef>
              <a:spcAft>
                <a:spcPts val="0"/>
              </a:spcAft>
              <a:buClr>
                <a:schemeClr val="accent2"/>
              </a:buClr>
              <a:buSzPct val="45000"/>
              <a:buFont typeface="Arial"/>
              <a:buChar char="→"/>
            </a:pPr>
            <a:r>
              <a:rPr lang="en-US">
                <a:solidFill>
                  <a:schemeClr val="accent2"/>
                </a:solidFill>
                <a:latin typeface="Arial"/>
                <a:ea typeface="Arial"/>
                <a:cs typeface="Arial"/>
                <a:sym typeface="Arial"/>
              </a:rPr>
              <a:t>Important for students to become aware of the concept of work through in-school work experiences, on-site or on-line workplace tours, informational interviews, and volunteering.</a:t>
            </a:r>
            <a:endParaRPr>
              <a:solidFill>
                <a:schemeClr val="accent2"/>
              </a:solidFill>
              <a:latin typeface="Arial"/>
              <a:ea typeface="Arial"/>
              <a:cs typeface="Arial"/>
              <a:sym typeface="Arial"/>
            </a:endParaRPr>
          </a:p>
          <a:p>
            <a:pPr marL="457200" lvl="0" indent="-284607" algn="l" rtl="0">
              <a:lnSpc>
                <a:spcPct val="150000"/>
              </a:lnSpc>
              <a:spcBef>
                <a:spcPts val="0"/>
              </a:spcBef>
              <a:spcAft>
                <a:spcPts val="0"/>
              </a:spcAft>
              <a:buClr>
                <a:schemeClr val="accent2"/>
              </a:buClr>
              <a:buSzPct val="45000"/>
              <a:buFont typeface="Arial"/>
              <a:buChar char="→"/>
            </a:pPr>
            <a:r>
              <a:rPr lang="en-US">
                <a:solidFill>
                  <a:schemeClr val="accent2"/>
                </a:solidFill>
                <a:latin typeface="Arial"/>
                <a:ea typeface="Arial"/>
                <a:cs typeface="Arial"/>
                <a:sym typeface="Arial"/>
              </a:rPr>
              <a:t>Raise expectations of students, especially those with the most significant disabilities, and their families, to imagine what the world of work might look like for them.</a:t>
            </a:r>
            <a:endParaRPr>
              <a:solidFill>
                <a:schemeClr val="accent2"/>
              </a:solidFill>
              <a:latin typeface="Arial"/>
              <a:ea typeface="Arial"/>
              <a:cs typeface="Arial"/>
              <a:sym typeface="Arial"/>
            </a:endParaRPr>
          </a:p>
          <a:p>
            <a:pPr marL="457200" lvl="0" indent="-284607" algn="l" rtl="0">
              <a:lnSpc>
                <a:spcPct val="150000"/>
              </a:lnSpc>
              <a:spcBef>
                <a:spcPts val="0"/>
              </a:spcBef>
              <a:spcAft>
                <a:spcPts val="0"/>
              </a:spcAft>
              <a:buClr>
                <a:schemeClr val="accent2"/>
              </a:buClr>
              <a:buSzPct val="45000"/>
              <a:buFont typeface="Arial"/>
              <a:buChar char="→"/>
            </a:pPr>
            <a:r>
              <a:rPr lang="en-US">
                <a:solidFill>
                  <a:schemeClr val="accent2"/>
                </a:solidFill>
                <a:latin typeface="Arial"/>
                <a:ea typeface="Arial"/>
                <a:cs typeface="Arial"/>
                <a:sym typeface="Arial"/>
              </a:rPr>
              <a:t>Students that have worked or had related experiences, understand why they had trouble keeping that position, and/or why they experienced any specific challenges/issues in the environment.</a:t>
            </a:r>
            <a:endParaRPr>
              <a:solidFill>
                <a:schemeClr val="accent2"/>
              </a:solidFill>
              <a:latin typeface="Arial"/>
              <a:ea typeface="Arial"/>
              <a:cs typeface="Arial"/>
              <a:sym typeface="Arial"/>
            </a:endParaRPr>
          </a:p>
          <a:p>
            <a:pPr marL="342900" lvl="0" indent="-244221" algn="l" rtl="0">
              <a:lnSpc>
                <a:spcPct val="130000"/>
              </a:lnSpc>
              <a:spcBef>
                <a:spcPts val="1000"/>
              </a:spcBef>
              <a:spcAft>
                <a:spcPts val="0"/>
              </a:spcAft>
              <a:buSzPct val="70000"/>
              <a:buFont typeface="Noto Sans Symbols"/>
              <a:buNone/>
            </a:pPr>
            <a:endParaRPr sz="2400">
              <a:solidFill>
                <a:schemeClr val="accent2"/>
              </a:solidFill>
              <a:latin typeface="Arial"/>
              <a:ea typeface="Arial"/>
              <a:cs typeface="Arial"/>
              <a:sym typeface="Arial"/>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687"/>
        <p:cNvGrpSpPr/>
        <p:nvPr/>
      </p:nvGrpSpPr>
      <p:grpSpPr>
        <a:xfrm>
          <a:off x="0" y="0"/>
          <a:ext cx="0" cy="0"/>
          <a:chOff x="0" y="0"/>
          <a:chExt cx="0" cy="0"/>
        </a:xfrm>
      </p:grpSpPr>
      <p:sp>
        <p:nvSpPr>
          <p:cNvPr id="688" name="Google Shape;688;p2"/>
          <p:cNvSpPr txBox="1">
            <a:spLocks noGrp="1"/>
          </p:cNvSpPr>
          <p:nvPr>
            <p:ph type="title"/>
          </p:nvPr>
        </p:nvSpPr>
        <p:spPr>
          <a:xfrm>
            <a:off x="257432" y="216310"/>
            <a:ext cx="11567984" cy="885217"/>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2"/>
              </a:buClr>
              <a:buSzPts val="3600"/>
              <a:buFont typeface="Helvetica Neue"/>
              <a:buNone/>
            </a:pPr>
            <a:r>
              <a:rPr lang="en-US" dirty="0">
                <a:latin typeface="Montserrat"/>
                <a:ea typeface="Montserrat"/>
                <a:cs typeface="Montserrat"/>
                <a:sym typeface="Montserrat"/>
              </a:rPr>
              <a:t>Facilitator</a:t>
            </a:r>
            <a:endParaRPr dirty="0">
              <a:latin typeface="Montserrat"/>
              <a:ea typeface="Montserrat"/>
              <a:cs typeface="Montserrat"/>
              <a:sym typeface="Montserrat"/>
            </a:endParaRPr>
          </a:p>
        </p:txBody>
      </p:sp>
      <p:sp>
        <p:nvSpPr>
          <p:cNvPr id="689" name="Google Shape;689;p2"/>
          <p:cNvSpPr txBox="1">
            <a:spLocks noGrp="1"/>
          </p:cNvSpPr>
          <p:nvPr>
            <p:ph type="body" idx="1"/>
          </p:nvPr>
        </p:nvSpPr>
        <p:spPr>
          <a:xfrm>
            <a:off x="257432" y="2385391"/>
            <a:ext cx="6409761" cy="2524539"/>
          </a:xfrm>
          <a:prstGeom prst="rect">
            <a:avLst/>
          </a:prstGeom>
          <a:noFill/>
          <a:ln>
            <a:noFill/>
          </a:ln>
        </p:spPr>
        <p:txBody>
          <a:bodyPr spcFirstLastPara="1" wrap="square" lIns="91425" tIns="45700" rIns="91425" bIns="45700" anchor="t" anchorCtr="0">
            <a:normAutofit/>
          </a:bodyPr>
          <a:lstStyle/>
          <a:p>
            <a:pPr marL="0" lvl="0" indent="0">
              <a:lnSpc>
                <a:spcPct val="110000"/>
              </a:lnSpc>
              <a:spcBef>
                <a:spcPts val="0"/>
              </a:spcBef>
              <a:buClr>
                <a:srgbClr val="7045BB"/>
              </a:buClr>
              <a:buSzPct val="70000"/>
              <a:buNone/>
            </a:pPr>
            <a:r>
              <a:rPr lang="en-US" sz="1800" b="1" dirty="0">
                <a:solidFill>
                  <a:srgbClr val="002060"/>
                </a:solidFill>
                <a:latin typeface="Arial"/>
                <a:ea typeface="Arial"/>
                <a:cs typeface="Arial"/>
                <a:sym typeface="Arial"/>
              </a:rPr>
              <a:t>Melissa Diehl, M.A. ED., CRC- GWU, CRCRE</a:t>
            </a:r>
          </a:p>
          <a:p>
            <a:pPr marL="0" lvl="0" indent="0">
              <a:lnSpc>
                <a:spcPct val="110000"/>
              </a:lnSpc>
              <a:spcBef>
                <a:spcPts val="0"/>
              </a:spcBef>
              <a:buClr>
                <a:srgbClr val="7045BB"/>
              </a:buClr>
              <a:buSzPct val="70000"/>
              <a:buNone/>
            </a:pPr>
            <a:r>
              <a:rPr lang="en-US" sz="1800" dirty="0">
                <a:solidFill>
                  <a:srgbClr val="002060"/>
                </a:solidFill>
                <a:latin typeface="Arial"/>
                <a:ea typeface="Arial"/>
                <a:cs typeface="Arial"/>
                <a:sym typeface="Arial"/>
              </a:rPr>
              <a:t>Sr. Technical Assistance and Research Analyst</a:t>
            </a:r>
          </a:p>
          <a:p>
            <a:pPr marL="0" lvl="0" indent="0">
              <a:lnSpc>
                <a:spcPct val="110000"/>
              </a:lnSpc>
              <a:spcBef>
                <a:spcPts val="0"/>
              </a:spcBef>
              <a:buClr>
                <a:srgbClr val="7045BB"/>
              </a:buClr>
              <a:buSzPct val="70000"/>
              <a:buNone/>
            </a:pPr>
            <a:r>
              <a:rPr lang="en-US" sz="1800" dirty="0">
                <a:solidFill>
                  <a:srgbClr val="002060"/>
                </a:solidFill>
                <a:latin typeface="Arial"/>
                <a:ea typeface="Arial"/>
                <a:cs typeface="Arial"/>
                <a:sym typeface="Arial"/>
              </a:rPr>
              <a:t>National Technical Assistance Center on Transition: The Collaborative (NTACT:C)</a:t>
            </a:r>
            <a:endParaRPr lang="en-US" sz="1800" dirty="0">
              <a:solidFill>
                <a:srgbClr val="000000"/>
              </a:solidFill>
              <a:latin typeface="Arial"/>
            </a:endParaRPr>
          </a:p>
          <a:p>
            <a:pPr marL="0" lvl="0" indent="0">
              <a:lnSpc>
                <a:spcPct val="110000"/>
              </a:lnSpc>
              <a:spcBef>
                <a:spcPts val="0"/>
              </a:spcBef>
              <a:buClr>
                <a:srgbClr val="7045BB"/>
              </a:buClr>
              <a:buSzPct val="70000"/>
              <a:buNone/>
            </a:pPr>
            <a:r>
              <a:rPr lang="en-US" sz="1800" dirty="0">
                <a:solidFill>
                  <a:srgbClr val="002060"/>
                </a:solidFill>
                <a:latin typeface="Arial"/>
                <a:ea typeface="Arial"/>
                <a:cs typeface="Arial"/>
                <a:sym typeface="Arial"/>
              </a:rPr>
              <a:t>The George Washington University, Center for Rehabilitation Counseling Research and Education (CRCRE)</a:t>
            </a:r>
          </a:p>
          <a:p>
            <a:pPr marL="0" lvl="0" indent="0">
              <a:lnSpc>
                <a:spcPct val="110000"/>
              </a:lnSpc>
              <a:spcBef>
                <a:spcPts val="0"/>
              </a:spcBef>
              <a:buClr>
                <a:srgbClr val="7045BB"/>
              </a:buClr>
              <a:buSzPct val="70000"/>
              <a:buNone/>
            </a:pPr>
            <a:r>
              <a:rPr lang="en-US" sz="1800" dirty="0">
                <a:solidFill>
                  <a:srgbClr val="002060"/>
                </a:solidFill>
                <a:latin typeface="Arial"/>
                <a:ea typeface="Arial"/>
                <a:cs typeface="Arial"/>
                <a:sym typeface="Arial"/>
              </a:rPr>
              <a:t>Contact me: </a:t>
            </a:r>
            <a:r>
              <a:rPr lang="en-US" sz="1800" u="sng" dirty="0">
                <a:solidFill>
                  <a:srgbClr val="672A8F"/>
                </a:solidFill>
                <a:latin typeface="Arial"/>
                <a:ea typeface="Arial"/>
                <a:cs typeface="Arial"/>
                <a:sym typeface="Arial"/>
              </a:rPr>
              <a:t>mpdiehl@email.gwu.edu</a:t>
            </a:r>
            <a:endParaRPr lang="en-US" sz="1800" dirty="0">
              <a:solidFill>
                <a:srgbClr val="000000"/>
              </a:solidFill>
              <a:latin typeface="Arial"/>
            </a:endParaRPr>
          </a:p>
          <a:p>
            <a:pPr marL="0" lvl="0" indent="0" algn="l" rtl="0">
              <a:lnSpc>
                <a:spcPct val="110000"/>
              </a:lnSpc>
              <a:spcBef>
                <a:spcPts val="0"/>
              </a:spcBef>
              <a:spcAft>
                <a:spcPts val="0"/>
              </a:spcAft>
              <a:buClr>
                <a:srgbClr val="7045BB"/>
              </a:buClr>
              <a:buSzPct val="70000"/>
              <a:buNone/>
            </a:pPr>
            <a:endParaRPr lang="en-US" sz="1800" b="1" dirty="0">
              <a:solidFill>
                <a:srgbClr val="002060"/>
              </a:solidFill>
              <a:latin typeface="+mn-lt"/>
              <a:ea typeface="Arial"/>
              <a:cs typeface="Arial"/>
              <a:sym typeface="Arial"/>
            </a:endParaRPr>
          </a:p>
          <a:p>
            <a:pPr marL="0" lvl="0" indent="0" algn="l" rtl="0">
              <a:lnSpc>
                <a:spcPct val="110000"/>
              </a:lnSpc>
              <a:spcBef>
                <a:spcPts val="0"/>
              </a:spcBef>
              <a:spcAft>
                <a:spcPts val="0"/>
              </a:spcAft>
              <a:buClr>
                <a:srgbClr val="7045BB"/>
              </a:buClr>
              <a:buSzPct val="70000"/>
              <a:buNone/>
            </a:pPr>
            <a:endParaRPr lang="en-US" sz="1800" b="1" dirty="0">
              <a:solidFill>
                <a:srgbClr val="002060"/>
              </a:solidFill>
              <a:latin typeface="+mn-lt"/>
              <a:ea typeface="Arial"/>
              <a:cs typeface="Arial"/>
              <a:sym typeface="Arial"/>
            </a:endParaRPr>
          </a:p>
        </p:txBody>
      </p:sp>
      <p:pic>
        <p:nvPicPr>
          <p:cNvPr id="5" name="Picture 4">
            <a:extLst>
              <a:ext uri="{FF2B5EF4-FFF2-40B4-BE49-F238E27FC236}">
                <a16:creationId xmlns:a16="http://schemas.microsoft.com/office/drawing/2014/main" id="{4E6AA811-D5B2-43AC-B664-A2332FD30B3C}"/>
              </a:ex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7198809" y="2047547"/>
            <a:ext cx="4735759" cy="2762905"/>
          </a:xfrm>
          <a:prstGeom prst="rect">
            <a:avLst/>
          </a:prstGeom>
          <a:ln w="57150">
            <a:solidFill>
              <a:srgbClr val="0070C0"/>
            </a:solidFill>
          </a:ln>
        </p:spPr>
      </p:pic>
    </p:spTree>
    <p:custDataLst>
      <p:tags r:id="rId1"/>
    </p:custData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03"/>
        <p:cNvGrpSpPr/>
        <p:nvPr/>
      </p:nvGrpSpPr>
      <p:grpSpPr>
        <a:xfrm>
          <a:off x="0" y="0"/>
          <a:ext cx="0" cy="0"/>
          <a:chOff x="0" y="0"/>
          <a:chExt cx="0" cy="0"/>
        </a:xfrm>
      </p:grpSpPr>
      <p:sp>
        <p:nvSpPr>
          <p:cNvPr id="204" name="Google Shape;204;p14"/>
          <p:cNvSpPr txBox="1">
            <a:spLocks noGrp="1"/>
          </p:cNvSpPr>
          <p:nvPr>
            <p:ph type="title"/>
          </p:nvPr>
        </p:nvSpPr>
        <p:spPr>
          <a:xfrm>
            <a:off x="257432" y="365126"/>
            <a:ext cx="11567984" cy="842352"/>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2"/>
              </a:buClr>
              <a:buSzPts val="3600"/>
              <a:buFont typeface="Helvetica Neue"/>
              <a:buNone/>
            </a:pPr>
            <a:r>
              <a:rPr lang="en-US"/>
              <a:t>WBLE: Guiding Questions</a:t>
            </a:r>
            <a:endParaRPr/>
          </a:p>
        </p:txBody>
      </p:sp>
      <p:sp>
        <p:nvSpPr>
          <p:cNvPr id="205" name="Google Shape;205;p14"/>
          <p:cNvSpPr txBox="1">
            <a:spLocks noGrp="1"/>
          </p:cNvSpPr>
          <p:nvPr>
            <p:ph type="body" idx="1"/>
          </p:nvPr>
        </p:nvSpPr>
        <p:spPr>
          <a:xfrm>
            <a:off x="407902" y="1516551"/>
            <a:ext cx="11567984" cy="4239480"/>
          </a:xfrm>
          <a:prstGeom prst="rect">
            <a:avLst/>
          </a:prstGeom>
          <a:noFill/>
          <a:ln>
            <a:noFill/>
          </a:ln>
        </p:spPr>
        <p:txBody>
          <a:bodyPr spcFirstLastPara="1" wrap="square" lIns="91425" tIns="45700" rIns="91425" bIns="45700" anchor="t" anchorCtr="0">
            <a:normAutofit fontScale="92500"/>
          </a:bodyPr>
          <a:lstStyle/>
          <a:p>
            <a:pPr marL="0" lvl="0" indent="0" algn="l" rtl="0">
              <a:lnSpc>
                <a:spcPct val="130000"/>
              </a:lnSpc>
              <a:spcBef>
                <a:spcPts val="0"/>
              </a:spcBef>
              <a:spcAft>
                <a:spcPts val="0"/>
              </a:spcAft>
              <a:buSzPct val="70000"/>
              <a:buNone/>
            </a:pPr>
            <a:r>
              <a:rPr lang="en-US" sz="3300" dirty="0">
                <a:solidFill>
                  <a:schemeClr val="accent2"/>
                </a:solidFill>
                <a:latin typeface="Arial"/>
                <a:ea typeface="Arial"/>
                <a:cs typeface="Arial"/>
                <a:sym typeface="Arial"/>
              </a:rPr>
              <a:t>Exploration</a:t>
            </a:r>
            <a:r>
              <a:rPr lang="en-US" sz="3300" dirty="0">
                <a:solidFill>
                  <a:schemeClr val="dk2"/>
                </a:solidFill>
                <a:latin typeface="Arial"/>
                <a:ea typeface="Arial"/>
                <a:cs typeface="Arial"/>
                <a:sym typeface="Arial"/>
              </a:rPr>
              <a:t>: Has the student had opportunities to practice and improve workplace skills? </a:t>
            </a:r>
            <a:endParaRPr dirty="0"/>
          </a:p>
          <a:p>
            <a:pPr marL="285750" indent="-285750">
              <a:lnSpc>
                <a:spcPct val="150000"/>
              </a:lnSpc>
              <a:spcBef>
                <a:spcPts val="0"/>
              </a:spcBef>
              <a:buSzPct val="70000"/>
              <a:buFont typeface="Noto Sans Symbols"/>
              <a:buChar char="⮚"/>
            </a:pPr>
            <a:r>
              <a:rPr lang="en-US" sz="2200" dirty="0">
                <a:solidFill>
                  <a:srgbClr val="562D7A"/>
                </a:solidFill>
                <a:effectLst/>
                <a:latin typeface="+mn-lt"/>
                <a:ea typeface="Helvetica Neue" panose="02000503000000020004" pitchFamily="2" charset="0"/>
                <a:cs typeface="Times New Roman" panose="02020603050405020304" pitchFamily="18" charset="0"/>
              </a:rPr>
              <a:t>Students gain hands-on experience exploring careers in various work settings/work environments through opportunities like job shadowing, service learning, and paid work experiences</a:t>
            </a:r>
            <a:r>
              <a:rPr lang="en-US" sz="2200" dirty="0">
                <a:solidFill>
                  <a:schemeClr val="accent2"/>
                </a:solidFill>
                <a:latin typeface="+mn-lt"/>
                <a:ea typeface="Arial"/>
                <a:cs typeface="Arial"/>
                <a:sym typeface="Arial"/>
              </a:rPr>
              <a:t>.</a:t>
            </a:r>
            <a:endParaRPr sz="2200" dirty="0">
              <a:solidFill>
                <a:schemeClr val="accent2"/>
              </a:solidFill>
              <a:latin typeface="+mn-lt"/>
              <a:ea typeface="Arial"/>
              <a:cs typeface="Arial"/>
              <a:sym typeface="Arial"/>
            </a:endParaRPr>
          </a:p>
          <a:p>
            <a:pPr marL="285750" lvl="0" indent="-285750" algn="l" rtl="0">
              <a:lnSpc>
                <a:spcPct val="150000"/>
              </a:lnSpc>
              <a:spcBef>
                <a:spcPts val="0"/>
              </a:spcBef>
              <a:spcAft>
                <a:spcPts val="0"/>
              </a:spcAft>
              <a:buSzPct val="70000"/>
              <a:buFont typeface="Noto Sans Symbols"/>
              <a:buChar char="⮚"/>
            </a:pPr>
            <a:r>
              <a:rPr lang="en-US" sz="2200" dirty="0">
                <a:solidFill>
                  <a:schemeClr val="accent2"/>
                </a:solidFill>
                <a:latin typeface="Arial"/>
                <a:ea typeface="Arial"/>
                <a:cs typeface="Arial"/>
                <a:sym typeface="Arial"/>
              </a:rPr>
              <a:t>Students may need multiple work-based learning experiences to help them identify an employment goal, depending on their individual support needs. </a:t>
            </a:r>
            <a:endParaRPr sz="2200" dirty="0">
              <a:solidFill>
                <a:schemeClr val="accent2"/>
              </a:solidFill>
              <a:latin typeface="Arial"/>
              <a:ea typeface="Arial"/>
              <a:cs typeface="Arial"/>
              <a:sym typeface="Arial"/>
            </a:endParaRPr>
          </a:p>
          <a:p>
            <a:pPr marL="285750" lvl="0" indent="-285750" algn="l" rtl="0">
              <a:lnSpc>
                <a:spcPct val="150000"/>
              </a:lnSpc>
              <a:spcBef>
                <a:spcPts val="0"/>
              </a:spcBef>
              <a:spcAft>
                <a:spcPts val="0"/>
              </a:spcAft>
              <a:buSzPct val="70000"/>
              <a:buFont typeface="Noto Sans Symbols"/>
              <a:buChar char="⮚"/>
            </a:pPr>
            <a:r>
              <a:rPr lang="en-US" sz="2200" dirty="0">
                <a:solidFill>
                  <a:schemeClr val="accent2"/>
                </a:solidFill>
                <a:latin typeface="Arial"/>
                <a:ea typeface="Arial"/>
                <a:cs typeface="Arial"/>
                <a:sym typeface="Arial"/>
              </a:rPr>
              <a:t>Students that have worked before, may need to understand why they had trouble keeping that job, or experienced any specific challenges/issues with the employer or the work environment.</a:t>
            </a:r>
            <a:endParaRPr sz="2200" dirty="0">
              <a:solidFill>
                <a:schemeClr val="accent2"/>
              </a:solidFill>
              <a:latin typeface="Arial"/>
              <a:ea typeface="Arial"/>
              <a:cs typeface="Arial"/>
              <a:sym typeface="Arial"/>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10"/>
        <p:cNvGrpSpPr/>
        <p:nvPr/>
      </p:nvGrpSpPr>
      <p:grpSpPr>
        <a:xfrm>
          <a:off x="0" y="0"/>
          <a:ext cx="0" cy="0"/>
          <a:chOff x="0" y="0"/>
          <a:chExt cx="0" cy="0"/>
        </a:xfrm>
      </p:grpSpPr>
      <p:sp>
        <p:nvSpPr>
          <p:cNvPr id="211" name="Google Shape;211;p15"/>
          <p:cNvSpPr txBox="1">
            <a:spLocks noGrp="1"/>
          </p:cNvSpPr>
          <p:nvPr>
            <p:ph type="title"/>
          </p:nvPr>
        </p:nvSpPr>
        <p:spPr>
          <a:xfrm>
            <a:off x="257432" y="365126"/>
            <a:ext cx="11567984" cy="842352"/>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2"/>
              </a:buClr>
              <a:buSzPts val="3600"/>
              <a:buFont typeface="Helvetica Neue"/>
              <a:buNone/>
            </a:pPr>
            <a:r>
              <a:rPr lang="en-US"/>
              <a:t>WBLE: Guiding Questions</a:t>
            </a:r>
            <a:endParaRPr/>
          </a:p>
        </p:txBody>
      </p:sp>
      <p:sp>
        <p:nvSpPr>
          <p:cNvPr id="212" name="Google Shape;212;p15"/>
          <p:cNvSpPr txBox="1">
            <a:spLocks noGrp="1"/>
          </p:cNvSpPr>
          <p:nvPr>
            <p:ph type="body" idx="1"/>
          </p:nvPr>
        </p:nvSpPr>
        <p:spPr>
          <a:xfrm>
            <a:off x="407902" y="1516551"/>
            <a:ext cx="11567984" cy="4239480"/>
          </a:xfrm>
          <a:prstGeom prst="rect">
            <a:avLst/>
          </a:prstGeom>
          <a:noFill/>
          <a:ln>
            <a:noFill/>
          </a:ln>
        </p:spPr>
        <p:txBody>
          <a:bodyPr spcFirstLastPara="1" wrap="square" lIns="91425" tIns="45700" rIns="91425" bIns="45700" anchor="t" anchorCtr="0">
            <a:normAutofit fontScale="85000" lnSpcReduction="20000"/>
          </a:bodyPr>
          <a:lstStyle/>
          <a:p>
            <a:pPr marL="0" lvl="0" indent="0" algn="l" rtl="0">
              <a:lnSpc>
                <a:spcPct val="130000"/>
              </a:lnSpc>
              <a:spcBef>
                <a:spcPts val="0"/>
              </a:spcBef>
              <a:spcAft>
                <a:spcPts val="0"/>
              </a:spcAft>
              <a:buSzPct val="70000"/>
              <a:buNone/>
            </a:pPr>
            <a:r>
              <a:rPr lang="en-US" sz="3300" dirty="0">
                <a:solidFill>
                  <a:schemeClr val="accent2"/>
                </a:solidFill>
                <a:latin typeface="Arial"/>
                <a:ea typeface="Arial"/>
                <a:cs typeface="Arial"/>
                <a:sym typeface="Arial"/>
              </a:rPr>
              <a:t>Planning and Preparation</a:t>
            </a:r>
            <a:r>
              <a:rPr lang="en-US" sz="3300" dirty="0">
                <a:solidFill>
                  <a:schemeClr val="dk2"/>
                </a:solidFill>
                <a:latin typeface="Arial"/>
                <a:ea typeface="Arial"/>
                <a:cs typeface="Arial"/>
                <a:sym typeface="Arial"/>
              </a:rPr>
              <a:t>: </a:t>
            </a:r>
            <a:r>
              <a:rPr lang="en-US" sz="3000" b="1" dirty="0">
                <a:solidFill>
                  <a:srgbClr val="303077"/>
                </a:solidFill>
                <a:effectLst/>
                <a:latin typeface="+mn-lt"/>
                <a:ea typeface="Helvetica Neue" panose="02000503000000020004" pitchFamily="2" charset="0"/>
              </a:rPr>
              <a:t>Is the student prepared to use the workplace to gain the knowledge and skills that will help them connect school experiences to real-life work activities and future career opportunities?</a:t>
            </a:r>
            <a:r>
              <a:rPr lang="en-US" sz="3000" dirty="0">
                <a:effectLst/>
                <a:latin typeface="+mn-lt"/>
              </a:rPr>
              <a:t> </a:t>
            </a:r>
            <a:endParaRPr sz="3000" dirty="0">
              <a:latin typeface="+mn-lt"/>
            </a:endParaRPr>
          </a:p>
          <a:p>
            <a:pPr marL="342900" lvl="0" indent="-342900" algn="l" rtl="0">
              <a:lnSpc>
                <a:spcPct val="150000"/>
              </a:lnSpc>
              <a:spcBef>
                <a:spcPts val="600"/>
              </a:spcBef>
              <a:spcAft>
                <a:spcPts val="0"/>
              </a:spcAft>
              <a:buSzPct val="70000"/>
              <a:buFont typeface="Noto Sans Symbols"/>
              <a:buChar char="⮚"/>
            </a:pPr>
            <a:r>
              <a:rPr lang="en-US" sz="2400" dirty="0">
                <a:solidFill>
                  <a:schemeClr val="accent2"/>
                </a:solidFill>
                <a:latin typeface="Arial"/>
                <a:ea typeface="Arial"/>
                <a:cs typeface="Arial"/>
                <a:sym typeface="Arial"/>
              </a:rPr>
              <a:t>Important for students to gain work experience in diverse career pathways, leading to more meaningful post-secondary employment and training goals in the IEP/IPE.</a:t>
            </a:r>
            <a:endParaRPr sz="2400" dirty="0">
              <a:solidFill>
                <a:schemeClr val="accent2"/>
              </a:solidFill>
              <a:latin typeface="Arial"/>
              <a:ea typeface="Arial"/>
              <a:cs typeface="Arial"/>
              <a:sym typeface="Arial"/>
            </a:endParaRPr>
          </a:p>
          <a:p>
            <a:pPr marL="342900" lvl="0" indent="-342900" algn="l" rtl="0">
              <a:lnSpc>
                <a:spcPct val="150000"/>
              </a:lnSpc>
              <a:spcBef>
                <a:spcPts val="600"/>
              </a:spcBef>
              <a:spcAft>
                <a:spcPts val="0"/>
              </a:spcAft>
              <a:buSzPct val="70000"/>
              <a:buFont typeface="Noto Sans Symbols"/>
              <a:buChar char="⮚"/>
            </a:pPr>
            <a:r>
              <a:rPr lang="en-US" sz="2400" dirty="0">
                <a:solidFill>
                  <a:schemeClr val="accent2"/>
                </a:solidFill>
                <a:latin typeface="Arial"/>
                <a:ea typeface="Arial"/>
                <a:cs typeface="Arial"/>
                <a:sym typeface="Arial"/>
              </a:rPr>
              <a:t>Some students may have already obtained part-time paid employment, but they have never had an opportunity for an internship in a job within their career pathway.</a:t>
            </a:r>
            <a:endParaRPr sz="2400" dirty="0">
              <a:solidFill>
                <a:schemeClr val="accent2"/>
              </a:solidFill>
              <a:latin typeface="Arial"/>
              <a:ea typeface="Arial"/>
              <a:cs typeface="Arial"/>
              <a:sym typeface="Arial"/>
            </a:endParaRPr>
          </a:p>
          <a:p>
            <a:pPr marL="342900" lvl="0" indent="-342900" algn="l" rtl="0">
              <a:lnSpc>
                <a:spcPct val="150000"/>
              </a:lnSpc>
              <a:spcBef>
                <a:spcPts val="1200"/>
              </a:spcBef>
              <a:spcAft>
                <a:spcPts val="0"/>
              </a:spcAft>
              <a:buSzPct val="70000"/>
              <a:buFont typeface="Noto Sans Symbols"/>
              <a:buChar char="⮚"/>
            </a:pPr>
            <a:r>
              <a:rPr lang="en-US" sz="2400" dirty="0">
                <a:solidFill>
                  <a:schemeClr val="accent2"/>
                </a:solidFill>
                <a:latin typeface="Arial"/>
                <a:ea typeface="Arial"/>
                <a:cs typeface="Arial"/>
                <a:sym typeface="Arial"/>
              </a:rPr>
              <a:t>Essential to determine if students will need on-site supports and/or assistive technology at the work-site.</a:t>
            </a:r>
            <a:endParaRPr sz="2400" dirty="0">
              <a:solidFill>
                <a:schemeClr val="accent2"/>
              </a:solidFill>
              <a:latin typeface="Arial"/>
              <a:ea typeface="Arial"/>
              <a:cs typeface="Arial"/>
              <a:sym typeface="Arial"/>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16"/>
        <p:cNvGrpSpPr/>
        <p:nvPr/>
      </p:nvGrpSpPr>
      <p:grpSpPr>
        <a:xfrm>
          <a:off x="0" y="0"/>
          <a:ext cx="0" cy="0"/>
          <a:chOff x="0" y="0"/>
          <a:chExt cx="0" cy="0"/>
        </a:xfrm>
      </p:grpSpPr>
      <p:sp>
        <p:nvSpPr>
          <p:cNvPr id="217" name="Google Shape;217;p16"/>
          <p:cNvSpPr txBox="1">
            <a:spLocks noGrp="1"/>
          </p:cNvSpPr>
          <p:nvPr>
            <p:ph type="title"/>
          </p:nvPr>
        </p:nvSpPr>
        <p:spPr>
          <a:xfrm>
            <a:off x="257433" y="154918"/>
            <a:ext cx="11567984"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lt1"/>
              </a:buClr>
              <a:buSzPts val="3600"/>
              <a:buFont typeface="Helvetica Neue"/>
              <a:buNone/>
            </a:pPr>
            <a:r>
              <a:rPr lang="en-US" dirty="0"/>
              <a:t>Work-Based Learning Experiences: Activity Examples </a:t>
            </a:r>
            <a:r>
              <a:rPr lang="en-US" sz="1600" dirty="0"/>
              <a:t>(1)</a:t>
            </a:r>
            <a:endParaRPr dirty="0"/>
          </a:p>
        </p:txBody>
      </p:sp>
      <p:sp>
        <p:nvSpPr>
          <p:cNvPr id="218" name="Google Shape;218;p16"/>
          <p:cNvSpPr txBox="1">
            <a:spLocks noGrp="1"/>
          </p:cNvSpPr>
          <p:nvPr>
            <p:ph type="body" idx="1"/>
          </p:nvPr>
        </p:nvSpPr>
        <p:spPr>
          <a:xfrm>
            <a:off x="257433" y="1587062"/>
            <a:ext cx="6374596" cy="4063461"/>
          </a:xfrm>
          <a:prstGeom prst="rect">
            <a:avLst/>
          </a:prstGeom>
          <a:noFill/>
          <a:ln>
            <a:noFill/>
          </a:ln>
        </p:spPr>
        <p:txBody>
          <a:bodyPr spcFirstLastPara="1" wrap="square" lIns="91425" tIns="45700" rIns="91425" bIns="45700" anchor="t" anchorCtr="0">
            <a:noAutofit/>
          </a:bodyPr>
          <a:lstStyle/>
          <a:p>
            <a:pPr marL="285750" lvl="0" indent="-285750" algn="l" rtl="0">
              <a:lnSpc>
                <a:spcPct val="100000"/>
              </a:lnSpc>
              <a:spcBef>
                <a:spcPts val="0"/>
              </a:spcBef>
              <a:spcAft>
                <a:spcPts val="0"/>
              </a:spcAft>
              <a:buSzPts val="1260"/>
              <a:buChar char="→"/>
            </a:pPr>
            <a:r>
              <a:rPr lang="en-US" sz="2000" dirty="0">
                <a:solidFill>
                  <a:srgbClr val="002060"/>
                </a:solidFill>
                <a:latin typeface="Calibri"/>
                <a:ea typeface="Calibri"/>
                <a:cs typeface="Calibri"/>
                <a:sym typeface="Calibri"/>
              </a:rPr>
              <a:t>Build a network of local community – based work experiences.</a:t>
            </a:r>
            <a:endParaRPr sz="2000" dirty="0">
              <a:solidFill>
                <a:srgbClr val="002060"/>
              </a:solidFill>
              <a:latin typeface="Montserrat Medium"/>
              <a:ea typeface="Montserrat Medium"/>
              <a:cs typeface="Montserrat Medium"/>
              <a:sym typeface="Montserrat Medium"/>
            </a:endParaRPr>
          </a:p>
          <a:p>
            <a:pPr marL="285750" lvl="0" indent="-285750" algn="l" rtl="0">
              <a:lnSpc>
                <a:spcPct val="100000"/>
              </a:lnSpc>
              <a:spcBef>
                <a:spcPts val="0"/>
              </a:spcBef>
              <a:spcAft>
                <a:spcPts val="0"/>
              </a:spcAft>
              <a:buSzPts val="1260"/>
              <a:buChar char="→"/>
            </a:pPr>
            <a:endParaRPr lang="en-US" sz="2000" dirty="0">
              <a:solidFill>
                <a:srgbClr val="002060"/>
              </a:solidFill>
              <a:latin typeface="Calibri"/>
              <a:ea typeface="Calibri"/>
              <a:cs typeface="Calibri"/>
              <a:sym typeface="Calibri"/>
            </a:endParaRPr>
          </a:p>
          <a:p>
            <a:pPr marL="285750" lvl="0" indent="-285750" algn="l" rtl="0">
              <a:lnSpc>
                <a:spcPct val="100000"/>
              </a:lnSpc>
              <a:spcBef>
                <a:spcPts val="0"/>
              </a:spcBef>
              <a:spcAft>
                <a:spcPts val="0"/>
              </a:spcAft>
              <a:buSzPts val="1260"/>
              <a:buChar char="→"/>
            </a:pPr>
            <a:r>
              <a:rPr lang="en-US" sz="2000" dirty="0">
                <a:solidFill>
                  <a:srgbClr val="002060"/>
                </a:solidFill>
                <a:latin typeface="Calibri"/>
                <a:ea typeface="Calibri"/>
                <a:cs typeface="Calibri"/>
                <a:sym typeface="Calibri"/>
              </a:rPr>
              <a:t>Facilitate job shadowing/ tours at local businesses. </a:t>
            </a:r>
            <a:endParaRPr sz="2000" dirty="0">
              <a:solidFill>
                <a:srgbClr val="002060"/>
              </a:solidFill>
            </a:endParaRPr>
          </a:p>
          <a:p>
            <a:pPr marL="285750" lvl="0" indent="-285750" algn="l" rtl="0">
              <a:lnSpc>
                <a:spcPct val="100000"/>
              </a:lnSpc>
              <a:spcBef>
                <a:spcPts val="0"/>
              </a:spcBef>
              <a:spcAft>
                <a:spcPts val="0"/>
              </a:spcAft>
              <a:buSzPts val="1260"/>
              <a:buChar char="→"/>
            </a:pPr>
            <a:endParaRPr lang="en-US" sz="2000" dirty="0">
              <a:solidFill>
                <a:srgbClr val="002060"/>
              </a:solidFill>
              <a:latin typeface="Calibri"/>
              <a:ea typeface="Calibri"/>
              <a:cs typeface="Calibri"/>
              <a:sym typeface="Calibri"/>
            </a:endParaRPr>
          </a:p>
          <a:p>
            <a:pPr marL="285750" lvl="0" indent="-285750" algn="l" rtl="0">
              <a:lnSpc>
                <a:spcPct val="100000"/>
              </a:lnSpc>
              <a:spcBef>
                <a:spcPts val="0"/>
              </a:spcBef>
              <a:spcAft>
                <a:spcPts val="0"/>
              </a:spcAft>
              <a:buSzPts val="1260"/>
              <a:buChar char="→"/>
            </a:pPr>
            <a:r>
              <a:rPr lang="en-US" sz="2000" dirty="0">
                <a:solidFill>
                  <a:srgbClr val="002060"/>
                </a:solidFill>
                <a:latin typeface="Calibri"/>
                <a:ea typeface="Calibri"/>
                <a:cs typeface="Calibri"/>
                <a:sym typeface="Calibri"/>
              </a:rPr>
              <a:t>Identify individuals with disabilities to share career paths and experiences.</a:t>
            </a:r>
            <a:endParaRPr sz="2000" dirty="0">
              <a:solidFill>
                <a:srgbClr val="002060"/>
              </a:solidFill>
              <a:latin typeface="Montserrat Medium"/>
              <a:ea typeface="Montserrat Medium"/>
              <a:cs typeface="Montserrat Medium"/>
              <a:sym typeface="Montserrat Medium"/>
            </a:endParaRPr>
          </a:p>
          <a:p>
            <a:pPr marL="285750" lvl="0" indent="-285750" algn="l" rtl="0">
              <a:lnSpc>
                <a:spcPct val="100000"/>
              </a:lnSpc>
              <a:spcBef>
                <a:spcPts val="0"/>
              </a:spcBef>
              <a:spcAft>
                <a:spcPts val="0"/>
              </a:spcAft>
              <a:buSzPts val="1260"/>
              <a:buChar char="→"/>
            </a:pPr>
            <a:endParaRPr lang="en-US" sz="2000" dirty="0">
              <a:solidFill>
                <a:srgbClr val="002060"/>
              </a:solidFill>
              <a:latin typeface="Calibri"/>
              <a:ea typeface="Calibri"/>
              <a:cs typeface="Calibri"/>
              <a:sym typeface="Calibri"/>
            </a:endParaRPr>
          </a:p>
          <a:p>
            <a:pPr marL="285750" lvl="0" indent="-285750" algn="l" rtl="0">
              <a:lnSpc>
                <a:spcPct val="100000"/>
              </a:lnSpc>
              <a:spcBef>
                <a:spcPts val="0"/>
              </a:spcBef>
              <a:spcAft>
                <a:spcPts val="0"/>
              </a:spcAft>
              <a:buSzPts val="1260"/>
              <a:buChar char="→"/>
            </a:pPr>
            <a:r>
              <a:rPr lang="en-US" sz="2000" dirty="0">
                <a:solidFill>
                  <a:srgbClr val="002060"/>
                </a:solidFill>
                <a:latin typeface="Calibri"/>
                <a:ea typeface="Calibri"/>
                <a:cs typeface="Calibri"/>
                <a:sym typeface="Calibri"/>
              </a:rPr>
              <a:t>Collaborate with other agency partners and community members who can develop work experiences.</a:t>
            </a:r>
            <a:endParaRPr sz="2000" dirty="0">
              <a:solidFill>
                <a:srgbClr val="002060"/>
              </a:solidFill>
            </a:endParaRPr>
          </a:p>
          <a:p>
            <a:pPr marL="285750" lvl="0" indent="-285750" algn="l" rtl="0">
              <a:lnSpc>
                <a:spcPct val="100000"/>
              </a:lnSpc>
              <a:spcBef>
                <a:spcPts val="0"/>
              </a:spcBef>
              <a:spcAft>
                <a:spcPts val="0"/>
              </a:spcAft>
              <a:buSzPts val="1260"/>
              <a:buChar char="→"/>
            </a:pPr>
            <a:endParaRPr lang="en-US" sz="2000" dirty="0">
              <a:solidFill>
                <a:srgbClr val="002060"/>
              </a:solidFill>
              <a:latin typeface="Calibri"/>
              <a:ea typeface="Calibri"/>
              <a:cs typeface="Calibri"/>
              <a:sym typeface="Calibri"/>
            </a:endParaRPr>
          </a:p>
          <a:p>
            <a:pPr marL="285750" lvl="0" indent="-285750" algn="l" rtl="0">
              <a:lnSpc>
                <a:spcPct val="100000"/>
              </a:lnSpc>
              <a:spcBef>
                <a:spcPts val="0"/>
              </a:spcBef>
              <a:spcAft>
                <a:spcPts val="0"/>
              </a:spcAft>
              <a:buSzPts val="1260"/>
              <a:buChar char="→"/>
            </a:pPr>
            <a:r>
              <a:rPr lang="en-US" sz="2000" dirty="0">
                <a:solidFill>
                  <a:srgbClr val="002060"/>
                </a:solidFill>
                <a:latin typeface="Calibri"/>
                <a:ea typeface="Calibri"/>
                <a:cs typeface="Calibri"/>
                <a:sym typeface="Calibri"/>
              </a:rPr>
              <a:t>Partner with AJC on WBLEs, and access to summer youth employment programs.</a:t>
            </a:r>
            <a:endParaRPr sz="2000" dirty="0">
              <a:solidFill>
                <a:srgbClr val="002060"/>
              </a:solidFill>
              <a:latin typeface="Montserrat Medium"/>
              <a:ea typeface="Montserrat Medium"/>
              <a:cs typeface="Montserrat Medium"/>
              <a:sym typeface="Montserrat Medium"/>
            </a:endParaRPr>
          </a:p>
        </p:txBody>
      </p:sp>
      <p:sp>
        <p:nvSpPr>
          <p:cNvPr id="219" name="Google Shape;219;p16" descr="Job shadowing, Practicum, service learning, career mentorship, Informational interviews, Workplace turs/field trips, Volunteering, Student-led enterprises, Internships (paid and unpaid), Paid and non-paid work experiences"/>
          <p:cNvSpPr txBox="1"/>
          <p:nvPr/>
        </p:nvSpPr>
        <p:spPr>
          <a:xfrm>
            <a:off x="7588468" y="1229711"/>
            <a:ext cx="4022228" cy="4782206"/>
          </a:xfrm>
          <a:prstGeom prst="rect">
            <a:avLst/>
          </a:prstGeom>
          <a:solidFill>
            <a:srgbClr val="562D7A"/>
          </a:solidFill>
          <a:ln w="57150">
            <a:solidFill>
              <a:srgbClr val="0070C0"/>
            </a:solidFill>
          </a:ln>
        </p:spPr>
        <p:txBody>
          <a:bodyPr spcFirstLastPara="1" wrap="square" lIns="914400" tIns="45700" rIns="457200" bIns="45700" anchor="ctr" anchorCtr="0">
            <a:noAutofit/>
          </a:bodyPr>
          <a:lstStyle/>
          <a:p>
            <a:pPr marL="0" marR="0" lvl="0" indent="0" algn="l" defTabSz="914400" rtl="0" eaLnBrk="1" fontAlgn="auto" latinLnBrk="0" hangingPunct="1">
              <a:lnSpc>
                <a:spcPct val="115000"/>
              </a:lnSpc>
              <a:spcBef>
                <a:spcPts val="0"/>
              </a:spcBef>
              <a:spcAft>
                <a:spcPts val="0"/>
              </a:spcAft>
              <a:buClr>
                <a:srgbClr val="000000"/>
              </a:buClr>
              <a:buSzTx/>
              <a:buFont typeface="Arial"/>
              <a:buNone/>
              <a:tabLst/>
              <a:defRPr/>
            </a:pPr>
            <a:r>
              <a:rPr kumimoji="0" lang="en-US" sz="1600" b="0" i="0" u="none" strike="noStrike" kern="0" cap="none" spc="0" normalizeH="0" baseline="0" noProof="0" dirty="0">
                <a:ln>
                  <a:noFill/>
                </a:ln>
                <a:solidFill>
                  <a:srgbClr val="FFFFFF"/>
                </a:solidFill>
                <a:effectLst/>
                <a:uLnTx/>
                <a:uFillTx/>
                <a:latin typeface="Montserrat Medium"/>
                <a:ea typeface="Montserrat Medium"/>
                <a:cs typeface="Montserrat Medium"/>
                <a:sym typeface="Montserrat Medium"/>
              </a:rPr>
              <a:t>Job shadowing</a:t>
            </a:r>
            <a:endParaRPr kumimoji="0" sz="1400" b="0" i="0" u="none" strike="noStrike" kern="0" cap="none" spc="0" normalizeH="0" baseline="0" noProof="0" dirty="0">
              <a:ln>
                <a:noFill/>
              </a:ln>
              <a:solidFill>
                <a:srgbClr val="000000"/>
              </a:solidFill>
              <a:effectLst/>
              <a:uLnTx/>
              <a:uFillTx/>
              <a:latin typeface="Arial"/>
              <a:cs typeface="Arial"/>
              <a:sym typeface="Arial"/>
            </a:endParaRPr>
          </a:p>
          <a:p>
            <a:pPr marL="0" marR="0" lvl="0" indent="0" algn="l" defTabSz="914400" rtl="0" eaLnBrk="1" fontAlgn="auto" latinLnBrk="0" hangingPunct="1">
              <a:lnSpc>
                <a:spcPct val="115000"/>
              </a:lnSpc>
              <a:spcBef>
                <a:spcPts val="1200"/>
              </a:spcBef>
              <a:spcAft>
                <a:spcPts val="0"/>
              </a:spcAft>
              <a:buClr>
                <a:srgbClr val="000000"/>
              </a:buClr>
              <a:buSzTx/>
              <a:buFont typeface="Arial"/>
              <a:buNone/>
              <a:tabLst/>
              <a:defRPr/>
            </a:pPr>
            <a:r>
              <a:rPr kumimoji="0" lang="en-US" sz="1600" b="0" i="0" u="none" strike="noStrike" kern="0" cap="none" spc="0" normalizeH="0" baseline="0" noProof="0" dirty="0">
                <a:ln>
                  <a:noFill/>
                </a:ln>
                <a:solidFill>
                  <a:srgbClr val="FFFFFF"/>
                </a:solidFill>
                <a:effectLst/>
                <a:uLnTx/>
                <a:uFillTx/>
                <a:latin typeface="Montserrat Medium"/>
                <a:ea typeface="Montserrat Medium"/>
                <a:cs typeface="Montserrat Medium"/>
                <a:sym typeface="Montserrat Medium"/>
              </a:rPr>
              <a:t>Practicum</a:t>
            </a:r>
            <a:endParaRPr kumimoji="0" sz="1400" b="0" i="0" u="none" strike="noStrike" kern="0" cap="none" spc="0" normalizeH="0" baseline="0" noProof="0" dirty="0">
              <a:ln>
                <a:noFill/>
              </a:ln>
              <a:solidFill>
                <a:srgbClr val="000000"/>
              </a:solidFill>
              <a:effectLst/>
              <a:uLnTx/>
              <a:uFillTx/>
              <a:latin typeface="Arial"/>
              <a:cs typeface="Arial"/>
              <a:sym typeface="Arial"/>
            </a:endParaRPr>
          </a:p>
          <a:p>
            <a:pPr marL="0" marR="0" lvl="0" indent="0" algn="l" defTabSz="914400" rtl="0" eaLnBrk="1" fontAlgn="auto" latinLnBrk="0" hangingPunct="1">
              <a:lnSpc>
                <a:spcPct val="115000"/>
              </a:lnSpc>
              <a:spcBef>
                <a:spcPts val="1200"/>
              </a:spcBef>
              <a:spcAft>
                <a:spcPts val="0"/>
              </a:spcAft>
              <a:buClr>
                <a:srgbClr val="000000"/>
              </a:buClr>
              <a:buSzTx/>
              <a:buFont typeface="Arial"/>
              <a:buNone/>
              <a:tabLst/>
              <a:defRPr/>
            </a:pPr>
            <a:r>
              <a:rPr kumimoji="0" lang="en-US" sz="1600" b="0" i="0" u="none" strike="noStrike" kern="0" cap="none" spc="0" normalizeH="0" baseline="0" noProof="0" dirty="0">
                <a:ln>
                  <a:noFill/>
                </a:ln>
                <a:solidFill>
                  <a:srgbClr val="FFFFFF"/>
                </a:solidFill>
                <a:effectLst/>
                <a:uLnTx/>
                <a:uFillTx/>
                <a:latin typeface="Montserrat Medium"/>
                <a:ea typeface="Montserrat Medium"/>
                <a:cs typeface="Montserrat Medium"/>
                <a:sym typeface="Montserrat Medium"/>
              </a:rPr>
              <a:t>Service learning</a:t>
            </a:r>
            <a:endParaRPr kumimoji="0" sz="1400" b="0" i="0" u="none" strike="noStrike" kern="0" cap="none" spc="0" normalizeH="0" baseline="0" noProof="0" dirty="0">
              <a:ln>
                <a:noFill/>
              </a:ln>
              <a:solidFill>
                <a:srgbClr val="000000"/>
              </a:solidFill>
              <a:effectLst/>
              <a:uLnTx/>
              <a:uFillTx/>
              <a:latin typeface="Arial"/>
              <a:cs typeface="Arial"/>
              <a:sym typeface="Arial"/>
            </a:endParaRPr>
          </a:p>
          <a:p>
            <a:pPr marL="0" marR="0" lvl="0" indent="0" algn="l" defTabSz="914400" rtl="0" eaLnBrk="1" fontAlgn="auto" latinLnBrk="0" hangingPunct="1">
              <a:lnSpc>
                <a:spcPct val="115000"/>
              </a:lnSpc>
              <a:spcBef>
                <a:spcPts val="1200"/>
              </a:spcBef>
              <a:spcAft>
                <a:spcPts val="0"/>
              </a:spcAft>
              <a:buClr>
                <a:srgbClr val="000000"/>
              </a:buClr>
              <a:buSzTx/>
              <a:buFont typeface="Arial"/>
              <a:buNone/>
              <a:tabLst/>
              <a:defRPr/>
            </a:pPr>
            <a:r>
              <a:rPr kumimoji="0" lang="en-US" sz="1600" b="0" i="0" u="none" strike="noStrike" kern="0" cap="none" spc="0" normalizeH="0" baseline="0" noProof="0" dirty="0">
                <a:ln>
                  <a:noFill/>
                </a:ln>
                <a:solidFill>
                  <a:srgbClr val="FFFFFF"/>
                </a:solidFill>
                <a:effectLst/>
                <a:uLnTx/>
                <a:uFillTx/>
                <a:latin typeface="Montserrat Medium"/>
                <a:ea typeface="Montserrat Medium"/>
                <a:cs typeface="Montserrat Medium"/>
                <a:sym typeface="Montserrat Medium"/>
              </a:rPr>
              <a:t>Career mentorship</a:t>
            </a:r>
            <a:endParaRPr kumimoji="0" sz="1400" b="0" i="0" u="none" strike="noStrike" kern="0" cap="none" spc="0" normalizeH="0" baseline="0" noProof="0" dirty="0">
              <a:ln>
                <a:noFill/>
              </a:ln>
              <a:solidFill>
                <a:srgbClr val="000000"/>
              </a:solidFill>
              <a:effectLst/>
              <a:uLnTx/>
              <a:uFillTx/>
              <a:latin typeface="Arial"/>
              <a:cs typeface="Arial"/>
              <a:sym typeface="Arial"/>
            </a:endParaRPr>
          </a:p>
          <a:p>
            <a:pPr marL="0" marR="0" lvl="0" indent="0" algn="l" defTabSz="914400" rtl="0" eaLnBrk="1" fontAlgn="auto" latinLnBrk="0" hangingPunct="1">
              <a:lnSpc>
                <a:spcPct val="115000"/>
              </a:lnSpc>
              <a:spcBef>
                <a:spcPts val="1200"/>
              </a:spcBef>
              <a:spcAft>
                <a:spcPts val="0"/>
              </a:spcAft>
              <a:buClr>
                <a:srgbClr val="000000"/>
              </a:buClr>
              <a:buSzTx/>
              <a:buFont typeface="Arial"/>
              <a:buNone/>
              <a:tabLst/>
              <a:defRPr/>
            </a:pPr>
            <a:r>
              <a:rPr kumimoji="0" lang="en-US" sz="1600" b="0" i="0" u="none" strike="noStrike" kern="0" cap="none" spc="0" normalizeH="0" baseline="0" noProof="0" dirty="0">
                <a:ln>
                  <a:noFill/>
                </a:ln>
                <a:solidFill>
                  <a:srgbClr val="FFFFFF"/>
                </a:solidFill>
                <a:effectLst/>
                <a:uLnTx/>
                <a:uFillTx/>
                <a:latin typeface="Montserrat Medium"/>
                <a:ea typeface="Montserrat Medium"/>
                <a:cs typeface="Montserrat Medium"/>
                <a:sym typeface="Montserrat Medium"/>
              </a:rPr>
              <a:t>Informational interviews</a:t>
            </a:r>
            <a:endParaRPr kumimoji="0" sz="1400" b="0" i="0" u="none" strike="noStrike" kern="0" cap="none" spc="0" normalizeH="0" baseline="0" noProof="0" dirty="0">
              <a:ln>
                <a:noFill/>
              </a:ln>
              <a:solidFill>
                <a:srgbClr val="000000"/>
              </a:solidFill>
              <a:effectLst/>
              <a:uLnTx/>
              <a:uFillTx/>
              <a:latin typeface="Arial"/>
              <a:cs typeface="Arial"/>
              <a:sym typeface="Arial"/>
            </a:endParaRPr>
          </a:p>
          <a:p>
            <a:pPr marL="0" marR="0" lvl="0" indent="0" algn="l" defTabSz="914400" rtl="0" eaLnBrk="1" fontAlgn="auto" latinLnBrk="0" hangingPunct="1">
              <a:lnSpc>
                <a:spcPct val="115000"/>
              </a:lnSpc>
              <a:spcBef>
                <a:spcPts val="1200"/>
              </a:spcBef>
              <a:spcAft>
                <a:spcPts val="0"/>
              </a:spcAft>
              <a:buClr>
                <a:srgbClr val="000000"/>
              </a:buClr>
              <a:buSzTx/>
              <a:buFont typeface="Arial"/>
              <a:buNone/>
              <a:tabLst/>
              <a:defRPr/>
            </a:pPr>
            <a:r>
              <a:rPr kumimoji="0" lang="en-US" sz="1600" b="0" i="0" u="none" strike="noStrike" kern="0" cap="none" spc="0" normalizeH="0" baseline="0" noProof="0" dirty="0">
                <a:ln>
                  <a:noFill/>
                </a:ln>
                <a:solidFill>
                  <a:srgbClr val="FFFFFF"/>
                </a:solidFill>
                <a:effectLst/>
                <a:uLnTx/>
                <a:uFillTx/>
                <a:latin typeface="Montserrat Medium"/>
                <a:ea typeface="Montserrat Medium"/>
                <a:cs typeface="Montserrat Medium"/>
                <a:sym typeface="Montserrat Medium"/>
              </a:rPr>
              <a:t>Workplace tours/field trips</a:t>
            </a:r>
            <a:endParaRPr kumimoji="0" sz="1400" b="0" i="0" u="none" strike="noStrike" kern="0" cap="none" spc="0" normalizeH="0" baseline="0" noProof="0" dirty="0">
              <a:ln>
                <a:noFill/>
              </a:ln>
              <a:solidFill>
                <a:srgbClr val="000000"/>
              </a:solidFill>
              <a:effectLst/>
              <a:uLnTx/>
              <a:uFillTx/>
              <a:latin typeface="Arial"/>
              <a:cs typeface="Arial"/>
              <a:sym typeface="Arial"/>
            </a:endParaRPr>
          </a:p>
          <a:p>
            <a:pPr marL="0" marR="0" lvl="0" indent="0" algn="l" defTabSz="914400" rtl="0" eaLnBrk="1" fontAlgn="auto" latinLnBrk="0" hangingPunct="1">
              <a:lnSpc>
                <a:spcPct val="115000"/>
              </a:lnSpc>
              <a:spcBef>
                <a:spcPts val="1200"/>
              </a:spcBef>
              <a:spcAft>
                <a:spcPts val="0"/>
              </a:spcAft>
              <a:buClr>
                <a:srgbClr val="000000"/>
              </a:buClr>
              <a:buSzTx/>
              <a:buFont typeface="Arial"/>
              <a:buNone/>
              <a:tabLst/>
              <a:defRPr/>
            </a:pPr>
            <a:r>
              <a:rPr kumimoji="0" lang="en-US" sz="1600" b="0" i="0" u="none" strike="noStrike" kern="0" cap="none" spc="0" normalizeH="0" baseline="0" noProof="0" dirty="0">
                <a:ln>
                  <a:noFill/>
                </a:ln>
                <a:solidFill>
                  <a:srgbClr val="FFFFFF"/>
                </a:solidFill>
                <a:effectLst/>
                <a:uLnTx/>
                <a:uFillTx/>
                <a:latin typeface="Montserrat Medium"/>
                <a:ea typeface="Montserrat Medium"/>
                <a:cs typeface="Montserrat Medium"/>
                <a:sym typeface="Montserrat Medium"/>
              </a:rPr>
              <a:t>Volunteering</a:t>
            </a:r>
            <a:endParaRPr kumimoji="0" sz="1400" b="0" i="0" u="none" strike="noStrike" kern="0" cap="none" spc="0" normalizeH="0" baseline="0" noProof="0" dirty="0">
              <a:ln>
                <a:noFill/>
              </a:ln>
              <a:solidFill>
                <a:srgbClr val="000000"/>
              </a:solidFill>
              <a:effectLst/>
              <a:uLnTx/>
              <a:uFillTx/>
              <a:latin typeface="Arial"/>
              <a:cs typeface="Arial"/>
              <a:sym typeface="Arial"/>
            </a:endParaRPr>
          </a:p>
          <a:p>
            <a:pPr marL="0" marR="0" lvl="0" indent="0" algn="l" defTabSz="914400" rtl="0" eaLnBrk="1" fontAlgn="auto" latinLnBrk="0" hangingPunct="1">
              <a:lnSpc>
                <a:spcPct val="115000"/>
              </a:lnSpc>
              <a:spcBef>
                <a:spcPts val="1200"/>
              </a:spcBef>
              <a:spcAft>
                <a:spcPts val="0"/>
              </a:spcAft>
              <a:buClr>
                <a:srgbClr val="000000"/>
              </a:buClr>
              <a:buSzTx/>
              <a:buFont typeface="Arial"/>
              <a:buNone/>
              <a:tabLst/>
              <a:defRPr/>
            </a:pPr>
            <a:r>
              <a:rPr kumimoji="0" lang="en-US" sz="1600" b="0" i="0" u="none" strike="noStrike" kern="0" cap="none" spc="0" normalizeH="0" baseline="0" noProof="0" dirty="0">
                <a:ln>
                  <a:noFill/>
                </a:ln>
                <a:solidFill>
                  <a:srgbClr val="FFFFFF"/>
                </a:solidFill>
                <a:effectLst/>
                <a:uLnTx/>
                <a:uFillTx/>
                <a:latin typeface="Montserrat Medium"/>
                <a:ea typeface="Montserrat Medium"/>
                <a:cs typeface="Montserrat Medium"/>
                <a:sym typeface="Montserrat Medium"/>
              </a:rPr>
              <a:t>Student-led enterprises</a:t>
            </a:r>
            <a:endParaRPr kumimoji="0" sz="1400" b="0" i="0" u="none" strike="noStrike" kern="0" cap="none" spc="0" normalizeH="0" baseline="0" noProof="0" dirty="0">
              <a:ln>
                <a:noFill/>
              </a:ln>
              <a:solidFill>
                <a:srgbClr val="000000"/>
              </a:solidFill>
              <a:effectLst/>
              <a:uLnTx/>
              <a:uFillTx/>
              <a:latin typeface="Arial"/>
              <a:cs typeface="Arial"/>
              <a:sym typeface="Arial"/>
            </a:endParaRPr>
          </a:p>
          <a:p>
            <a:pPr marL="0" marR="0" lvl="0" indent="0" algn="l" defTabSz="914400" rtl="0" eaLnBrk="1" fontAlgn="auto" latinLnBrk="0" hangingPunct="1">
              <a:lnSpc>
                <a:spcPct val="115000"/>
              </a:lnSpc>
              <a:spcBef>
                <a:spcPts val="1200"/>
              </a:spcBef>
              <a:spcAft>
                <a:spcPts val="0"/>
              </a:spcAft>
              <a:buClr>
                <a:srgbClr val="000000"/>
              </a:buClr>
              <a:buSzTx/>
              <a:buFont typeface="Arial"/>
              <a:buNone/>
              <a:tabLst/>
              <a:defRPr/>
            </a:pPr>
            <a:r>
              <a:rPr kumimoji="0" lang="en-US" sz="1600" b="0" i="0" u="none" strike="noStrike" kern="0" cap="none" spc="0" normalizeH="0" baseline="0" noProof="0" dirty="0">
                <a:ln>
                  <a:noFill/>
                </a:ln>
                <a:solidFill>
                  <a:srgbClr val="FFFFFF"/>
                </a:solidFill>
                <a:effectLst/>
                <a:uLnTx/>
                <a:uFillTx/>
                <a:latin typeface="Montserrat Medium"/>
                <a:ea typeface="Montserrat Medium"/>
                <a:cs typeface="Montserrat Medium"/>
                <a:sym typeface="Montserrat Medium"/>
              </a:rPr>
              <a:t>Internships (paid and unpaid)</a:t>
            </a:r>
            <a:endParaRPr kumimoji="0" sz="1400" b="0" i="0" u="none" strike="noStrike" kern="0" cap="none" spc="0" normalizeH="0" baseline="0" noProof="0" dirty="0">
              <a:ln>
                <a:noFill/>
              </a:ln>
              <a:solidFill>
                <a:srgbClr val="000000"/>
              </a:solidFill>
              <a:effectLst/>
              <a:uLnTx/>
              <a:uFillTx/>
              <a:latin typeface="Arial"/>
              <a:cs typeface="Arial"/>
              <a:sym typeface="Arial"/>
            </a:endParaRPr>
          </a:p>
          <a:p>
            <a:pPr marL="0" marR="0" lvl="0" indent="0" algn="l" defTabSz="914400" rtl="0" eaLnBrk="1" fontAlgn="auto" latinLnBrk="0" hangingPunct="1">
              <a:lnSpc>
                <a:spcPct val="115000"/>
              </a:lnSpc>
              <a:spcBef>
                <a:spcPts val="1200"/>
              </a:spcBef>
              <a:spcAft>
                <a:spcPts val="0"/>
              </a:spcAft>
              <a:buClr>
                <a:srgbClr val="000000"/>
              </a:buClr>
              <a:buSzTx/>
              <a:buFont typeface="Arial"/>
              <a:buNone/>
              <a:tabLst/>
              <a:defRPr/>
            </a:pPr>
            <a:r>
              <a:rPr kumimoji="0" lang="en-US" sz="1600" b="0" i="0" u="none" strike="noStrike" kern="0" cap="none" spc="0" normalizeH="0" baseline="0" noProof="0" dirty="0">
                <a:ln>
                  <a:noFill/>
                </a:ln>
                <a:solidFill>
                  <a:srgbClr val="FFFFFF"/>
                </a:solidFill>
                <a:effectLst/>
                <a:uLnTx/>
                <a:uFillTx/>
                <a:latin typeface="Montserrat Medium"/>
                <a:ea typeface="Montserrat Medium"/>
                <a:cs typeface="Montserrat Medium"/>
                <a:sym typeface="Montserrat Medium"/>
              </a:rPr>
              <a:t>Paid and non-paid work experiences </a:t>
            </a:r>
            <a:endParaRPr kumimoji="0" sz="1400" b="0" i="0" u="none" strike="noStrike" kern="0" cap="none" spc="0" normalizeH="0" baseline="0" noProof="0" dirty="0">
              <a:ln>
                <a:noFill/>
              </a:ln>
              <a:solidFill>
                <a:srgbClr val="000000"/>
              </a:solidFill>
              <a:effectLst/>
              <a:uLnTx/>
              <a:uFillTx/>
              <a:latin typeface="Arial"/>
              <a:cs typeface="Arial"/>
              <a:sym typeface="Arial"/>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23"/>
        <p:cNvGrpSpPr/>
        <p:nvPr/>
      </p:nvGrpSpPr>
      <p:grpSpPr>
        <a:xfrm>
          <a:off x="0" y="0"/>
          <a:ext cx="0" cy="0"/>
          <a:chOff x="0" y="0"/>
          <a:chExt cx="0" cy="0"/>
        </a:xfrm>
      </p:grpSpPr>
      <p:sp>
        <p:nvSpPr>
          <p:cNvPr id="3" name="Title 2" hidden="1">
            <a:extLst>
              <a:ext uri="{FF2B5EF4-FFF2-40B4-BE49-F238E27FC236}">
                <a16:creationId xmlns:a16="http://schemas.microsoft.com/office/drawing/2014/main" id="{E037E8DB-DD52-4317-8C2D-1DD6EC04ABAC}"/>
              </a:ext>
            </a:extLst>
          </p:cNvPr>
          <p:cNvSpPr>
            <a:spLocks noGrp="1"/>
          </p:cNvSpPr>
          <p:nvPr>
            <p:ph type="title"/>
          </p:nvPr>
        </p:nvSpPr>
        <p:spPr/>
        <p:txBody>
          <a:bodyPr/>
          <a:lstStyle/>
          <a:p>
            <a:r>
              <a:rPr lang="en-US" dirty="0"/>
              <a:t>Work-Based Learning Experiences: Activity Examples (2)</a:t>
            </a:r>
          </a:p>
        </p:txBody>
      </p:sp>
      <p:sp>
        <p:nvSpPr>
          <p:cNvPr id="225" name="Google Shape;225;p17"/>
          <p:cNvSpPr txBox="1">
            <a:spLocks noGrp="1"/>
          </p:cNvSpPr>
          <p:nvPr>
            <p:ph type="body" idx="1"/>
          </p:nvPr>
        </p:nvSpPr>
        <p:spPr>
          <a:xfrm>
            <a:off x="269966" y="899410"/>
            <a:ext cx="11567984" cy="5351488"/>
          </a:xfrm>
        </p:spPr>
        <p:txBody>
          <a:bodyPr>
            <a:noAutofit/>
          </a:bodyPr>
          <a:lstStyle/>
          <a:p>
            <a:pPr marL="285750" indent="-285750">
              <a:lnSpc>
                <a:spcPct val="100000"/>
              </a:lnSpc>
              <a:spcBef>
                <a:spcPts val="0"/>
              </a:spcBef>
              <a:buClr>
                <a:srgbClr val="303077"/>
              </a:buClr>
              <a:tabLst>
                <a:tab pos="342900" algn="l"/>
              </a:tabLst>
            </a:pPr>
            <a:r>
              <a:rPr lang="en-US" sz="2100" dirty="0">
                <a:solidFill>
                  <a:schemeClr val="accent2"/>
                </a:solidFill>
                <a:effectLst/>
                <a:latin typeface="+mn-lt"/>
                <a:ea typeface="Helvetica Neue" panose="02000503000000020004" pitchFamily="2" charset="0"/>
                <a:cs typeface="Helvetica Neue" panose="02000503000000020004" pitchFamily="2" charset="0"/>
              </a:rPr>
              <a:t>Design virtual industry tours with businesses from diverse career pathways to learn about the business, meet employees, ask questions and observe work in progress.</a:t>
            </a:r>
          </a:p>
          <a:p>
            <a:pPr marL="0" indent="0">
              <a:lnSpc>
                <a:spcPct val="100000"/>
              </a:lnSpc>
              <a:spcBef>
                <a:spcPts val="0"/>
              </a:spcBef>
              <a:buClr>
                <a:srgbClr val="303077"/>
              </a:buClr>
              <a:buNone/>
              <a:tabLst>
                <a:tab pos="342900" algn="l"/>
              </a:tabLst>
            </a:pPr>
            <a:endParaRPr lang="en-US" sz="2100" dirty="0">
              <a:solidFill>
                <a:schemeClr val="accent2"/>
              </a:solidFill>
              <a:latin typeface="+mn-lt"/>
              <a:ea typeface="Helvetica Neue" panose="02000503000000020004" pitchFamily="2" charset="0"/>
              <a:cs typeface="Times New Roman" panose="02020603050405020304" pitchFamily="18" charset="0"/>
            </a:endParaRPr>
          </a:p>
          <a:p>
            <a:pPr marL="285750" indent="-285750">
              <a:lnSpc>
                <a:spcPct val="100000"/>
              </a:lnSpc>
              <a:spcBef>
                <a:spcPts val="0"/>
              </a:spcBef>
              <a:buClr>
                <a:srgbClr val="303077"/>
              </a:buClr>
              <a:tabLst>
                <a:tab pos="342900" algn="l"/>
              </a:tabLst>
            </a:pPr>
            <a:r>
              <a:rPr lang="en-US" sz="2100" dirty="0">
                <a:solidFill>
                  <a:srgbClr val="2B2C62"/>
                </a:solidFill>
                <a:effectLst/>
                <a:latin typeface="+mn-lt"/>
                <a:ea typeface="Helvetica Neue" panose="02000503000000020004" pitchFamily="2" charset="0"/>
                <a:cs typeface="Helvetica Neue" panose="02000503000000020004" pitchFamily="2" charset="0"/>
              </a:rPr>
              <a:t>Recruit business mentors and/or VR business specialists to help students conduct informational interviews with self-employed entrepreneurs via a “Shark Tank” style approach, and then flip it, so the students can pitch their self-employment idea to VR business specialists or business mentors.</a:t>
            </a:r>
          </a:p>
          <a:p>
            <a:pPr marL="0" indent="0">
              <a:lnSpc>
                <a:spcPct val="100000"/>
              </a:lnSpc>
              <a:spcBef>
                <a:spcPts val="0"/>
              </a:spcBef>
              <a:buClr>
                <a:srgbClr val="303077"/>
              </a:buClr>
              <a:buNone/>
              <a:tabLst>
                <a:tab pos="342900" algn="l"/>
              </a:tabLst>
            </a:pPr>
            <a:endParaRPr lang="en-US" sz="2100" dirty="0">
              <a:solidFill>
                <a:srgbClr val="2B2C62"/>
              </a:solidFill>
              <a:latin typeface="+mn-lt"/>
              <a:ea typeface="Helvetica Neue" panose="02000503000000020004" pitchFamily="2" charset="0"/>
              <a:cs typeface="Times New Roman" panose="02020603050405020304" pitchFamily="18" charset="0"/>
            </a:endParaRPr>
          </a:p>
          <a:p>
            <a:pPr marL="285750" indent="-285750">
              <a:lnSpc>
                <a:spcPct val="100000"/>
              </a:lnSpc>
              <a:spcBef>
                <a:spcPts val="0"/>
              </a:spcBef>
              <a:buClr>
                <a:srgbClr val="303077"/>
              </a:buClr>
              <a:tabLst>
                <a:tab pos="342900" algn="l"/>
              </a:tabLst>
            </a:pPr>
            <a:r>
              <a:rPr lang="en-US" sz="2100" dirty="0">
                <a:solidFill>
                  <a:schemeClr val="accent2"/>
                </a:solidFill>
                <a:effectLst/>
                <a:latin typeface="+mn-lt"/>
                <a:ea typeface="Helvetica Neue" panose="02000503000000020004" pitchFamily="2" charset="0"/>
                <a:cs typeface="Helvetica Neue" panose="02000503000000020004" pitchFamily="2" charset="0"/>
              </a:rPr>
              <a:t>Coordinate “groundhog job shadowing” events/opportunities at local businesses in February. </a:t>
            </a:r>
          </a:p>
          <a:p>
            <a:pPr marL="0" indent="0">
              <a:lnSpc>
                <a:spcPct val="100000"/>
              </a:lnSpc>
              <a:spcBef>
                <a:spcPts val="0"/>
              </a:spcBef>
              <a:buClr>
                <a:srgbClr val="303077"/>
              </a:buClr>
              <a:buNone/>
              <a:tabLst>
                <a:tab pos="342900" algn="l"/>
              </a:tabLst>
            </a:pPr>
            <a:r>
              <a:rPr lang="en-US" sz="2100" dirty="0">
                <a:solidFill>
                  <a:schemeClr val="accent2"/>
                </a:solidFill>
                <a:effectLst/>
                <a:latin typeface="+mn-lt"/>
                <a:ea typeface="Helvetica Neue" panose="02000503000000020004" pitchFamily="2" charset="0"/>
                <a:cs typeface="Helvetica Neue" panose="02000503000000020004" pitchFamily="2" charset="0"/>
              </a:rPr>
              <a:t> </a:t>
            </a:r>
            <a:endParaRPr lang="en-US" sz="2100" dirty="0">
              <a:solidFill>
                <a:schemeClr val="accent2"/>
              </a:solidFill>
              <a:effectLst/>
              <a:latin typeface="+mn-lt"/>
              <a:ea typeface="Calibri" panose="020F0502020204030204" pitchFamily="34" charset="0"/>
              <a:cs typeface="Times New Roman" panose="02020603050405020304" pitchFamily="18" charset="0"/>
            </a:endParaRPr>
          </a:p>
          <a:p>
            <a:pPr marL="285750" indent="-285750">
              <a:lnSpc>
                <a:spcPct val="100000"/>
              </a:lnSpc>
              <a:spcBef>
                <a:spcPts val="0"/>
              </a:spcBef>
              <a:buClr>
                <a:srgbClr val="303077"/>
              </a:buClr>
              <a:tabLst>
                <a:tab pos="228600" algn="l"/>
                <a:tab pos="342900" algn="l"/>
              </a:tabLst>
            </a:pPr>
            <a:r>
              <a:rPr lang="en-US" sz="2100" dirty="0">
                <a:solidFill>
                  <a:srgbClr val="2B2C62"/>
                </a:solidFill>
                <a:effectLst/>
                <a:latin typeface="+mn-lt"/>
                <a:ea typeface="Helvetica Neue" panose="02000503000000020004" pitchFamily="2" charset="0"/>
                <a:cs typeface="Helvetica Neue" panose="02000503000000020004" pitchFamily="2" charset="0"/>
              </a:rPr>
              <a:t>Create opportunities for multiple work experiences, paid and unpaid, within the local community, rotation among positions, with exposure to multiple supervisors.</a:t>
            </a:r>
          </a:p>
          <a:p>
            <a:pPr marL="0" indent="0">
              <a:lnSpc>
                <a:spcPct val="100000"/>
              </a:lnSpc>
              <a:spcBef>
                <a:spcPts val="0"/>
              </a:spcBef>
              <a:buClr>
                <a:srgbClr val="303077"/>
              </a:buClr>
              <a:buNone/>
              <a:tabLst>
                <a:tab pos="228600" algn="l"/>
                <a:tab pos="342900" algn="l"/>
              </a:tabLst>
            </a:pPr>
            <a:endParaRPr lang="en-US" sz="2100" dirty="0">
              <a:solidFill>
                <a:srgbClr val="2B2C62"/>
              </a:solidFill>
              <a:latin typeface="+mn-lt"/>
              <a:ea typeface="Helvetica Neue" panose="02000503000000020004" pitchFamily="2" charset="0"/>
              <a:cs typeface="Times New Roman" panose="02020603050405020304" pitchFamily="18" charset="0"/>
            </a:endParaRPr>
          </a:p>
          <a:p>
            <a:pPr marL="285750" indent="-285750">
              <a:lnSpc>
                <a:spcPct val="100000"/>
              </a:lnSpc>
              <a:spcBef>
                <a:spcPts val="0"/>
              </a:spcBef>
              <a:buClr>
                <a:srgbClr val="303077"/>
              </a:buClr>
              <a:tabLst>
                <a:tab pos="228600" algn="l"/>
                <a:tab pos="342900" algn="l"/>
              </a:tabLst>
            </a:pPr>
            <a:r>
              <a:rPr lang="en-US" sz="2100" dirty="0">
                <a:solidFill>
                  <a:schemeClr val="accent2"/>
                </a:solidFill>
                <a:effectLst/>
                <a:latin typeface="+mn-lt"/>
                <a:ea typeface="Helvetica Neue" panose="02000503000000020004" pitchFamily="2" charset="0"/>
                <a:cs typeface="Helvetica Neue" panose="02000503000000020004" pitchFamily="2" charset="0"/>
              </a:rPr>
              <a:t>Provide opportunities for students to practice job tasks using on-site supports and/or general assistive technology in a competitive, integrated work settings.  </a:t>
            </a:r>
            <a:endParaRPr lang="en-US" sz="2100" dirty="0">
              <a:solidFill>
                <a:schemeClr val="accent2"/>
              </a:solidFill>
              <a:effectLst/>
              <a:latin typeface="+mn-lt"/>
              <a:ea typeface="Calibri" panose="020F0502020204030204" pitchFamily="34" charset="0"/>
              <a:cs typeface="Times New Roman" panose="02020603050405020304" pitchFamily="18" charset="0"/>
            </a:endParaRPr>
          </a:p>
        </p:txBody>
      </p:sp>
      <p:sp>
        <p:nvSpPr>
          <p:cNvPr id="4" name="Google Shape;217;p16">
            <a:extLst>
              <a:ext uri="{FF2B5EF4-FFF2-40B4-BE49-F238E27FC236}">
                <a16:creationId xmlns:a16="http://schemas.microsoft.com/office/drawing/2014/main" id="{72EB0DB3-AAA3-454B-9F18-A9E705623368}"/>
              </a:ext>
            </a:extLst>
          </p:cNvPr>
          <p:cNvSpPr txBox="1">
            <a:spLocks/>
          </p:cNvSpPr>
          <p:nvPr/>
        </p:nvSpPr>
        <p:spPr>
          <a:xfrm>
            <a:off x="0" y="76610"/>
            <a:ext cx="12107917" cy="932383"/>
          </a:xfrm>
          <a:prstGeom prst="rect">
            <a:avLst/>
          </a:prstGeom>
          <a:noFill/>
          <a:ln>
            <a:noFill/>
          </a:ln>
        </p:spPr>
        <p:txBody>
          <a:bodyPr spcFirstLastPara="1" wrap="square" lIns="91425" tIns="45700" rIns="91425" bIns="45700" anchor="ctr" anchorCtr="0">
            <a:norm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dk2"/>
              </a:buClr>
              <a:buSzPts val="1800"/>
              <a:buFont typeface="Helvetica Neue"/>
              <a:buNone/>
              <a:defRPr sz="3600" b="1" i="0" u="none" strike="noStrike" cap="none">
                <a:solidFill>
                  <a:schemeClr val="dk2"/>
                </a:solidFill>
                <a:latin typeface="Helvetica Neue"/>
                <a:ea typeface="Helvetica Neue"/>
                <a:cs typeface="Helvetica Neue"/>
                <a:sym typeface="Helvetica Neue"/>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a:buClr>
                <a:schemeClr val="lt1"/>
              </a:buClr>
              <a:buSzPts val="3600"/>
            </a:pPr>
            <a:r>
              <a:rPr lang="en-US" dirty="0"/>
              <a:t>Work-Based Learning Experiences: Activity Examples</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223">
          <a:extLst>
            <a:ext uri="{FF2B5EF4-FFF2-40B4-BE49-F238E27FC236}">
              <a16:creationId xmlns:a16="http://schemas.microsoft.com/office/drawing/2014/main" id="{994F7CA6-ECEF-F44A-F900-483877E90643}"/>
            </a:ext>
          </a:extLst>
        </p:cNvPr>
        <p:cNvGrpSpPr/>
        <p:nvPr/>
      </p:nvGrpSpPr>
      <p:grpSpPr>
        <a:xfrm>
          <a:off x="0" y="0"/>
          <a:ext cx="0" cy="0"/>
          <a:chOff x="0" y="0"/>
          <a:chExt cx="0" cy="0"/>
        </a:xfrm>
      </p:grpSpPr>
      <p:sp>
        <p:nvSpPr>
          <p:cNvPr id="3" name="Title 2" hidden="1">
            <a:extLst>
              <a:ext uri="{FF2B5EF4-FFF2-40B4-BE49-F238E27FC236}">
                <a16:creationId xmlns:a16="http://schemas.microsoft.com/office/drawing/2014/main" id="{8CFF9673-CAD2-909D-E9D6-CC5F82D442F9}"/>
              </a:ext>
            </a:extLst>
          </p:cNvPr>
          <p:cNvSpPr>
            <a:spLocks noGrp="1"/>
          </p:cNvSpPr>
          <p:nvPr>
            <p:ph type="title"/>
          </p:nvPr>
        </p:nvSpPr>
        <p:spPr/>
        <p:txBody>
          <a:bodyPr/>
          <a:lstStyle/>
          <a:p>
            <a:r>
              <a:rPr lang="en-US" dirty="0"/>
              <a:t>Work-Based Learning Experiences: Activity Examples (2)</a:t>
            </a:r>
          </a:p>
        </p:txBody>
      </p:sp>
      <p:sp>
        <p:nvSpPr>
          <p:cNvPr id="225" name="Google Shape;225;p17">
            <a:extLst>
              <a:ext uri="{FF2B5EF4-FFF2-40B4-BE49-F238E27FC236}">
                <a16:creationId xmlns:a16="http://schemas.microsoft.com/office/drawing/2014/main" id="{FAD918C9-D1FB-17AA-23E3-2B836A0B0515}"/>
              </a:ext>
            </a:extLst>
          </p:cNvPr>
          <p:cNvSpPr txBox="1">
            <a:spLocks noGrp="1"/>
          </p:cNvSpPr>
          <p:nvPr>
            <p:ph type="body" idx="1"/>
          </p:nvPr>
        </p:nvSpPr>
        <p:spPr>
          <a:xfrm>
            <a:off x="269966" y="899410"/>
            <a:ext cx="11567984" cy="5351488"/>
          </a:xfrm>
        </p:spPr>
        <p:txBody>
          <a:bodyPr>
            <a:noAutofit/>
          </a:bodyPr>
          <a:lstStyle/>
          <a:p>
            <a:pPr marL="0" indent="0">
              <a:lnSpc>
                <a:spcPct val="100000"/>
              </a:lnSpc>
              <a:spcBef>
                <a:spcPts val="0"/>
              </a:spcBef>
              <a:buClr>
                <a:srgbClr val="303077"/>
              </a:buClr>
              <a:buNone/>
              <a:tabLst>
                <a:tab pos="228600" algn="l"/>
                <a:tab pos="342900" algn="l"/>
              </a:tabLst>
            </a:pPr>
            <a:endParaRPr lang="en-US" sz="2200" dirty="0">
              <a:solidFill>
                <a:srgbClr val="2B2C62"/>
              </a:solidFill>
              <a:effectLst/>
              <a:latin typeface="+mn-lt"/>
              <a:ea typeface="Helvetica Neue" panose="02000503000000020004" pitchFamily="2" charset="0"/>
              <a:cs typeface="Helvetica Neue" panose="02000503000000020004" pitchFamily="2" charset="0"/>
            </a:endParaRPr>
          </a:p>
          <a:p>
            <a:pPr marL="285750" indent="-285750">
              <a:lnSpc>
                <a:spcPct val="100000"/>
              </a:lnSpc>
              <a:spcBef>
                <a:spcPts val="0"/>
              </a:spcBef>
              <a:buClr>
                <a:srgbClr val="303077"/>
              </a:buClr>
              <a:tabLst>
                <a:tab pos="228600" algn="l"/>
                <a:tab pos="342900" algn="l"/>
              </a:tabLst>
            </a:pPr>
            <a:r>
              <a:rPr lang="en-US" sz="2200" dirty="0">
                <a:solidFill>
                  <a:srgbClr val="2B2C62"/>
                </a:solidFill>
                <a:effectLst/>
                <a:latin typeface="+mn-lt"/>
                <a:ea typeface="Helvetica Neue" panose="02000503000000020004" pitchFamily="2" charset="0"/>
                <a:cs typeface="Helvetica Neue" panose="02000503000000020004" pitchFamily="2" charset="0"/>
              </a:rPr>
              <a:t>Identify jobs/careers where students could work from home and discuss key work skills necessary to succeed in this type of work environment. Engage the parents/family in this discussion/activity. </a:t>
            </a:r>
          </a:p>
          <a:p>
            <a:pPr marL="0" indent="0">
              <a:lnSpc>
                <a:spcPct val="100000"/>
              </a:lnSpc>
              <a:spcBef>
                <a:spcPts val="0"/>
              </a:spcBef>
              <a:buClr>
                <a:srgbClr val="303077"/>
              </a:buClr>
              <a:buNone/>
              <a:tabLst>
                <a:tab pos="228600" algn="l"/>
                <a:tab pos="342900" algn="l"/>
              </a:tabLst>
            </a:pPr>
            <a:endParaRPr lang="en-US" sz="2200" dirty="0">
              <a:solidFill>
                <a:srgbClr val="2B2C62"/>
              </a:solidFill>
              <a:effectLst/>
              <a:latin typeface="+mn-lt"/>
              <a:ea typeface="Calibri" panose="020F0502020204030204" pitchFamily="34" charset="0"/>
              <a:cs typeface="Times New Roman" panose="02020603050405020304" pitchFamily="18" charset="0"/>
            </a:endParaRPr>
          </a:p>
          <a:p>
            <a:pPr marL="285750" indent="-285750">
              <a:lnSpc>
                <a:spcPct val="100000"/>
              </a:lnSpc>
              <a:spcBef>
                <a:spcPts val="0"/>
              </a:spcBef>
              <a:buClr>
                <a:srgbClr val="303077"/>
              </a:buClr>
              <a:tabLst>
                <a:tab pos="228600" algn="l"/>
                <a:tab pos="342900" algn="l"/>
              </a:tabLst>
            </a:pPr>
            <a:r>
              <a:rPr lang="en-US" sz="2200" dirty="0">
                <a:solidFill>
                  <a:schemeClr val="accent2"/>
                </a:solidFill>
                <a:effectLst/>
                <a:latin typeface="+mn-lt"/>
                <a:ea typeface="Helvetica Neue" panose="02000503000000020004" pitchFamily="2" charset="0"/>
                <a:cs typeface="Helvetica Neue" panose="02000503000000020004" pitchFamily="2" charset="0"/>
              </a:rPr>
              <a:t>Recruit individuals, including former students who have disabilities, that can offer first-hand accounts regarding their work experiences, lessons learned and benefits of work. Invite the parents/family. </a:t>
            </a:r>
          </a:p>
          <a:p>
            <a:pPr marL="0" indent="0">
              <a:lnSpc>
                <a:spcPct val="100000"/>
              </a:lnSpc>
              <a:spcBef>
                <a:spcPts val="0"/>
              </a:spcBef>
              <a:buClr>
                <a:srgbClr val="303077"/>
              </a:buClr>
              <a:buNone/>
              <a:tabLst>
                <a:tab pos="228600" algn="l"/>
                <a:tab pos="342900" algn="l"/>
              </a:tabLst>
            </a:pPr>
            <a:endParaRPr lang="en-US" sz="2200" dirty="0">
              <a:solidFill>
                <a:schemeClr val="accent2"/>
              </a:solidFill>
              <a:effectLst/>
              <a:latin typeface="+mn-lt"/>
              <a:ea typeface="Calibri" panose="020F0502020204030204" pitchFamily="34" charset="0"/>
              <a:cs typeface="Times New Roman" panose="02020603050405020304" pitchFamily="18" charset="0"/>
            </a:endParaRPr>
          </a:p>
          <a:p>
            <a:pPr marL="285750" indent="-285750">
              <a:lnSpc>
                <a:spcPct val="100000"/>
              </a:lnSpc>
              <a:spcBef>
                <a:spcPts val="0"/>
              </a:spcBef>
              <a:buClr>
                <a:srgbClr val="303077"/>
              </a:buClr>
              <a:tabLst>
                <a:tab pos="228600" algn="l"/>
                <a:tab pos="342900" algn="l"/>
              </a:tabLst>
            </a:pPr>
            <a:r>
              <a:rPr lang="en-US" sz="2200" dirty="0">
                <a:solidFill>
                  <a:srgbClr val="2B2C62"/>
                </a:solidFill>
                <a:effectLst/>
                <a:latin typeface="+mn-lt"/>
                <a:ea typeface="Helvetica Neue" panose="02000503000000020004" pitchFamily="2" charset="0"/>
                <a:cs typeface="Helvetica Neue" panose="02000503000000020004" pitchFamily="2" charset="0"/>
              </a:rPr>
              <a:t>Coordinate local workplace tours/field trips throughout the year in association with a nationally recognized day or event, such as “Arbor Day”, or “Taco Tuesday”, and visit related businesses. </a:t>
            </a:r>
          </a:p>
        </p:txBody>
      </p:sp>
      <p:sp>
        <p:nvSpPr>
          <p:cNvPr id="4" name="Google Shape;217;p16">
            <a:extLst>
              <a:ext uri="{FF2B5EF4-FFF2-40B4-BE49-F238E27FC236}">
                <a16:creationId xmlns:a16="http://schemas.microsoft.com/office/drawing/2014/main" id="{91D527DD-F6F2-36FD-1AC9-3D721FA95015}"/>
              </a:ext>
            </a:extLst>
          </p:cNvPr>
          <p:cNvSpPr txBox="1">
            <a:spLocks/>
          </p:cNvSpPr>
          <p:nvPr/>
        </p:nvSpPr>
        <p:spPr>
          <a:xfrm>
            <a:off x="0" y="76610"/>
            <a:ext cx="12107917" cy="932383"/>
          </a:xfrm>
          <a:prstGeom prst="rect">
            <a:avLst/>
          </a:prstGeom>
          <a:noFill/>
          <a:ln>
            <a:noFill/>
          </a:ln>
        </p:spPr>
        <p:txBody>
          <a:bodyPr spcFirstLastPara="1" wrap="square" lIns="91425" tIns="45700" rIns="91425" bIns="45700" anchor="ctr" anchorCtr="0">
            <a:norm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dk2"/>
              </a:buClr>
              <a:buSzPts val="1800"/>
              <a:buFont typeface="Helvetica Neue"/>
              <a:buNone/>
              <a:defRPr sz="3600" b="1" i="0" u="none" strike="noStrike" cap="none">
                <a:solidFill>
                  <a:schemeClr val="dk2"/>
                </a:solidFill>
                <a:latin typeface="Helvetica Neue"/>
                <a:ea typeface="Helvetica Neue"/>
                <a:cs typeface="Helvetica Neue"/>
                <a:sym typeface="Helvetica Neue"/>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a:buClr>
                <a:schemeClr val="lt1"/>
              </a:buClr>
              <a:buSzPts val="3600"/>
            </a:pPr>
            <a:r>
              <a:rPr lang="en-US" dirty="0"/>
              <a:t>Work-Based Learning Experiences: Activity Examples</a:t>
            </a:r>
          </a:p>
        </p:txBody>
      </p:sp>
    </p:spTree>
    <p:extLst>
      <p:ext uri="{BB962C8B-B14F-4D97-AF65-F5344CB8AC3E}">
        <p14:creationId xmlns:p14="http://schemas.microsoft.com/office/powerpoint/2010/main" val="248581022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21046F-C795-C095-2851-DF6D1FABB9A2}"/>
              </a:ext>
            </a:extLst>
          </p:cNvPr>
          <p:cNvSpPr>
            <a:spLocks noGrp="1"/>
          </p:cNvSpPr>
          <p:nvPr>
            <p:ph type="title"/>
          </p:nvPr>
        </p:nvSpPr>
        <p:spPr/>
        <p:txBody>
          <a:bodyPr>
            <a:noAutofit/>
          </a:bodyPr>
          <a:lstStyle/>
          <a:p>
            <a:r>
              <a:rPr lang="en-US" sz="3200" b="1" i="1" dirty="0">
                <a:solidFill>
                  <a:srgbClr val="303077"/>
                </a:solidFill>
                <a:effectLst/>
                <a:latin typeface="Helvetica" pitchFamily="2" charset="0"/>
                <a:ea typeface="Helvetica Neue" panose="02000503000000020004" pitchFamily="2" charset="0"/>
                <a:cs typeface="Times New Roman" panose="02020603050405020304" pitchFamily="18" charset="0"/>
              </a:rPr>
              <a:t>Paid Work-Based Learning Experiences</a:t>
            </a:r>
            <a:r>
              <a:rPr lang="en-US" sz="3200" b="1" dirty="0">
                <a:solidFill>
                  <a:srgbClr val="303077"/>
                </a:solidFill>
                <a:effectLst/>
                <a:latin typeface="Helvetica" pitchFamily="2" charset="0"/>
                <a:ea typeface="Helvetica Neue" panose="02000503000000020004" pitchFamily="2" charset="0"/>
                <a:cs typeface="Times New Roman" panose="02020603050405020304" pitchFamily="18" charset="0"/>
              </a:rPr>
              <a:t>: Does the student/family understand the impact of participation in paid work-based learning experiences?</a:t>
            </a:r>
            <a:endParaRPr lang="en-US" sz="3200" dirty="0">
              <a:latin typeface="Helvetica" pitchFamily="2" charset="0"/>
            </a:endParaRPr>
          </a:p>
        </p:txBody>
      </p:sp>
      <p:sp>
        <p:nvSpPr>
          <p:cNvPr id="3" name="Text Placeholder 2">
            <a:extLst>
              <a:ext uri="{FF2B5EF4-FFF2-40B4-BE49-F238E27FC236}">
                <a16:creationId xmlns:a16="http://schemas.microsoft.com/office/drawing/2014/main" id="{119D7A26-1BB0-FEE7-3CE2-CDFADC18B050}"/>
              </a:ext>
            </a:extLst>
          </p:cNvPr>
          <p:cNvSpPr>
            <a:spLocks noGrp="1"/>
          </p:cNvSpPr>
          <p:nvPr>
            <p:ph type="body" idx="1"/>
          </p:nvPr>
        </p:nvSpPr>
        <p:spPr>
          <a:xfrm>
            <a:off x="257432" y="1825625"/>
            <a:ext cx="11567984" cy="4260382"/>
          </a:xfrm>
        </p:spPr>
        <p:txBody>
          <a:bodyPr>
            <a:noAutofit/>
          </a:bodyPr>
          <a:lstStyle/>
          <a:p>
            <a:r>
              <a:rPr lang="en-US" sz="1800" dirty="0">
                <a:solidFill>
                  <a:srgbClr val="2B2C62"/>
                </a:solidFill>
                <a:effectLst/>
                <a:latin typeface="+mn-lt"/>
                <a:ea typeface="Helvetica Neue" panose="02000503000000020004" pitchFamily="2" charset="0"/>
                <a:cs typeface="Times New Roman" panose="02020603050405020304" pitchFamily="18" charset="0"/>
              </a:rPr>
              <a:t>If the student is participating in a paid work-based learning experience, student wages are to be paid at no less than minimum wage. </a:t>
            </a:r>
            <a:endParaRPr lang="en-US" sz="1800" dirty="0">
              <a:solidFill>
                <a:srgbClr val="2B2C62"/>
              </a:solidFill>
              <a:effectLst/>
              <a:latin typeface="+mn-lt"/>
              <a:ea typeface="Calibri" panose="020F0502020204030204" pitchFamily="34" charset="0"/>
              <a:cs typeface="Times New Roman" panose="02020603050405020304" pitchFamily="18" charset="0"/>
            </a:endParaRPr>
          </a:p>
          <a:p>
            <a:r>
              <a:rPr lang="en-US" sz="1800" dirty="0">
                <a:solidFill>
                  <a:srgbClr val="2B2C62"/>
                </a:solidFill>
                <a:latin typeface="+mn-lt"/>
                <a:ea typeface="Helvetica Neue" panose="02000503000000020004" pitchFamily="2" charset="0"/>
                <a:cs typeface="Times New Roman" panose="02020603050405020304" pitchFamily="18" charset="0"/>
              </a:rPr>
              <a:t>D</a:t>
            </a:r>
            <a:r>
              <a:rPr lang="en-US" sz="1800" dirty="0">
                <a:solidFill>
                  <a:srgbClr val="2B2C62"/>
                </a:solidFill>
                <a:effectLst/>
                <a:latin typeface="+mn-lt"/>
                <a:ea typeface="Helvetica Neue" panose="02000503000000020004" pitchFamily="2" charset="0"/>
                <a:cs typeface="Times New Roman" panose="02020603050405020304" pitchFamily="18" charset="0"/>
              </a:rPr>
              <a:t>etermine what entity will be paying the student’s wages and acting as the employer of record. Form I-9 is used to verify the identity and authorization for employment of individuals who are hired in the United States. Therefore, whoever is acting as the employer of record needs to complete and sign the employer section of the I-9 before employment commences for the student.</a:t>
            </a:r>
            <a:endParaRPr lang="en-US" sz="1800" dirty="0">
              <a:solidFill>
                <a:srgbClr val="2B2C62"/>
              </a:solidFill>
              <a:effectLst/>
              <a:latin typeface="+mn-lt"/>
              <a:ea typeface="Calibri" panose="020F0502020204030204" pitchFamily="34" charset="0"/>
              <a:cs typeface="Times New Roman" panose="02020603050405020304" pitchFamily="18" charset="0"/>
            </a:endParaRPr>
          </a:p>
          <a:p>
            <a:pPr marL="457200" marR="0" lvl="1" indent="0">
              <a:lnSpc>
                <a:spcPct val="100000"/>
              </a:lnSpc>
              <a:spcBef>
                <a:spcPts val="600"/>
              </a:spcBef>
              <a:buNone/>
            </a:pPr>
            <a:r>
              <a:rPr lang="en-US" sz="1800" dirty="0">
                <a:solidFill>
                  <a:srgbClr val="2B2C62"/>
                </a:solidFill>
                <a:effectLst/>
                <a:latin typeface="+mn-lt"/>
                <a:ea typeface="Helvetica Neue" panose="02000503000000020004" pitchFamily="2" charset="0"/>
                <a:cs typeface="Times New Roman" panose="02020603050405020304" pitchFamily="18" charset="0"/>
              </a:rPr>
              <a:t>VR, the LEA, and other agency partners should be familiar with federal and state labor laws, to include Department of Labor (DOL) guidelines, to ensure work-based learning experiences are being developed in accordance with all applicable labor laws.  </a:t>
            </a:r>
            <a:endParaRPr lang="en-US" sz="1800" dirty="0">
              <a:solidFill>
                <a:srgbClr val="2B2C62"/>
              </a:solidFill>
              <a:effectLst/>
              <a:latin typeface="+mn-lt"/>
              <a:ea typeface="Calibri" panose="020F0502020204030204" pitchFamily="34" charset="0"/>
              <a:cs typeface="Times New Roman" panose="02020603050405020304" pitchFamily="18" charset="0"/>
            </a:endParaRPr>
          </a:p>
          <a:p>
            <a:r>
              <a:rPr lang="en-US" sz="1800" dirty="0">
                <a:solidFill>
                  <a:srgbClr val="2B2C62"/>
                </a:solidFill>
                <a:effectLst/>
                <a:latin typeface="+mn-lt"/>
                <a:ea typeface="Helvetica Neue" panose="02000503000000020004" pitchFamily="2" charset="0"/>
                <a:cs typeface="Times New Roman" panose="02020603050405020304" pitchFamily="18" charset="0"/>
              </a:rPr>
              <a:t>VR, the LEA, and other agency partners should consider the effects of wages on students' Social Security (SSA) benefits (if applicable) and provide information, as appropriate, to increase student understanding of and compliance with SSA reporting requirements. A general discussion to address and parent/family concerns regarding how their child’s participation in paid work experiences may affect SSI benefits is an important consideration, as well as referral for benefits planning if needed</a:t>
            </a:r>
            <a:r>
              <a:rPr lang="en-US" sz="1800" dirty="0">
                <a:effectLst/>
                <a:latin typeface="+mn-lt"/>
                <a:ea typeface="Helvetica Neue" panose="02000503000000020004" pitchFamily="2" charset="0"/>
              </a:rPr>
              <a:t>. </a:t>
            </a:r>
            <a:endParaRPr lang="en-US" sz="1800" dirty="0">
              <a:latin typeface="+mn-lt"/>
            </a:endParaRPr>
          </a:p>
        </p:txBody>
      </p:sp>
    </p:spTree>
    <p:extLst>
      <p:ext uri="{BB962C8B-B14F-4D97-AF65-F5344CB8AC3E}">
        <p14:creationId xmlns:p14="http://schemas.microsoft.com/office/powerpoint/2010/main" val="399887769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7E64492-CE8E-17C3-1870-A8C447D462FA}"/>
            </a:ext>
          </a:extLst>
        </p:cNvPr>
        <p:cNvGrpSpPr/>
        <p:nvPr/>
      </p:nvGrpSpPr>
      <p:grpSpPr>
        <a:xfrm>
          <a:off x="0" y="0"/>
          <a:ext cx="0" cy="0"/>
          <a:chOff x="0" y="0"/>
          <a:chExt cx="0" cy="0"/>
        </a:xfrm>
      </p:grpSpPr>
      <p:sp>
        <p:nvSpPr>
          <p:cNvPr id="3" name="Rectangle 2">
            <a:extLst>
              <a:ext uri="{FF2B5EF4-FFF2-40B4-BE49-F238E27FC236}">
                <a16:creationId xmlns:a16="http://schemas.microsoft.com/office/drawing/2014/main" id="{8D17A9DF-1EDA-DF91-9788-EFC54588EC76}"/>
              </a:ext>
              <a:ext uri="{C183D7F6-B498-43B3-948B-1728B52AA6E4}">
                <adec:decorative xmlns:adec="http://schemas.microsoft.com/office/drawing/2017/decorative" val="1"/>
              </a:ext>
            </a:extLst>
          </p:cNvPr>
          <p:cNvSpPr/>
          <p:nvPr/>
        </p:nvSpPr>
        <p:spPr>
          <a:xfrm>
            <a:off x="0" y="885363"/>
            <a:ext cx="12192000" cy="5087271"/>
          </a:xfrm>
          <a:prstGeom prst="rect">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70E328C-B773-675E-6C95-F70350A640DB}"/>
              </a:ext>
            </a:extLst>
          </p:cNvPr>
          <p:cNvSpPr>
            <a:spLocks noGrp="1"/>
          </p:cNvSpPr>
          <p:nvPr>
            <p:ph type="title"/>
          </p:nvPr>
        </p:nvSpPr>
        <p:spPr>
          <a:xfrm>
            <a:off x="115892" y="201403"/>
            <a:ext cx="11984250" cy="552091"/>
          </a:xfrm>
        </p:spPr>
        <p:txBody>
          <a:bodyPr>
            <a:noAutofit/>
          </a:bodyPr>
          <a:lstStyle/>
          <a:p>
            <a:pPr>
              <a:lnSpc>
                <a:spcPct val="100000"/>
              </a:lnSpc>
            </a:pPr>
            <a:r>
              <a:rPr lang="en-US" sz="3200" dirty="0">
                <a:solidFill>
                  <a:schemeClr val="accent1"/>
                </a:solidFill>
              </a:rPr>
              <a:t>WBLE: </a:t>
            </a:r>
            <a:r>
              <a:rPr lang="en-US" sz="3200" dirty="0"/>
              <a:t>Examples of Learning Objectives/Outcome Indicators</a:t>
            </a:r>
          </a:p>
        </p:txBody>
      </p:sp>
      <p:graphicFrame>
        <p:nvGraphicFramePr>
          <p:cNvPr id="5" name="Table 4">
            <a:extLst>
              <a:ext uri="{FF2B5EF4-FFF2-40B4-BE49-F238E27FC236}">
                <a16:creationId xmlns:a16="http://schemas.microsoft.com/office/drawing/2014/main" id="{7A5B5482-34DC-BBF0-8404-FFCC11F95996}"/>
              </a:ext>
            </a:extLst>
          </p:cNvPr>
          <p:cNvGraphicFramePr>
            <a:graphicFrameLocks noGrp="1"/>
          </p:cNvGraphicFramePr>
          <p:nvPr>
            <p:extLst>
              <p:ext uri="{D42A27DB-BD31-4B8C-83A1-F6EECF244321}">
                <p14:modId xmlns:p14="http://schemas.microsoft.com/office/powerpoint/2010/main" val="139413436"/>
              </p:ext>
            </p:extLst>
          </p:nvPr>
        </p:nvGraphicFramePr>
        <p:xfrm>
          <a:off x="284338" y="752328"/>
          <a:ext cx="11647358" cy="4945364"/>
        </p:xfrm>
        <a:graphic>
          <a:graphicData uri="http://schemas.openxmlformats.org/drawingml/2006/table">
            <a:tbl>
              <a:tblPr firstRow="1" firstCol="1" bandRow="1">
                <a:tableStyleId>{5C22544A-7EE6-4342-B048-85BDC9FD1C3A}</a:tableStyleId>
              </a:tblPr>
              <a:tblGrid>
                <a:gridCol w="11647358">
                  <a:extLst>
                    <a:ext uri="{9D8B030D-6E8A-4147-A177-3AD203B41FA5}">
                      <a16:colId xmlns:a16="http://schemas.microsoft.com/office/drawing/2014/main" val="3851064328"/>
                    </a:ext>
                  </a:extLst>
                </a:gridCol>
              </a:tblGrid>
              <a:tr h="241685">
                <a:tc>
                  <a:txBody>
                    <a:bodyPr/>
                    <a:lstStyle/>
                    <a:p>
                      <a:pPr marL="0" marR="0">
                        <a:lnSpc>
                          <a:spcPct val="125000"/>
                        </a:lnSpc>
                        <a:spcBef>
                          <a:spcPts val="600"/>
                        </a:spcBef>
                        <a:spcAft>
                          <a:spcPts val="1200"/>
                        </a:spcAft>
                        <a:buNone/>
                      </a:pPr>
                      <a:r>
                        <a:rPr lang="en-US" sz="2000" dirty="0">
                          <a:effectLst/>
                        </a:rPr>
                        <a:t>Work-based Learning Experiences</a:t>
                      </a:r>
                      <a:endParaRPr lang="en-US" sz="2000" dirty="0">
                        <a:solidFill>
                          <a:srgbClr val="562D7A"/>
                        </a:solidFill>
                        <a:effectLst/>
                        <a:latin typeface="Montserrat Medium" panose="020F0502020204030204" pitchFamily="34" charset="0"/>
                        <a:ea typeface="Calibri" panose="020F0502020204030204" pitchFamily="34" charset="0"/>
                        <a:cs typeface="Times New Roman" panose="02020603050405020304" pitchFamily="18" charset="0"/>
                      </a:endParaRPr>
                    </a:p>
                  </a:txBody>
                  <a:tcPr marL="52859" marR="52859" marT="0" marB="0"/>
                </a:tc>
                <a:extLst>
                  <a:ext uri="{0D108BD9-81ED-4DB2-BD59-A6C34878D82A}">
                    <a16:rowId xmlns:a16="http://schemas.microsoft.com/office/drawing/2014/main" val="1776678737"/>
                  </a:ext>
                </a:extLst>
              </a:tr>
              <a:tr h="4597892">
                <a:tc>
                  <a:txBody>
                    <a:bodyPr/>
                    <a:lstStyle/>
                    <a:p>
                      <a:pPr marL="0" marR="0" lvl="0" indent="0">
                        <a:lnSpc>
                          <a:spcPct val="100000"/>
                        </a:lnSpc>
                        <a:spcBef>
                          <a:spcPts val="600"/>
                        </a:spcBef>
                        <a:spcAft>
                          <a:spcPts val="600"/>
                        </a:spcAft>
                        <a:buClr>
                          <a:srgbClr val="303077"/>
                        </a:buClr>
                        <a:buFontTx/>
                        <a:buNone/>
                      </a:pPr>
                      <a:r>
                        <a:rPr lang="en-US" sz="1800" dirty="0">
                          <a:effectLst/>
                        </a:rPr>
                        <a:t>Conducts informational interviews with individuals to obtain information about employment</a:t>
                      </a:r>
                    </a:p>
                    <a:p>
                      <a:pPr marL="0" marR="0" lvl="0" indent="0">
                        <a:lnSpc>
                          <a:spcPct val="100000"/>
                        </a:lnSpc>
                        <a:spcBef>
                          <a:spcPts val="600"/>
                        </a:spcBef>
                        <a:spcAft>
                          <a:spcPts val="600"/>
                        </a:spcAft>
                        <a:buClr>
                          <a:srgbClr val="303077"/>
                        </a:buClr>
                        <a:buFontTx/>
                        <a:buNone/>
                      </a:pPr>
                      <a:r>
                        <a:rPr lang="en-US" sz="1800" dirty="0">
                          <a:effectLst/>
                        </a:rPr>
                        <a:t>Participates in job shadowing experience(s)/job site visit(s)</a:t>
                      </a:r>
                    </a:p>
                    <a:p>
                      <a:pPr marL="0" marR="0" lvl="0" indent="0">
                        <a:lnSpc>
                          <a:spcPct val="100000"/>
                        </a:lnSpc>
                        <a:spcBef>
                          <a:spcPts val="600"/>
                        </a:spcBef>
                        <a:spcAft>
                          <a:spcPts val="600"/>
                        </a:spcAft>
                        <a:buClr>
                          <a:srgbClr val="303077"/>
                        </a:buClr>
                        <a:buFontTx/>
                        <a:buNone/>
                      </a:pPr>
                      <a:r>
                        <a:rPr lang="en-US" sz="1800" dirty="0">
                          <a:effectLst/>
                        </a:rPr>
                        <a:t>Familiar with employers’ safety concerns/emergency procedures and addresses them appropriately</a:t>
                      </a:r>
                    </a:p>
                    <a:p>
                      <a:pPr marL="0" marR="0" lvl="0" indent="0">
                        <a:lnSpc>
                          <a:spcPct val="100000"/>
                        </a:lnSpc>
                        <a:spcBef>
                          <a:spcPts val="600"/>
                        </a:spcBef>
                        <a:spcAft>
                          <a:spcPts val="600"/>
                        </a:spcAft>
                        <a:buClr>
                          <a:srgbClr val="303077"/>
                        </a:buClr>
                        <a:buFontTx/>
                        <a:buNone/>
                      </a:pPr>
                      <a:r>
                        <a:rPr lang="en-US" sz="1800" dirty="0">
                          <a:effectLst/>
                        </a:rPr>
                        <a:t>Understands how to ask for assistance from co-workers and/or supervisors</a:t>
                      </a:r>
                    </a:p>
                    <a:p>
                      <a:pPr marL="0" marR="0" lvl="0" indent="0">
                        <a:lnSpc>
                          <a:spcPct val="100000"/>
                        </a:lnSpc>
                        <a:spcBef>
                          <a:spcPts val="600"/>
                        </a:spcBef>
                        <a:spcAft>
                          <a:spcPts val="600"/>
                        </a:spcAft>
                        <a:buClr>
                          <a:srgbClr val="303077"/>
                        </a:buClr>
                        <a:buFontTx/>
                        <a:buNone/>
                      </a:pPr>
                      <a:r>
                        <a:rPr lang="en-US" sz="1800" dirty="0">
                          <a:effectLst/>
                        </a:rPr>
                        <a:t>Demonstrates an understanding of how the number of hours worked correlates to the employer’s pay period, and wages earned</a:t>
                      </a:r>
                    </a:p>
                    <a:p>
                      <a:pPr marL="0" marR="0" lvl="0" indent="0">
                        <a:lnSpc>
                          <a:spcPct val="100000"/>
                        </a:lnSpc>
                        <a:spcBef>
                          <a:spcPts val="600"/>
                        </a:spcBef>
                        <a:spcAft>
                          <a:spcPts val="600"/>
                        </a:spcAft>
                        <a:buClr>
                          <a:srgbClr val="303077"/>
                        </a:buClr>
                        <a:buFontTx/>
                        <a:buNone/>
                      </a:pPr>
                      <a:r>
                        <a:rPr lang="en-US" sz="1800" dirty="0">
                          <a:effectLst/>
                        </a:rPr>
                        <a:t>Understands employer and industry expectations for work performance</a:t>
                      </a:r>
                    </a:p>
                    <a:p>
                      <a:pPr marL="0" marR="0" lvl="0" indent="0">
                        <a:lnSpc>
                          <a:spcPct val="100000"/>
                        </a:lnSpc>
                        <a:spcBef>
                          <a:spcPts val="600"/>
                        </a:spcBef>
                        <a:spcAft>
                          <a:spcPts val="600"/>
                        </a:spcAft>
                        <a:buClr>
                          <a:srgbClr val="303077"/>
                        </a:buClr>
                        <a:buFontTx/>
                        <a:buNone/>
                      </a:pPr>
                      <a:r>
                        <a:rPr lang="en-US" sz="1800" dirty="0">
                          <a:effectLst/>
                        </a:rPr>
                        <a:t>Learns job skills related to the expectations set for a position</a:t>
                      </a:r>
                    </a:p>
                    <a:p>
                      <a:pPr marL="0" marR="0" lvl="0" indent="0">
                        <a:lnSpc>
                          <a:spcPct val="100000"/>
                        </a:lnSpc>
                        <a:spcBef>
                          <a:spcPts val="600"/>
                        </a:spcBef>
                        <a:spcAft>
                          <a:spcPts val="600"/>
                        </a:spcAft>
                        <a:buClr>
                          <a:srgbClr val="303077"/>
                        </a:buClr>
                        <a:buFontTx/>
                        <a:buNone/>
                      </a:pPr>
                      <a:r>
                        <a:rPr lang="en-US" sz="1800" dirty="0">
                          <a:effectLst/>
                        </a:rPr>
                        <a:t>Receives guidance from people practicing in an industry</a:t>
                      </a:r>
                    </a:p>
                  </a:txBody>
                  <a:tcPr marL="52859" marR="52859" marT="0" marB="0"/>
                </a:tc>
                <a:extLst>
                  <a:ext uri="{0D108BD9-81ED-4DB2-BD59-A6C34878D82A}">
                    <a16:rowId xmlns:a16="http://schemas.microsoft.com/office/drawing/2014/main" val="3252610564"/>
                  </a:ext>
                </a:extLst>
              </a:tr>
            </a:tbl>
          </a:graphicData>
        </a:graphic>
      </p:graphicFrame>
    </p:spTree>
    <p:custDataLst>
      <p:tags r:id="rId1"/>
    </p:custDataLst>
    <p:extLst>
      <p:ext uri="{BB962C8B-B14F-4D97-AF65-F5344CB8AC3E}">
        <p14:creationId xmlns:p14="http://schemas.microsoft.com/office/powerpoint/2010/main" val="55730109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8CFD123-FDF7-EE46-F1A5-9EC92282A776}"/>
            </a:ext>
          </a:extLst>
        </p:cNvPr>
        <p:cNvGrpSpPr/>
        <p:nvPr/>
      </p:nvGrpSpPr>
      <p:grpSpPr>
        <a:xfrm>
          <a:off x="0" y="0"/>
          <a:ext cx="0" cy="0"/>
          <a:chOff x="0" y="0"/>
          <a:chExt cx="0" cy="0"/>
        </a:xfrm>
      </p:grpSpPr>
      <p:sp>
        <p:nvSpPr>
          <p:cNvPr id="3" name="Rectangle 2">
            <a:extLst>
              <a:ext uri="{FF2B5EF4-FFF2-40B4-BE49-F238E27FC236}">
                <a16:creationId xmlns:a16="http://schemas.microsoft.com/office/drawing/2014/main" id="{FE9B6121-CE05-DF47-DAA9-D4A8030245D0}"/>
              </a:ext>
              <a:ext uri="{C183D7F6-B498-43B3-948B-1728B52AA6E4}">
                <adec:decorative xmlns:adec="http://schemas.microsoft.com/office/drawing/2017/decorative" val="1"/>
              </a:ext>
            </a:extLst>
          </p:cNvPr>
          <p:cNvSpPr/>
          <p:nvPr/>
        </p:nvSpPr>
        <p:spPr>
          <a:xfrm>
            <a:off x="0" y="885363"/>
            <a:ext cx="12192000" cy="5087271"/>
          </a:xfrm>
          <a:prstGeom prst="rect">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C9E3FB7-9D40-0A29-062E-FDF88FB910BA}"/>
              </a:ext>
            </a:extLst>
          </p:cNvPr>
          <p:cNvSpPr>
            <a:spLocks noGrp="1"/>
          </p:cNvSpPr>
          <p:nvPr>
            <p:ph type="title"/>
          </p:nvPr>
        </p:nvSpPr>
        <p:spPr>
          <a:xfrm>
            <a:off x="115892" y="201403"/>
            <a:ext cx="11984250" cy="552091"/>
          </a:xfrm>
        </p:spPr>
        <p:txBody>
          <a:bodyPr>
            <a:noAutofit/>
          </a:bodyPr>
          <a:lstStyle/>
          <a:p>
            <a:pPr>
              <a:lnSpc>
                <a:spcPct val="100000"/>
              </a:lnSpc>
            </a:pPr>
            <a:r>
              <a:rPr lang="en-US" sz="3200" dirty="0">
                <a:solidFill>
                  <a:schemeClr val="accent1"/>
                </a:solidFill>
              </a:rPr>
              <a:t>WBLE: </a:t>
            </a:r>
            <a:r>
              <a:rPr lang="en-US" sz="3200" dirty="0"/>
              <a:t>Examples of Learning Objectives/Outcome Indicators</a:t>
            </a:r>
          </a:p>
        </p:txBody>
      </p:sp>
      <p:graphicFrame>
        <p:nvGraphicFramePr>
          <p:cNvPr id="5" name="Table 4">
            <a:extLst>
              <a:ext uri="{FF2B5EF4-FFF2-40B4-BE49-F238E27FC236}">
                <a16:creationId xmlns:a16="http://schemas.microsoft.com/office/drawing/2014/main" id="{A618B6E6-A087-45A7-074B-915F9E63B8DA}"/>
              </a:ext>
            </a:extLst>
          </p:cNvPr>
          <p:cNvGraphicFramePr>
            <a:graphicFrameLocks noGrp="1"/>
          </p:cNvGraphicFramePr>
          <p:nvPr>
            <p:extLst>
              <p:ext uri="{D42A27DB-BD31-4B8C-83A1-F6EECF244321}">
                <p14:modId xmlns:p14="http://schemas.microsoft.com/office/powerpoint/2010/main" val="3621615092"/>
              </p:ext>
            </p:extLst>
          </p:nvPr>
        </p:nvGraphicFramePr>
        <p:xfrm>
          <a:off x="284338" y="752328"/>
          <a:ext cx="11647358" cy="4945364"/>
        </p:xfrm>
        <a:graphic>
          <a:graphicData uri="http://schemas.openxmlformats.org/drawingml/2006/table">
            <a:tbl>
              <a:tblPr firstRow="1" firstCol="1" bandRow="1">
                <a:tableStyleId>{5C22544A-7EE6-4342-B048-85BDC9FD1C3A}</a:tableStyleId>
              </a:tblPr>
              <a:tblGrid>
                <a:gridCol w="11647358">
                  <a:extLst>
                    <a:ext uri="{9D8B030D-6E8A-4147-A177-3AD203B41FA5}">
                      <a16:colId xmlns:a16="http://schemas.microsoft.com/office/drawing/2014/main" val="3851064328"/>
                    </a:ext>
                  </a:extLst>
                </a:gridCol>
              </a:tblGrid>
              <a:tr h="241685">
                <a:tc>
                  <a:txBody>
                    <a:bodyPr/>
                    <a:lstStyle/>
                    <a:p>
                      <a:pPr marL="0" marR="0">
                        <a:lnSpc>
                          <a:spcPct val="125000"/>
                        </a:lnSpc>
                        <a:spcBef>
                          <a:spcPts val="600"/>
                        </a:spcBef>
                        <a:spcAft>
                          <a:spcPts val="1200"/>
                        </a:spcAft>
                        <a:buNone/>
                      </a:pPr>
                      <a:r>
                        <a:rPr lang="en-US" sz="2000" dirty="0">
                          <a:effectLst/>
                        </a:rPr>
                        <a:t>Work-based Learning Experiences</a:t>
                      </a:r>
                      <a:endParaRPr lang="en-US" sz="2000" dirty="0">
                        <a:solidFill>
                          <a:srgbClr val="562D7A"/>
                        </a:solidFill>
                        <a:effectLst/>
                        <a:latin typeface="Montserrat Medium" panose="020F0502020204030204" pitchFamily="34" charset="0"/>
                        <a:ea typeface="Calibri" panose="020F0502020204030204" pitchFamily="34" charset="0"/>
                        <a:cs typeface="Times New Roman" panose="02020603050405020304" pitchFamily="18" charset="0"/>
                      </a:endParaRPr>
                    </a:p>
                  </a:txBody>
                  <a:tcPr marL="52859" marR="52859" marT="0" marB="0"/>
                </a:tc>
                <a:extLst>
                  <a:ext uri="{0D108BD9-81ED-4DB2-BD59-A6C34878D82A}">
                    <a16:rowId xmlns:a16="http://schemas.microsoft.com/office/drawing/2014/main" val="1776678737"/>
                  </a:ext>
                </a:extLst>
              </a:tr>
              <a:tr h="4597892">
                <a:tc>
                  <a:txBody>
                    <a:bodyPr/>
                    <a:lstStyle/>
                    <a:p>
                      <a:pPr marL="0" marR="0" lvl="0" indent="0">
                        <a:lnSpc>
                          <a:spcPct val="100000"/>
                        </a:lnSpc>
                        <a:spcBef>
                          <a:spcPts val="600"/>
                        </a:spcBef>
                        <a:spcAft>
                          <a:spcPts val="600"/>
                        </a:spcAft>
                        <a:buClr>
                          <a:srgbClr val="303077"/>
                        </a:buClr>
                        <a:buFontTx/>
                        <a:buNone/>
                      </a:pPr>
                      <a:r>
                        <a:rPr lang="en-US" sz="1800" dirty="0">
                          <a:effectLst/>
                        </a:rPr>
                        <a:t>Develops networking relationships with business mentors/employers</a:t>
                      </a:r>
                    </a:p>
                    <a:p>
                      <a:pPr marL="0" marR="0" lvl="0" indent="0">
                        <a:lnSpc>
                          <a:spcPct val="100000"/>
                        </a:lnSpc>
                        <a:spcBef>
                          <a:spcPts val="600"/>
                        </a:spcBef>
                        <a:spcAft>
                          <a:spcPts val="600"/>
                        </a:spcAft>
                        <a:buClr>
                          <a:srgbClr val="303077"/>
                        </a:buClr>
                        <a:buFontTx/>
                        <a:buNone/>
                      </a:pPr>
                      <a:r>
                        <a:rPr lang="en-US" sz="1800" dirty="0">
                          <a:effectLst/>
                        </a:rPr>
                        <a:t>Obtains a reference or letter of recommendation from at least one business mentor/employer</a:t>
                      </a:r>
                    </a:p>
                    <a:p>
                      <a:pPr marL="0" marR="0" lvl="0" indent="0">
                        <a:lnSpc>
                          <a:spcPct val="100000"/>
                        </a:lnSpc>
                        <a:spcBef>
                          <a:spcPts val="600"/>
                        </a:spcBef>
                        <a:spcAft>
                          <a:spcPts val="600"/>
                        </a:spcAft>
                        <a:buClr>
                          <a:srgbClr val="303077"/>
                        </a:buClr>
                        <a:buFontTx/>
                        <a:buNone/>
                      </a:pPr>
                      <a:r>
                        <a:rPr lang="en-US" sz="1800" dirty="0">
                          <a:effectLst/>
                        </a:rPr>
                        <a:t>Understands and uses on-site supports, auxiliary aids and services, and/or assistive technology to participate in a work-based learning experience</a:t>
                      </a:r>
                    </a:p>
                    <a:p>
                      <a:pPr marL="0" marR="0" lvl="0" indent="0">
                        <a:lnSpc>
                          <a:spcPct val="100000"/>
                        </a:lnSpc>
                        <a:spcBef>
                          <a:spcPts val="600"/>
                        </a:spcBef>
                        <a:spcAft>
                          <a:spcPts val="600"/>
                        </a:spcAft>
                        <a:buClr>
                          <a:srgbClr val="303077"/>
                        </a:buClr>
                        <a:buFontTx/>
                        <a:buNone/>
                      </a:pPr>
                      <a:r>
                        <a:rPr lang="en-US" sz="1800" dirty="0">
                          <a:effectLst/>
                        </a:rPr>
                        <a:t>Performs job tasks at a competitive level with or without on-site supports and/or general assistive technology in a competitive, integrated work settings</a:t>
                      </a:r>
                    </a:p>
                    <a:p>
                      <a:pPr marL="0" marR="0" lvl="0" indent="0">
                        <a:lnSpc>
                          <a:spcPct val="100000"/>
                        </a:lnSpc>
                        <a:spcBef>
                          <a:spcPts val="600"/>
                        </a:spcBef>
                        <a:spcAft>
                          <a:spcPts val="600"/>
                        </a:spcAft>
                        <a:buClr>
                          <a:srgbClr val="303077"/>
                        </a:buClr>
                        <a:buFontTx/>
                        <a:buNone/>
                      </a:pPr>
                      <a:r>
                        <a:rPr lang="en-US" sz="1800" dirty="0">
                          <a:effectLst/>
                        </a:rPr>
                        <a:t>Identifies the benefits of work in a competitive, integrated employment setting</a:t>
                      </a:r>
                    </a:p>
                    <a:p>
                      <a:pPr marL="0" marR="0" lvl="0" indent="0">
                        <a:lnSpc>
                          <a:spcPct val="100000"/>
                        </a:lnSpc>
                        <a:spcBef>
                          <a:spcPts val="600"/>
                        </a:spcBef>
                        <a:spcAft>
                          <a:spcPts val="600"/>
                        </a:spcAft>
                        <a:buClr>
                          <a:srgbClr val="303077"/>
                        </a:buClr>
                        <a:buFontTx/>
                        <a:buNone/>
                      </a:pPr>
                      <a:r>
                        <a:rPr lang="en-US" sz="1800" dirty="0">
                          <a:effectLst/>
                        </a:rPr>
                        <a:t>Understands SSA reporting requirements, and how their participation in paid work experiences may affect SSI benefits</a:t>
                      </a:r>
                    </a:p>
                    <a:p>
                      <a:pPr marL="0" marR="0" lvl="0" indent="0">
                        <a:lnSpc>
                          <a:spcPct val="100000"/>
                        </a:lnSpc>
                        <a:spcBef>
                          <a:spcPts val="600"/>
                        </a:spcBef>
                        <a:spcAft>
                          <a:spcPts val="600"/>
                        </a:spcAft>
                        <a:buClr>
                          <a:srgbClr val="303077"/>
                        </a:buClr>
                        <a:buFontTx/>
                        <a:buNone/>
                      </a:pPr>
                      <a:r>
                        <a:rPr lang="en-US" sz="1800" dirty="0">
                          <a:effectLst/>
                        </a:rPr>
                        <a:t>Reflects upon past work experiences and understands the successes and/or challenges experienced in the work environment</a:t>
                      </a:r>
                      <a:endParaRPr lang="en-US" sz="1800" dirty="0">
                        <a:solidFill>
                          <a:srgbClr val="2B2C62"/>
                        </a:solidFill>
                        <a:effectLst/>
                        <a:latin typeface="Montserrat Medium" panose="020F0502020204030204" pitchFamily="34" charset="0"/>
                        <a:cs typeface="Times New Roman" panose="02020603050405020304" pitchFamily="18" charset="0"/>
                      </a:endParaRPr>
                    </a:p>
                  </a:txBody>
                  <a:tcPr marL="52859" marR="52859" marT="0" marB="0"/>
                </a:tc>
                <a:extLst>
                  <a:ext uri="{0D108BD9-81ED-4DB2-BD59-A6C34878D82A}">
                    <a16:rowId xmlns:a16="http://schemas.microsoft.com/office/drawing/2014/main" val="3252610564"/>
                  </a:ext>
                </a:extLst>
              </a:tr>
            </a:tbl>
          </a:graphicData>
        </a:graphic>
      </p:graphicFrame>
    </p:spTree>
    <p:custDataLst>
      <p:tags r:id="rId1"/>
    </p:custDataLst>
    <p:extLst>
      <p:ext uri="{BB962C8B-B14F-4D97-AF65-F5344CB8AC3E}">
        <p14:creationId xmlns:p14="http://schemas.microsoft.com/office/powerpoint/2010/main" val="341154614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B1697B-7F61-0DEA-EEC4-9671DEE88D79}"/>
              </a:ext>
            </a:extLst>
          </p:cNvPr>
          <p:cNvSpPr>
            <a:spLocks noGrp="1"/>
          </p:cNvSpPr>
          <p:nvPr>
            <p:ph type="title"/>
          </p:nvPr>
        </p:nvSpPr>
        <p:spPr>
          <a:xfrm>
            <a:off x="257432" y="239843"/>
            <a:ext cx="11567984" cy="1450845"/>
          </a:xfrm>
        </p:spPr>
        <p:txBody>
          <a:bodyPr>
            <a:noAutofit/>
          </a:bodyPr>
          <a:lstStyle/>
          <a:p>
            <a:r>
              <a:rPr lang="en-US" sz="3200" b="1" dirty="0">
                <a:solidFill>
                  <a:srgbClr val="002060"/>
                </a:solidFill>
                <a:effectLst/>
                <a:latin typeface="Helvetica" pitchFamily="2" charset="0"/>
                <a:ea typeface="Calibri" panose="020F0502020204030204" pitchFamily="34" charset="0"/>
              </a:rPr>
              <a:t>Counseling on Opportunities for Enrollment in Comprehensive Transition or Post-Secondary Educational Programs at Institutions of Higher Education (IHE)</a:t>
            </a:r>
            <a:r>
              <a:rPr lang="en-US" sz="3200" dirty="0">
                <a:effectLst/>
                <a:latin typeface="Helvetica" pitchFamily="2" charset="0"/>
              </a:rPr>
              <a:t> </a:t>
            </a:r>
            <a:endParaRPr lang="en-US" sz="3200" dirty="0">
              <a:latin typeface="Helvetica" pitchFamily="2" charset="0"/>
            </a:endParaRPr>
          </a:p>
        </p:txBody>
      </p:sp>
      <p:sp>
        <p:nvSpPr>
          <p:cNvPr id="3" name="Text Placeholder 2">
            <a:extLst>
              <a:ext uri="{FF2B5EF4-FFF2-40B4-BE49-F238E27FC236}">
                <a16:creationId xmlns:a16="http://schemas.microsoft.com/office/drawing/2014/main" id="{6B9FA3D5-B17A-DF8C-B8F5-AD305D67B9AA}"/>
              </a:ext>
            </a:extLst>
          </p:cNvPr>
          <p:cNvSpPr>
            <a:spLocks noGrp="1"/>
          </p:cNvSpPr>
          <p:nvPr>
            <p:ph type="body" idx="1"/>
          </p:nvPr>
        </p:nvSpPr>
        <p:spPr>
          <a:xfrm>
            <a:off x="257432" y="1690688"/>
            <a:ext cx="11567984" cy="4335358"/>
          </a:xfrm>
        </p:spPr>
        <p:txBody>
          <a:bodyPr>
            <a:noAutofit/>
          </a:bodyPr>
          <a:lstStyle/>
          <a:p>
            <a:pPr marL="342900" indent="-342900">
              <a:lnSpc>
                <a:spcPct val="150000"/>
              </a:lnSpc>
              <a:spcBef>
                <a:spcPts val="600"/>
              </a:spcBef>
              <a:spcAft>
                <a:spcPts val="1800"/>
              </a:spcAft>
              <a:buClr>
                <a:srgbClr val="303077"/>
              </a:buClr>
            </a:pPr>
            <a:r>
              <a:rPr lang="en-US" sz="2000" dirty="0">
                <a:solidFill>
                  <a:srgbClr val="2B2C62"/>
                </a:solidFill>
                <a:effectLst/>
                <a:latin typeface="+mn-lt"/>
                <a:ea typeface="Calibri" panose="020F0502020204030204" pitchFamily="34" charset="0"/>
                <a:cs typeface="Times New Roman" panose="02020603050405020304" pitchFamily="18" charset="0"/>
              </a:rPr>
              <a:t>Advise students and parents or representatives on IHE course offerings and career options; academic curricula; the college application and admissions process; how to complete the Free Application for Federal Student Aid (FAFSA); and </a:t>
            </a:r>
            <a:endParaRPr lang="en-US" sz="2000" dirty="0">
              <a:solidFill>
                <a:srgbClr val="2B2C62"/>
              </a:solidFill>
              <a:latin typeface="+mn-lt"/>
              <a:ea typeface="Calibri" panose="020F0502020204030204" pitchFamily="34" charset="0"/>
              <a:cs typeface="Times New Roman" panose="02020603050405020304" pitchFamily="18" charset="0"/>
            </a:endParaRPr>
          </a:p>
          <a:p>
            <a:pPr marL="342900" indent="-342900">
              <a:lnSpc>
                <a:spcPct val="150000"/>
              </a:lnSpc>
              <a:spcBef>
                <a:spcPts val="600"/>
              </a:spcBef>
              <a:spcAft>
                <a:spcPts val="1800"/>
              </a:spcAft>
              <a:buClr>
                <a:srgbClr val="303077"/>
              </a:buClr>
            </a:pPr>
            <a:r>
              <a:rPr lang="en-US" sz="2000" dirty="0">
                <a:solidFill>
                  <a:srgbClr val="2B2C62"/>
                </a:solidFill>
                <a:effectLst/>
                <a:latin typeface="+mn-lt"/>
                <a:ea typeface="Calibri" panose="020F0502020204030204" pitchFamily="34" charset="0"/>
                <a:cs typeface="Times New Roman" panose="02020603050405020304" pitchFamily="18" charset="0"/>
              </a:rPr>
              <a:t>Provide resources that may be used to support individual student success in education and training (i.e., disability support services); and counsel students on the types of academic and occupational training needed to succeed in the workplace, and post-secondary opportunities associated with career fields or pathways.</a:t>
            </a:r>
          </a:p>
          <a:p>
            <a:pPr marL="342900" indent="-342900">
              <a:lnSpc>
                <a:spcPct val="150000"/>
              </a:lnSpc>
              <a:spcBef>
                <a:spcPts val="600"/>
              </a:spcBef>
              <a:spcAft>
                <a:spcPts val="1800"/>
              </a:spcAft>
              <a:buClr>
                <a:srgbClr val="303077"/>
              </a:buClr>
            </a:pPr>
            <a:r>
              <a:rPr lang="en-US" sz="2000" dirty="0">
                <a:effectLst/>
                <a:latin typeface="+mn-lt"/>
                <a:ea typeface="Calibri" panose="020F0502020204030204" pitchFamily="34" charset="0"/>
              </a:rPr>
              <a:t>Available at institutions of higher education</a:t>
            </a:r>
            <a:r>
              <a:rPr lang="en-US" sz="2000" dirty="0">
                <a:effectLst/>
                <a:latin typeface="+mn-lt"/>
              </a:rPr>
              <a:t> </a:t>
            </a:r>
            <a:endParaRPr lang="en-US" sz="2000" dirty="0">
              <a:latin typeface="+mn-lt"/>
            </a:endParaRPr>
          </a:p>
        </p:txBody>
      </p:sp>
    </p:spTree>
    <p:extLst>
      <p:ext uri="{BB962C8B-B14F-4D97-AF65-F5344CB8AC3E}">
        <p14:creationId xmlns:p14="http://schemas.microsoft.com/office/powerpoint/2010/main" val="9556474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DABBD2-B2B0-DC97-598D-F4C8D8019D8E}"/>
              </a:ext>
            </a:extLst>
          </p:cNvPr>
          <p:cNvSpPr>
            <a:spLocks noGrp="1"/>
          </p:cNvSpPr>
          <p:nvPr>
            <p:ph type="title"/>
          </p:nvPr>
        </p:nvSpPr>
        <p:spPr/>
        <p:txBody>
          <a:bodyPr/>
          <a:lstStyle/>
          <a:p>
            <a:r>
              <a:rPr lang="en-US" dirty="0"/>
              <a:t>Counseling on Enrollment in CTP/PSE at IHE: Guiding Questions</a:t>
            </a:r>
          </a:p>
        </p:txBody>
      </p:sp>
      <p:sp>
        <p:nvSpPr>
          <p:cNvPr id="3" name="Text Placeholder 2">
            <a:extLst>
              <a:ext uri="{FF2B5EF4-FFF2-40B4-BE49-F238E27FC236}">
                <a16:creationId xmlns:a16="http://schemas.microsoft.com/office/drawing/2014/main" id="{954342D5-C6FF-807C-49A7-6D3CE0D9318D}"/>
              </a:ext>
            </a:extLst>
          </p:cNvPr>
          <p:cNvSpPr>
            <a:spLocks noGrp="1"/>
          </p:cNvSpPr>
          <p:nvPr>
            <p:ph type="body" idx="1"/>
          </p:nvPr>
        </p:nvSpPr>
        <p:spPr>
          <a:xfrm>
            <a:off x="257432" y="1825625"/>
            <a:ext cx="11567984" cy="4095490"/>
          </a:xfrm>
        </p:spPr>
        <p:txBody>
          <a:bodyPr>
            <a:normAutofit/>
          </a:bodyPr>
          <a:lstStyle/>
          <a:p>
            <a:pPr marL="0" marR="0" lvl="0" indent="0">
              <a:lnSpc>
                <a:spcPct val="125000"/>
              </a:lnSpc>
              <a:spcBef>
                <a:spcPts val="600"/>
              </a:spcBef>
              <a:spcAft>
                <a:spcPts val="600"/>
              </a:spcAft>
              <a:buClr>
                <a:srgbClr val="303077"/>
              </a:buClr>
              <a:buNone/>
            </a:pPr>
            <a:r>
              <a:rPr lang="en-US" sz="2000" b="1" i="1" dirty="0">
                <a:solidFill>
                  <a:schemeClr val="accent2"/>
                </a:solidFill>
                <a:effectLst/>
                <a:latin typeface="+mn-lt"/>
                <a:ea typeface="Helvetica Neue" panose="02000503000000020004" pitchFamily="2" charset="0"/>
                <a:cs typeface="Times New Roman" panose="02020603050405020304" pitchFamily="18" charset="0"/>
              </a:rPr>
              <a:t>Awareness:</a:t>
            </a:r>
            <a:r>
              <a:rPr lang="en-US" sz="2000" b="1" dirty="0">
                <a:solidFill>
                  <a:schemeClr val="accent2"/>
                </a:solidFill>
                <a:effectLst/>
                <a:latin typeface="+mn-lt"/>
                <a:ea typeface="Helvetica Neue" panose="02000503000000020004" pitchFamily="2" charset="0"/>
                <a:cs typeface="Times New Roman" panose="02020603050405020304" pitchFamily="18" charset="0"/>
              </a:rPr>
              <a:t> </a:t>
            </a:r>
            <a:r>
              <a:rPr lang="en-US" sz="2000" b="1" dirty="0">
                <a:solidFill>
                  <a:srgbClr val="303077"/>
                </a:solidFill>
                <a:effectLst/>
                <a:latin typeface="+mn-lt"/>
                <a:ea typeface="Helvetica Neue" panose="02000503000000020004" pitchFamily="2" charset="0"/>
                <a:cs typeface="Times New Roman" panose="02020603050405020304" pitchFamily="18" charset="0"/>
              </a:rPr>
              <a:t>Is the student aware of the different types of academic courses required for degrees or training certificates available at institutions of higher education, and how post-secondary education and training can support jobs within their chosen career cluster or career pathway?</a:t>
            </a:r>
            <a:endParaRPr lang="en-US" sz="2000" b="1" dirty="0">
              <a:solidFill>
                <a:srgbClr val="562D7A"/>
              </a:solidFill>
              <a:latin typeface="+mn-lt"/>
              <a:ea typeface="Helvetica Neue" panose="02000503000000020004" pitchFamily="2" charset="0"/>
              <a:cs typeface="Times New Roman" panose="02020603050405020304" pitchFamily="18" charset="0"/>
            </a:endParaRPr>
          </a:p>
          <a:p>
            <a:pPr marL="342900" indent="-342900">
              <a:lnSpc>
                <a:spcPct val="125000"/>
              </a:lnSpc>
              <a:spcBef>
                <a:spcPts val="600"/>
              </a:spcBef>
              <a:spcAft>
                <a:spcPts val="600"/>
              </a:spcAft>
              <a:buClr>
                <a:srgbClr val="303077"/>
              </a:buClr>
            </a:pPr>
            <a:r>
              <a:rPr lang="en-US" sz="2000" dirty="0">
                <a:solidFill>
                  <a:srgbClr val="562D7A"/>
                </a:solidFill>
                <a:effectLst/>
                <a:latin typeface="+mn-lt"/>
                <a:ea typeface="Helvetica Neue" panose="02000503000000020004" pitchFamily="2" charset="0"/>
                <a:cs typeface="Times New Roman" panose="02020603050405020304" pitchFamily="18" charset="0"/>
              </a:rPr>
              <a:t>Students are aware of the required post-secondary education, occupational training, skills, and/or certifications needed in order to apply for jobs in their chosen career field.</a:t>
            </a:r>
            <a:endParaRPr lang="en-US" sz="2000" dirty="0">
              <a:solidFill>
                <a:srgbClr val="562D7A"/>
              </a:solidFill>
              <a:latin typeface="+mn-lt"/>
              <a:ea typeface="Helvetica Neue" panose="02000503000000020004" pitchFamily="2" charset="0"/>
              <a:cs typeface="Times New Roman" panose="02020603050405020304" pitchFamily="18" charset="0"/>
            </a:endParaRPr>
          </a:p>
          <a:p>
            <a:pPr marL="342900" indent="-342900">
              <a:lnSpc>
                <a:spcPct val="125000"/>
              </a:lnSpc>
              <a:spcBef>
                <a:spcPts val="600"/>
              </a:spcBef>
              <a:spcAft>
                <a:spcPts val="600"/>
              </a:spcAft>
              <a:buClr>
                <a:srgbClr val="303077"/>
              </a:buClr>
            </a:pPr>
            <a:r>
              <a:rPr lang="en-US" sz="2000" dirty="0">
                <a:solidFill>
                  <a:srgbClr val="562D7A"/>
                </a:solidFill>
                <a:effectLst/>
                <a:latin typeface="+mn-lt"/>
                <a:ea typeface="Helvetica Neue" panose="02000503000000020004" pitchFamily="2" charset="0"/>
                <a:cs typeface="Times New Roman" panose="02020603050405020304" pitchFamily="18" charset="0"/>
              </a:rPr>
              <a:t>Students understand the difference between high school and college, in terms of coursework expectations, accommodations/modifications, and supports provided in a post-secondary program. </a:t>
            </a:r>
            <a:endParaRPr lang="en-US" sz="2000" dirty="0">
              <a:solidFill>
                <a:srgbClr val="562D7A"/>
              </a:solidFill>
              <a:effectLst/>
              <a:latin typeface="+mn-lt"/>
              <a:ea typeface="Calibri" panose="020F0502020204030204" pitchFamily="34" charset="0"/>
              <a:cs typeface="Times New Roman" panose="02020603050405020304" pitchFamily="18" charset="0"/>
            </a:endParaRPr>
          </a:p>
          <a:p>
            <a:pPr marL="148590" indent="0">
              <a:buNone/>
            </a:pPr>
            <a:endParaRPr lang="en-US" dirty="0"/>
          </a:p>
        </p:txBody>
      </p:sp>
    </p:spTree>
    <p:extLst>
      <p:ext uri="{BB962C8B-B14F-4D97-AF65-F5344CB8AC3E}">
        <p14:creationId xmlns:p14="http://schemas.microsoft.com/office/powerpoint/2010/main" val="401484271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016"/>
        <p:cNvGrpSpPr/>
        <p:nvPr/>
      </p:nvGrpSpPr>
      <p:grpSpPr>
        <a:xfrm>
          <a:off x="0" y="0"/>
          <a:ext cx="0" cy="0"/>
          <a:chOff x="0" y="0"/>
          <a:chExt cx="0" cy="0"/>
        </a:xfrm>
      </p:grpSpPr>
      <p:sp>
        <p:nvSpPr>
          <p:cNvPr id="1020" name="Google Shape;1020;p2">
            <a:extLst>
              <a:ext uri="{C183D7F6-B498-43B3-948B-1728B52AA6E4}">
                <adec:decorative xmlns:adec="http://schemas.microsoft.com/office/drawing/2017/decorative" val="1"/>
              </a:ext>
            </a:extLst>
          </p:cNvPr>
          <p:cNvSpPr/>
          <p:nvPr/>
        </p:nvSpPr>
        <p:spPr>
          <a:xfrm>
            <a:off x="872359" y="1233503"/>
            <a:ext cx="11074587" cy="4829965"/>
          </a:xfrm>
          <a:prstGeom prst="roundRect">
            <a:avLst>
              <a:gd name="adj" fmla="val 16667"/>
            </a:avLst>
          </a:prstGeom>
          <a:solidFill>
            <a:srgbClr val="4B206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1017" name="Google Shape;1017;p2"/>
          <p:cNvSpPr txBox="1">
            <a:spLocks noGrp="1"/>
          </p:cNvSpPr>
          <p:nvPr>
            <p:ph type="title"/>
          </p:nvPr>
        </p:nvSpPr>
        <p:spPr>
          <a:xfrm>
            <a:off x="76889" y="157735"/>
            <a:ext cx="4155746" cy="1180871"/>
          </a:xfrm>
          <a:prstGeom prst="rect">
            <a:avLst/>
          </a:prstGeom>
          <a:noFill/>
          <a:ln>
            <a:noFill/>
          </a:ln>
        </p:spPr>
        <p:txBody>
          <a:bodyPr spcFirstLastPara="1" wrap="square" lIns="91425" tIns="45700" rIns="91425" bIns="45700" anchor="ctr" anchorCtr="0">
            <a:normAutofit/>
          </a:bodyPr>
          <a:lstStyle/>
          <a:p>
            <a:pPr marL="0" lvl="0" indent="0" algn="l" rtl="0">
              <a:lnSpc>
                <a:spcPct val="100000"/>
              </a:lnSpc>
              <a:spcBef>
                <a:spcPts val="0"/>
              </a:spcBef>
              <a:spcAft>
                <a:spcPts val="0"/>
              </a:spcAft>
              <a:buClr>
                <a:schemeClr val="lt1"/>
              </a:buClr>
              <a:buSzPct val="106666"/>
              <a:buFont typeface="Helvetica Neue"/>
              <a:buNone/>
            </a:pPr>
            <a:r>
              <a:rPr lang="en-US" sz="3600" dirty="0">
                <a:latin typeface="+mj-lt"/>
              </a:rPr>
              <a:t>For Discussion</a:t>
            </a:r>
            <a:endParaRPr sz="3600" dirty="0">
              <a:latin typeface="+mj-lt"/>
            </a:endParaRPr>
          </a:p>
        </p:txBody>
      </p:sp>
      <p:sp>
        <p:nvSpPr>
          <p:cNvPr id="1021" name="Google Shape;1021;p2"/>
          <p:cNvSpPr txBox="1"/>
          <p:nvPr/>
        </p:nvSpPr>
        <p:spPr>
          <a:xfrm>
            <a:off x="872358" y="2076149"/>
            <a:ext cx="11074587" cy="3548348"/>
          </a:xfrm>
          <a:prstGeom prst="rect">
            <a:avLst/>
          </a:prstGeom>
          <a:noFill/>
          <a:ln>
            <a:noFill/>
          </a:ln>
        </p:spPr>
        <p:txBody>
          <a:bodyPr spcFirstLastPara="1" wrap="square" lIns="243300" tIns="0" rIns="243300" bIns="0" anchor="ctr" anchorCtr="0">
            <a:noAutofit/>
          </a:bodyPr>
          <a:lstStyle/>
          <a:p>
            <a:pPr marL="457200" lvl="0" indent="-457200">
              <a:buClr>
                <a:schemeClr val="bg1"/>
              </a:buClr>
              <a:buSzPts val="2400"/>
              <a:buFont typeface="Wingdings" panose="05000000000000000000" pitchFamily="2" charset="2"/>
              <a:buChar char="q"/>
              <a:defRPr/>
            </a:pPr>
            <a:r>
              <a:rPr lang="en-US" sz="2400" b="1" dirty="0">
                <a:solidFill>
                  <a:srgbClr val="FFFFFF"/>
                </a:solidFill>
              </a:rPr>
              <a:t>VR Continuum of Services</a:t>
            </a:r>
            <a:endParaRPr lang="en-US" sz="800" b="1" dirty="0">
              <a:solidFill>
                <a:srgbClr val="FFFFFF"/>
              </a:solidFill>
            </a:endParaRPr>
          </a:p>
          <a:p>
            <a:pPr marL="457200" lvl="0" indent="-457200">
              <a:buClr>
                <a:schemeClr val="bg1"/>
              </a:buClr>
              <a:buSzPts val="2400"/>
              <a:buFont typeface="Wingdings" panose="05000000000000000000" pitchFamily="2" charset="2"/>
              <a:buChar char="q"/>
              <a:defRPr/>
            </a:pPr>
            <a:r>
              <a:rPr lang="en-US" sz="2400" b="1" dirty="0">
                <a:solidFill>
                  <a:srgbClr val="FFFFFF"/>
                </a:solidFill>
              </a:rPr>
              <a:t>Pre-ETS Five Required Activities, Curriculum,  and Guiding Questions</a:t>
            </a:r>
            <a:endParaRPr lang="en-US" sz="800" b="1" dirty="0">
              <a:solidFill>
                <a:srgbClr val="FFFFFF"/>
              </a:solidFill>
            </a:endParaRPr>
          </a:p>
          <a:p>
            <a:pPr marL="457200" lvl="0" indent="-457200">
              <a:buClr>
                <a:schemeClr val="bg1"/>
              </a:buClr>
              <a:buSzPts val="2400"/>
              <a:buFont typeface="Wingdings" panose="05000000000000000000" pitchFamily="2" charset="2"/>
              <a:buChar char="q"/>
              <a:defRPr/>
            </a:pPr>
            <a:r>
              <a:rPr lang="en-US" sz="2400" b="1" dirty="0">
                <a:solidFill>
                  <a:srgbClr val="FFFFFF"/>
                </a:solidFill>
              </a:rPr>
              <a:t>Pre-ETS Tracking &amp; Reporting </a:t>
            </a:r>
          </a:p>
          <a:p>
            <a:pPr lvl="0">
              <a:buClr>
                <a:schemeClr val="bg1"/>
              </a:buClr>
              <a:buSzPts val="2400"/>
              <a:defRPr/>
            </a:pPr>
            <a:endParaRPr lang="en-US" sz="800" b="1" dirty="0">
              <a:solidFill>
                <a:srgbClr val="FFFFFF"/>
              </a:solidFill>
            </a:endParaRPr>
          </a:p>
          <a:p>
            <a:pPr marL="457200" lvl="0" indent="-457200">
              <a:buClr>
                <a:schemeClr val="bg1"/>
              </a:buClr>
              <a:buSzPts val="2400"/>
              <a:buFont typeface="Wingdings" panose="05000000000000000000" pitchFamily="2" charset="2"/>
              <a:buChar char="q"/>
              <a:defRPr/>
            </a:pPr>
            <a:r>
              <a:rPr lang="en-US" sz="2400" b="1" dirty="0">
                <a:solidFill>
                  <a:srgbClr val="FFFFFF"/>
                </a:solidFill>
              </a:rPr>
              <a:t>Predictors of Post School Outcomes</a:t>
            </a:r>
          </a:p>
          <a:p>
            <a:pPr marL="457200" lvl="0" indent="-457200">
              <a:buClr>
                <a:schemeClr val="bg1"/>
              </a:buClr>
              <a:buSzPts val="2400"/>
              <a:buFont typeface="Wingdings" panose="05000000000000000000" pitchFamily="2" charset="2"/>
              <a:buChar char="q"/>
              <a:defRPr/>
            </a:pPr>
            <a:r>
              <a:rPr lang="en-US" sz="2400" b="1" dirty="0">
                <a:solidFill>
                  <a:srgbClr val="FFFFFF"/>
                </a:solidFill>
              </a:rPr>
              <a:t>Outcome Expectations</a:t>
            </a:r>
          </a:p>
          <a:p>
            <a:pPr lvl="0">
              <a:buClr>
                <a:schemeClr val="bg1"/>
              </a:buClr>
              <a:buSzPts val="2400"/>
              <a:defRPr/>
            </a:pPr>
            <a:endParaRPr lang="en-US" sz="2800" b="1" dirty="0">
              <a:solidFill>
                <a:srgbClr val="FFFFFF"/>
              </a:solidFill>
            </a:endParaRPr>
          </a:p>
        </p:txBody>
      </p:sp>
    </p:spTree>
    <p:custDataLst>
      <p:tags r:id="rId1"/>
    </p:custData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237"/>
        <p:cNvGrpSpPr/>
        <p:nvPr/>
      </p:nvGrpSpPr>
      <p:grpSpPr>
        <a:xfrm>
          <a:off x="0" y="0"/>
          <a:ext cx="0" cy="0"/>
          <a:chOff x="0" y="0"/>
          <a:chExt cx="0" cy="0"/>
        </a:xfrm>
      </p:grpSpPr>
      <p:sp>
        <p:nvSpPr>
          <p:cNvPr id="238" name="Google Shape;238;p19"/>
          <p:cNvSpPr txBox="1">
            <a:spLocks noGrp="1"/>
          </p:cNvSpPr>
          <p:nvPr>
            <p:ph type="title"/>
          </p:nvPr>
        </p:nvSpPr>
        <p:spPr>
          <a:xfrm>
            <a:off x="257432" y="293077"/>
            <a:ext cx="11567984" cy="914401"/>
          </a:xfrm>
          <a:prstGeom prst="rect">
            <a:avLst/>
          </a:prstGeom>
          <a:noFill/>
          <a:ln>
            <a:noFill/>
          </a:ln>
        </p:spPr>
        <p:txBody>
          <a:bodyPr spcFirstLastPara="1" wrap="square" lIns="91425" tIns="45700" rIns="91425" bIns="45700" anchor="ctr" anchorCtr="0">
            <a:normAutofit fontScale="90000"/>
          </a:bodyPr>
          <a:lstStyle/>
          <a:p>
            <a:pPr marL="0" lvl="0" indent="0" algn="l" rtl="0">
              <a:lnSpc>
                <a:spcPct val="90000"/>
              </a:lnSpc>
              <a:spcBef>
                <a:spcPts val="0"/>
              </a:spcBef>
              <a:spcAft>
                <a:spcPts val="0"/>
              </a:spcAft>
              <a:buClr>
                <a:schemeClr val="dk2"/>
              </a:buClr>
              <a:buSzPct val="100000"/>
              <a:buFont typeface="Helvetica Neue"/>
              <a:buNone/>
            </a:pPr>
            <a:r>
              <a:rPr lang="en-US"/>
              <a:t>Counseling on Enrollment in CTP/PSE at IHE: Guiding Questions</a:t>
            </a:r>
            <a:endParaRPr/>
          </a:p>
        </p:txBody>
      </p:sp>
      <p:sp>
        <p:nvSpPr>
          <p:cNvPr id="239" name="Google Shape;239;p19"/>
          <p:cNvSpPr txBox="1">
            <a:spLocks noGrp="1"/>
          </p:cNvSpPr>
          <p:nvPr>
            <p:ph type="body" idx="1"/>
          </p:nvPr>
        </p:nvSpPr>
        <p:spPr>
          <a:xfrm>
            <a:off x="407902" y="1516551"/>
            <a:ext cx="11567984" cy="4239480"/>
          </a:xfrm>
          <a:prstGeom prst="rect">
            <a:avLst/>
          </a:prstGeom>
          <a:noFill/>
          <a:ln>
            <a:noFill/>
          </a:ln>
        </p:spPr>
        <p:txBody>
          <a:bodyPr spcFirstLastPara="1" wrap="square" lIns="91425" tIns="45700" rIns="91425" bIns="45700" anchor="t" anchorCtr="0">
            <a:normAutofit fontScale="85000" lnSpcReduction="10000"/>
          </a:bodyPr>
          <a:lstStyle/>
          <a:p>
            <a:pPr marL="0" lvl="0" indent="0" algn="l" rtl="0">
              <a:lnSpc>
                <a:spcPct val="130000"/>
              </a:lnSpc>
              <a:spcBef>
                <a:spcPts val="0"/>
              </a:spcBef>
              <a:spcAft>
                <a:spcPts val="0"/>
              </a:spcAft>
              <a:buSzPct val="70000"/>
              <a:buNone/>
            </a:pPr>
            <a:r>
              <a:rPr lang="en-US" sz="3300">
                <a:solidFill>
                  <a:schemeClr val="accent2"/>
                </a:solidFill>
                <a:latin typeface="Arial"/>
                <a:ea typeface="Arial"/>
                <a:cs typeface="Arial"/>
                <a:sym typeface="Arial"/>
              </a:rPr>
              <a:t>Exploration: </a:t>
            </a:r>
            <a:r>
              <a:rPr lang="en-US" sz="3200">
                <a:solidFill>
                  <a:srgbClr val="303077"/>
                </a:solidFill>
                <a:latin typeface="Arial"/>
                <a:ea typeface="Arial"/>
                <a:cs typeface="Arial"/>
                <a:sym typeface="Arial"/>
              </a:rPr>
              <a:t>Has the student explored course offerings, and the types of academic/occupational training that is available through IHE?</a:t>
            </a:r>
            <a:r>
              <a:rPr lang="en-US" sz="3200">
                <a:latin typeface="Arial"/>
                <a:ea typeface="Arial"/>
                <a:cs typeface="Arial"/>
                <a:sym typeface="Arial"/>
              </a:rPr>
              <a:t> </a:t>
            </a:r>
            <a:r>
              <a:rPr lang="en-US" sz="3300">
                <a:solidFill>
                  <a:schemeClr val="dk2"/>
                </a:solidFill>
                <a:latin typeface="Arial"/>
                <a:ea typeface="Arial"/>
                <a:cs typeface="Arial"/>
                <a:sym typeface="Arial"/>
              </a:rPr>
              <a:t> </a:t>
            </a:r>
            <a:endParaRPr/>
          </a:p>
          <a:p>
            <a:pPr marL="285750" lvl="0" indent="-285750" algn="l" rtl="0">
              <a:lnSpc>
                <a:spcPct val="150000"/>
              </a:lnSpc>
              <a:spcBef>
                <a:spcPts val="0"/>
              </a:spcBef>
              <a:spcAft>
                <a:spcPts val="0"/>
              </a:spcAft>
              <a:buSzPct val="70000"/>
              <a:buFont typeface="Noto Sans Symbols"/>
              <a:buChar char="⮚"/>
            </a:pPr>
            <a:r>
              <a:rPr lang="en-US" sz="2200">
                <a:solidFill>
                  <a:schemeClr val="accent2"/>
                </a:solidFill>
                <a:latin typeface="Arial"/>
                <a:ea typeface="Arial"/>
                <a:cs typeface="Arial"/>
                <a:sym typeface="Arial"/>
              </a:rPr>
              <a:t>Students and their family members are provided information and guidance as early as possible, because it may affect the type of classes taken while in high school.</a:t>
            </a:r>
            <a:endParaRPr sz="2200">
              <a:solidFill>
                <a:schemeClr val="accent2"/>
              </a:solidFill>
              <a:latin typeface="Arial"/>
              <a:ea typeface="Arial"/>
              <a:cs typeface="Arial"/>
              <a:sym typeface="Arial"/>
            </a:endParaRPr>
          </a:p>
          <a:p>
            <a:pPr marL="285750" lvl="0" indent="-285750" algn="l" rtl="0">
              <a:lnSpc>
                <a:spcPct val="150000"/>
              </a:lnSpc>
              <a:spcBef>
                <a:spcPts val="0"/>
              </a:spcBef>
              <a:spcAft>
                <a:spcPts val="0"/>
              </a:spcAft>
              <a:buSzPct val="70000"/>
              <a:buFont typeface="Noto Sans Symbols"/>
              <a:buChar char="⮚"/>
            </a:pPr>
            <a:r>
              <a:rPr lang="en-US" sz="2200">
                <a:solidFill>
                  <a:schemeClr val="accent2"/>
                </a:solidFill>
                <a:latin typeface="Arial"/>
                <a:ea typeface="Arial"/>
                <a:cs typeface="Arial"/>
                <a:sym typeface="Arial"/>
              </a:rPr>
              <a:t>Students need opportunities to explore available degrees, and credentials offered through various programs at IHEs, as well as how to identify disability support services that may be available at IHE.</a:t>
            </a:r>
            <a:endParaRPr sz="2200">
              <a:solidFill>
                <a:schemeClr val="accent2"/>
              </a:solidFill>
              <a:latin typeface="Arial"/>
              <a:ea typeface="Arial"/>
              <a:cs typeface="Arial"/>
              <a:sym typeface="Arial"/>
            </a:endParaRPr>
          </a:p>
          <a:p>
            <a:pPr marL="285750" lvl="0" indent="-285750" algn="l" rtl="0">
              <a:lnSpc>
                <a:spcPct val="150000"/>
              </a:lnSpc>
              <a:spcBef>
                <a:spcPts val="0"/>
              </a:spcBef>
              <a:spcAft>
                <a:spcPts val="0"/>
              </a:spcAft>
              <a:buSzPct val="70000"/>
              <a:buFont typeface="Noto Sans Symbols"/>
              <a:buChar char="⮚"/>
            </a:pPr>
            <a:r>
              <a:rPr lang="en-US" sz="2200">
                <a:solidFill>
                  <a:schemeClr val="accent2"/>
                </a:solidFill>
                <a:latin typeface="Arial"/>
                <a:ea typeface="Arial"/>
                <a:cs typeface="Arial"/>
                <a:sym typeface="Arial"/>
              </a:rPr>
              <a:t>An on-site “college tour” is a great first step toward exploring whether a particular college, CTP, or other IHE program is a good fit for the student, and it should include a visit to the office that oversees provision of disability services and supports, where available.</a:t>
            </a:r>
            <a:endParaRPr sz="2200">
              <a:solidFill>
                <a:schemeClr val="accent2"/>
              </a:solidFill>
              <a:latin typeface="Arial"/>
              <a:ea typeface="Arial"/>
              <a:cs typeface="Arial"/>
              <a:sym typeface="Arial"/>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244"/>
        <p:cNvGrpSpPr/>
        <p:nvPr/>
      </p:nvGrpSpPr>
      <p:grpSpPr>
        <a:xfrm>
          <a:off x="0" y="0"/>
          <a:ext cx="0" cy="0"/>
          <a:chOff x="0" y="0"/>
          <a:chExt cx="0" cy="0"/>
        </a:xfrm>
      </p:grpSpPr>
      <p:sp>
        <p:nvSpPr>
          <p:cNvPr id="245" name="Google Shape;245;p20"/>
          <p:cNvSpPr txBox="1">
            <a:spLocks noGrp="1"/>
          </p:cNvSpPr>
          <p:nvPr>
            <p:ph type="title"/>
          </p:nvPr>
        </p:nvSpPr>
        <p:spPr>
          <a:xfrm>
            <a:off x="257432" y="293077"/>
            <a:ext cx="11567984" cy="914401"/>
          </a:xfrm>
          <a:prstGeom prst="rect">
            <a:avLst/>
          </a:prstGeom>
          <a:noFill/>
          <a:ln>
            <a:noFill/>
          </a:ln>
        </p:spPr>
        <p:txBody>
          <a:bodyPr spcFirstLastPara="1" wrap="square" lIns="91425" tIns="45700" rIns="91425" bIns="45700" anchor="ctr" anchorCtr="0">
            <a:normAutofit fontScale="90000"/>
          </a:bodyPr>
          <a:lstStyle/>
          <a:p>
            <a:pPr marL="0" lvl="0" indent="0" algn="l" rtl="0">
              <a:lnSpc>
                <a:spcPct val="90000"/>
              </a:lnSpc>
              <a:spcBef>
                <a:spcPts val="0"/>
              </a:spcBef>
              <a:spcAft>
                <a:spcPts val="0"/>
              </a:spcAft>
              <a:buClr>
                <a:schemeClr val="dk2"/>
              </a:buClr>
              <a:buSzPct val="100000"/>
              <a:buFont typeface="Helvetica Neue"/>
              <a:buNone/>
            </a:pPr>
            <a:r>
              <a:rPr lang="en-US"/>
              <a:t>Counseling on Enrollment in CTP/PSE at IHE: Guiding Questions</a:t>
            </a:r>
            <a:endParaRPr/>
          </a:p>
        </p:txBody>
      </p:sp>
      <p:sp>
        <p:nvSpPr>
          <p:cNvPr id="246" name="Google Shape;246;p20"/>
          <p:cNvSpPr txBox="1">
            <a:spLocks noGrp="1"/>
          </p:cNvSpPr>
          <p:nvPr>
            <p:ph type="body" idx="1"/>
          </p:nvPr>
        </p:nvSpPr>
        <p:spPr>
          <a:xfrm>
            <a:off x="407902" y="1348154"/>
            <a:ext cx="11567984" cy="4407877"/>
          </a:xfrm>
          <a:prstGeom prst="rect">
            <a:avLst/>
          </a:prstGeom>
          <a:noFill/>
          <a:ln>
            <a:noFill/>
          </a:ln>
        </p:spPr>
        <p:txBody>
          <a:bodyPr spcFirstLastPara="1" wrap="square" lIns="91425" tIns="45700" rIns="91425" bIns="45700" anchor="t" anchorCtr="0">
            <a:normAutofit fontScale="92500" lnSpcReduction="20000"/>
          </a:bodyPr>
          <a:lstStyle/>
          <a:p>
            <a:pPr marL="0" lvl="0" indent="0" algn="l" rtl="0">
              <a:lnSpc>
                <a:spcPct val="130000"/>
              </a:lnSpc>
              <a:spcBef>
                <a:spcPts val="0"/>
              </a:spcBef>
              <a:spcAft>
                <a:spcPts val="0"/>
              </a:spcAft>
              <a:buSzPct val="70000"/>
              <a:buNone/>
            </a:pPr>
            <a:r>
              <a:rPr lang="en-US" sz="3300" dirty="0">
                <a:solidFill>
                  <a:schemeClr val="accent2"/>
                </a:solidFill>
                <a:latin typeface="Arial"/>
                <a:ea typeface="Arial"/>
                <a:cs typeface="Arial"/>
                <a:sym typeface="Arial"/>
              </a:rPr>
              <a:t>Planning and Preparation: </a:t>
            </a:r>
            <a:r>
              <a:rPr lang="en-US" sz="3300" dirty="0">
                <a:solidFill>
                  <a:schemeClr val="dk2"/>
                </a:solidFill>
                <a:latin typeface="Arial"/>
                <a:ea typeface="Arial"/>
                <a:cs typeface="Arial"/>
                <a:sym typeface="Arial"/>
              </a:rPr>
              <a:t>is the student prepared to recognize the steps needed to start planning for post-secondary education and training? </a:t>
            </a:r>
            <a:endParaRPr dirty="0"/>
          </a:p>
          <a:p>
            <a:pPr marL="342900" lvl="0" indent="-342900" algn="l" rtl="0">
              <a:lnSpc>
                <a:spcPct val="130000"/>
              </a:lnSpc>
              <a:spcBef>
                <a:spcPts val="1000"/>
              </a:spcBef>
              <a:spcAft>
                <a:spcPts val="0"/>
              </a:spcAft>
              <a:buSzPct val="70000"/>
              <a:buFont typeface="Noto Sans Symbols"/>
              <a:buChar char="⮚"/>
            </a:pPr>
            <a:r>
              <a:rPr lang="en-US" sz="2400" dirty="0">
                <a:solidFill>
                  <a:schemeClr val="accent2"/>
                </a:solidFill>
                <a:latin typeface="Arial"/>
                <a:ea typeface="Arial"/>
                <a:cs typeface="Arial"/>
                <a:sym typeface="Arial"/>
              </a:rPr>
              <a:t>Advise students and families on how to begin planning for the cost of post-secondary education and training (</a:t>
            </a:r>
            <a:r>
              <a:rPr lang="en-US" sz="2400" dirty="0" err="1">
                <a:solidFill>
                  <a:schemeClr val="accent2"/>
                </a:solidFill>
                <a:latin typeface="Arial"/>
                <a:ea typeface="Arial"/>
                <a:cs typeface="Arial"/>
                <a:sym typeface="Arial"/>
              </a:rPr>
              <a:t>e.g.tuition</a:t>
            </a:r>
            <a:r>
              <a:rPr lang="en-US" sz="2400" dirty="0">
                <a:solidFill>
                  <a:schemeClr val="accent2"/>
                </a:solidFill>
                <a:latin typeface="Arial"/>
                <a:ea typeface="Arial"/>
                <a:cs typeface="Arial"/>
                <a:sym typeface="Arial"/>
              </a:rPr>
              <a:t> fees, housing, books supplies, etc.). </a:t>
            </a:r>
            <a:endParaRPr dirty="0"/>
          </a:p>
          <a:p>
            <a:pPr marL="342900" lvl="0" indent="-342900" algn="l" rtl="0">
              <a:lnSpc>
                <a:spcPct val="130000"/>
              </a:lnSpc>
              <a:spcBef>
                <a:spcPts val="1000"/>
              </a:spcBef>
              <a:spcAft>
                <a:spcPts val="0"/>
              </a:spcAft>
              <a:buSzPct val="70000"/>
              <a:buFont typeface="Noto Sans Symbols"/>
              <a:buChar char="⮚"/>
            </a:pPr>
            <a:r>
              <a:rPr lang="en-US" sz="2400" dirty="0">
                <a:solidFill>
                  <a:schemeClr val="accent2"/>
                </a:solidFill>
                <a:latin typeface="Arial"/>
                <a:ea typeface="Arial"/>
                <a:cs typeface="Arial"/>
                <a:sym typeface="Arial"/>
              </a:rPr>
              <a:t>Students need to identify and prepare for options in terms of attendance or acceptance into PSEs.</a:t>
            </a:r>
            <a:endParaRPr dirty="0"/>
          </a:p>
          <a:p>
            <a:pPr marL="342900" lvl="0" indent="-342900" algn="l" rtl="0">
              <a:lnSpc>
                <a:spcPct val="130000"/>
              </a:lnSpc>
              <a:spcBef>
                <a:spcPts val="1000"/>
              </a:spcBef>
              <a:spcAft>
                <a:spcPts val="0"/>
              </a:spcAft>
              <a:buSzPct val="70000"/>
              <a:buFont typeface="Noto Sans Symbols"/>
              <a:buChar char="⮚"/>
            </a:pPr>
            <a:r>
              <a:rPr lang="en-US" sz="2400" dirty="0">
                <a:solidFill>
                  <a:schemeClr val="accent2"/>
                </a:solidFill>
                <a:latin typeface="Arial"/>
                <a:ea typeface="Arial"/>
                <a:cs typeface="Arial"/>
                <a:sym typeface="Arial"/>
              </a:rPr>
              <a:t>Students need to learn the importance of finding, requesting and securing supports and accommodations in a PSE setting.</a:t>
            </a:r>
            <a:endParaRPr dirty="0"/>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251"/>
        <p:cNvGrpSpPr/>
        <p:nvPr/>
      </p:nvGrpSpPr>
      <p:grpSpPr>
        <a:xfrm>
          <a:off x="0" y="0"/>
          <a:ext cx="0" cy="0"/>
          <a:chOff x="0" y="0"/>
          <a:chExt cx="0" cy="0"/>
        </a:xfrm>
      </p:grpSpPr>
      <p:sp>
        <p:nvSpPr>
          <p:cNvPr id="252" name="Google Shape;252;p21"/>
          <p:cNvSpPr txBox="1">
            <a:spLocks noGrp="1"/>
          </p:cNvSpPr>
          <p:nvPr>
            <p:ph type="title"/>
          </p:nvPr>
        </p:nvSpPr>
        <p:spPr>
          <a:xfrm>
            <a:off x="257432" y="105103"/>
            <a:ext cx="11567984" cy="1136377"/>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lt1"/>
              </a:buClr>
              <a:buSzPct val="100000"/>
              <a:buFont typeface="Helvetica Neue"/>
              <a:buNone/>
            </a:pPr>
            <a:r>
              <a:rPr lang="en-US" dirty="0"/>
              <a:t>Counseling on Opportunities for Enrollment in CTP or PSE at IHEs: Activity Examples </a:t>
            </a:r>
            <a:endParaRPr dirty="0"/>
          </a:p>
        </p:txBody>
      </p:sp>
      <p:sp>
        <p:nvSpPr>
          <p:cNvPr id="253" name="Google Shape;253;p21"/>
          <p:cNvSpPr txBox="1">
            <a:spLocks noGrp="1"/>
          </p:cNvSpPr>
          <p:nvPr>
            <p:ph type="body" idx="1"/>
          </p:nvPr>
        </p:nvSpPr>
        <p:spPr>
          <a:xfrm>
            <a:off x="257432" y="1325563"/>
            <a:ext cx="11567984" cy="3824898"/>
          </a:xfrm>
          <a:prstGeom prst="rect">
            <a:avLst/>
          </a:prstGeom>
          <a:noFill/>
          <a:ln>
            <a:noFill/>
          </a:ln>
        </p:spPr>
        <p:txBody>
          <a:bodyPr spcFirstLastPara="1" wrap="square" lIns="91425" tIns="45700" rIns="91425" bIns="45700" anchor="t" anchorCtr="0">
            <a:noAutofit/>
          </a:bodyPr>
          <a:lstStyle/>
          <a:p>
            <a:pPr marL="285750" marR="0" lvl="0" indent="-285750" algn="l" rtl="0">
              <a:lnSpc>
                <a:spcPct val="100000"/>
              </a:lnSpc>
              <a:spcBef>
                <a:spcPts val="0"/>
              </a:spcBef>
              <a:spcAft>
                <a:spcPts val="0"/>
              </a:spcAft>
              <a:buSzPts val="1120"/>
              <a:buFont typeface="Noto Sans Symbols"/>
              <a:buChar char="⮚"/>
            </a:pPr>
            <a:r>
              <a:rPr lang="en-US" sz="1800" b="0" dirty="0">
                <a:solidFill>
                  <a:srgbClr val="002060"/>
                </a:solidFill>
                <a:latin typeface="+mn-lt"/>
                <a:ea typeface="Calibri"/>
                <a:cs typeface="Calibri"/>
                <a:sym typeface="Calibri"/>
              </a:rPr>
              <a:t>Plan and arrange visits to local post-secondary education campuses. </a:t>
            </a:r>
            <a:endParaRPr sz="1800" b="1" dirty="0">
              <a:solidFill>
                <a:srgbClr val="002060"/>
              </a:solidFill>
              <a:latin typeface="+mn-lt"/>
              <a:ea typeface="Calibri"/>
              <a:cs typeface="Calibri"/>
              <a:sym typeface="Calibri"/>
            </a:endParaRPr>
          </a:p>
          <a:p>
            <a:pPr marL="285750" marR="0" lvl="0" indent="-285750" algn="l" rtl="0">
              <a:lnSpc>
                <a:spcPct val="100000"/>
              </a:lnSpc>
              <a:spcBef>
                <a:spcPts val="600"/>
              </a:spcBef>
              <a:spcAft>
                <a:spcPts val="0"/>
              </a:spcAft>
              <a:buSzPts val="1120"/>
              <a:buFont typeface="Noto Sans Symbols"/>
              <a:buChar char="⮚"/>
            </a:pPr>
            <a:r>
              <a:rPr lang="en-US" sz="1800" b="0" dirty="0">
                <a:solidFill>
                  <a:srgbClr val="002060"/>
                </a:solidFill>
                <a:latin typeface="+mn-lt"/>
                <a:ea typeface="Arial"/>
                <a:cs typeface="Arial"/>
                <a:sym typeface="Arial"/>
              </a:rPr>
              <a:t>Coordinate opportunities for students to participate in events at local college campuses.</a:t>
            </a:r>
            <a:endParaRPr sz="1800" b="1" dirty="0">
              <a:solidFill>
                <a:srgbClr val="002060"/>
              </a:solidFill>
              <a:latin typeface="+mn-lt"/>
              <a:ea typeface="Arial"/>
              <a:cs typeface="Arial"/>
              <a:sym typeface="Arial"/>
            </a:endParaRPr>
          </a:p>
          <a:p>
            <a:pPr marL="285750" marR="0" lvl="0" indent="-285750" algn="l" rtl="0">
              <a:lnSpc>
                <a:spcPct val="100000"/>
              </a:lnSpc>
              <a:spcBef>
                <a:spcPts val="600"/>
              </a:spcBef>
              <a:spcAft>
                <a:spcPts val="0"/>
              </a:spcAft>
              <a:buSzPts val="1120"/>
              <a:buFont typeface="Noto Sans Symbols"/>
              <a:buChar char="⮚"/>
            </a:pPr>
            <a:r>
              <a:rPr lang="en-US" sz="1800" b="0" dirty="0">
                <a:solidFill>
                  <a:srgbClr val="002060"/>
                </a:solidFill>
                <a:latin typeface="+mn-lt"/>
                <a:ea typeface="Arial"/>
                <a:cs typeface="Arial"/>
                <a:sym typeface="Arial"/>
              </a:rPr>
              <a:t>Review/discuss: </a:t>
            </a:r>
            <a:endParaRPr sz="1800" b="1" dirty="0">
              <a:solidFill>
                <a:srgbClr val="002060"/>
              </a:solidFill>
              <a:latin typeface="+mn-lt"/>
              <a:ea typeface="Arial"/>
              <a:cs typeface="Arial"/>
              <a:sym typeface="Arial"/>
            </a:endParaRPr>
          </a:p>
          <a:p>
            <a:pPr marL="742950" marR="0" lvl="1" indent="-285750" algn="l" rtl="0">
              <a:lnSpc>
                <a:spcPct val="100000"/>
              </a:lnSpc>
              <a:spcBef>
                <a:spcPts val="0"/>
              </a:spcBef>
              <a:spcAft>
                <a:spcPts val="0"/>
              </a:spcAft>
              <a:buSzPts val="1600"/>
              <a:buFont typeface="Noto Sans Symbols"/>
              <a:buChar char="⮚"/>
            </a:pPr>
            <a:r>
              <a:rPr lang="en-US" sz="1800" b="0" dirty="0">
                <a:solidFill>
                  <a:srgbClr val="0070C0"/>
                </a:solidFill>
                <a:latin typeface="+mn-lt"/>
                <a:ea typeface="Arial"/>
                <a:cs typeface="Arial"/>
                <a:sym typeface="Arial"/>
              </a:rPr>
              <a:t>examples of college applications</a:t>
            </a:r>
            <a:endParaRPr sz="1800" b="1" dirty="0">
              <a:solidFill>
                <a:srgbClr val="0070C0"/>
              </a:solidFill>
              <a:latin typeface="+mn-lt"/>
              <a:ea typeface="Arial"/>
              <a:cs typeface="Arial"/>
              <a:sym typeface="Arial"/>
            </a:endParaRPr>
          </a:p>
          <a:p>
            <a:pPr marL="742950" marR="0" lvl="1" indent="-285750" algn="l" rtl="0">
              <a:lnSpc>
                <a:spcPct val="100000"/>
              </a:lnSpc>
              <a:spcBef>
                <a:spcPts val="0"/>
              </a:spcBef>
              <a:spcAft>
                <a:spcPts val="0"/>
              </a:spcAft>
              <a:buSzPts val="1600"/>
              <a:buFont typeface="Noto Sans Symbols"/>
              <a:buChar char="⮚"/>
            </a:pPr>
            <a:r>
              <a:rPr lang="en-US" sz="1800" b="0" dirty="0">
                <a:solidFill>
                  <a:srgbClr val="0070C0"/>
                </a:solidFill>
                <a:latin typeface="+mn-lt"/>
                <a:ea typeface="Arial"/>
                <a:cs typeface="Arial"/>
                <a:sym typeface="Arial"/>
              </a:rPr>
              <a:t>scholarship and grant applications</a:t>
            </a:r>
            <a:endParaRPr sz="1800" b="1" dirty="0">
              <a:solidFill>
                <a:srgbClr val="0070C0"/>
              </a:solidFill>
              <a:latin typeface="+mn-lt"/>
              <a:ea typeface="Arial"/>
              <a:cs typeface="Arial"/>
              <a:sym typeface="Arial"/>
            </a:endParaRPr>
          </a:p>
          <a:p>
            <a:pPr marL="742950" marR="0" lvl="1" indent="-285750" algn="l" rtl="0">
              <a:lnSpc>
                <a:spcPct val="100000"/>
              </a:lnSpc>
              <a:spcBef>
                <a:spcPts val="0"/>
              </a:spcBef>
              <a:spcAft>
                <a:spcPts val="0"/>
              </a:spcAft>
              <a:buSzPts val="1600"/>
              <a:buFont typeface="Noto Sans Symbols"/>
              <a:buChar char="⮚"/>
            </a:pPr>
            <a:r>
              <a:rPr lang="en-US" sz="1800" b="0" dirty="0">
                <a:solidFill>
                  <a:srgbClr val="0070C0"/>
                </a:solidFill>
                <a:latin typeface="+mn-lt"/>
                <a:ea typeface="Arial"/>
                <a:cs typeface="Arial"/>
                <a:sym typeface="Arial"/>
              </a:rPr>
              <a:t>accommodations for college entrance testing, SAT/ACT, and resources available at college disability services offices </a:t>
            </a:r>
            <a:endParaRPr sz="1800" b="1" dirty="0">
              <a:solidFill>
                <a:srgbClr val="0070C0"/>
              </a:solidFill>
              <a:latin typeface="+mn-lt"/>
              <a:ea typeface="Arial"/>
              <a:cs typeface="Arial"/>
              <a:sym typeface="Arial"/>
            </a:endParaRPr>
          </a:p>
          <a:p>
            <a:pPr marL="0" lvl="0" indent="0" algn="l" rtl="0">
              <a:lnSpc>
                <a:spcPct val="100000"/>
              </a:lnSpc>
              <a:spcBef>
                <a:spcPts val="0"/>
              </a:spcBef>
              <a:spcAft>
                <a:spcPts val="0"/>
              </a:spcAft>
              <a:buSzPts val="1120"/>
              <a:buNone/>
            </a:pPr>
            <a:endParaRPr lang="en-US" sz="800" b="0" dirty="0">
              <a:solidFill>
                <a:srgbClr val="002060"/>
              </a:solidFill>
              <a:latin typeface="+mn-lt"/>
              <a:ea typeface="Arial"/>
              <a:cs typeface="Arial"/>
              <a:sym typeface="Arial"/>
            </a:endParaRPr>
          </a:p>
          <a:p>
            <a:pPr marL="285750" lvl="0" indent="-285750" algn="l" rtl="0">
              <a:lnSpc>
                <a:spcPct val="100000"/>
              </a:lnSpc>
              <a:spcBef>
                <a:spcPts val="0"/>
              </a:spcBef>
              <a:spcAft>
                <a:spcPts val="0"/>
              </a:spcAft>
              <a:buSzPts val="1120"/>
              <a:buFont typeface="Noto Sans Symbols"/>
              <a:buChar char="⮚"/>
            </a:pPr>
            <a:r>
              <a:rPr lang="en-US" sz="1800" b="0" dirty="0">
                <a:solidFill>
                  <a:srgbClr val="002060"/>
                </a:solidFill>
                <a:latin typeface="+mn-lt"/>
                <a:ea typeface="Arial"/>
                <a:cs typeface="Arial"/>
                <a:sym typeface="Arial"/>
              </a:rPr>
              <a:t>Offer lessons on financial planning and budgeting for college. </a:t>
            </a:r>
            <a:endParaRPr sz="1800" b="1" dirty="0">
              <a:solidFill>
                <a:srgbClr val="002060"/>
              </a:solidFill>
              <a:latin typeface="+mn-lt"/>
              <a:ea typeface="Arial"/>
              <a:cs typeface="Arial"/>
              <a:sym typeface="Arial"/>
            </a:endParaRPr>
          </a:p>
          <a:p>
            <a:pPr marL="0" lvl="0" indent="0" algn="l" rtl="0">
              <a:lnSpc>
                <a:spcPct val="100000"/>
              </a:lnSpc>
              <a:spcBef>
                <a:spcPts val="0"/>
              </a:spcBef>
              <a:spcAft>
                <a:spcPts val="0"/>
              </a:spcAft>
              <a:buSzPts val="1120"/>
              <a:buNone/>
            </a:pPr>
            <a:endParaRPr lang="en-US" sz="800" b="0" dirty="0">
              <a:solidFill>
                <a:srgbClr val="002060"/>
              </a:solidFill>
              <a:latin typeface="+mn-lt"/>
              <a:ea typeface="Arial"/>
              <a:cs typeface="Arial"/>
              <a:sym typeface="Arial"/>
            </a:endParaRPr>
          </a:p>
          <a:p>
            <a:pPr marL="285750" lvl="0" indent="-285750" algn="l" rtl="0">
              <a:lnSpc>
                <a:spcPct val="100000"/>
              </a:lnSpc>
              <a:spcBef>
                <a:spcPts val="0"/>
              </a:spcBef>
              <a:spcAft>
                <a:spcPts val="0"/>
              </a:spcAft>
              <a:buSzPts val="1120"/>
              <a:buFont typeface="Noto Sans Symbols"/>
              <a:buChar char="⮚"/>
            </a:pPr>
            <a:r>
              <a:rPr lang="en-US" sz="1800" b="0" dirty="0">
                <a:solidFill>
                  <a:srgbClr val="002060"/>
                </a:solidFill>
                <a:latin typeface="+mn-lt"/>
                <a:ea typeface="Arial"/>
                <a:cs typeface="Arial"/>
                <a:sym typeface="Arial"/>
              </a:rPr>
              <a:t>Research financial aid opportunities such as Pell grants, ABLE (Achieving a Better Life Experience) accounts, and PASS (Plan to Achieve Self-Support) plans. </a:t>
            </a:r>
            <a:endParaRPr sz="1800" b="1" dirty="0">
              <a:solidFill>
                <a:srgbClr val="002060"/>
              </a:solidFill>
              <a:latin typeface="+mn-lt"/>
              <a:ea typeface="Arial"/>
              <a:cs typeface="Arial"/>
              <a:sym typeface="Arial"/>
            </a:endParaRPr>
          </a:p>
          <a:p>
            <a:pPr marL="0" lvl="0" indent="0" algn="l" rtl="0">
              <a:lnSpc>
                <a:spcPct val="100000"/>
              </a:lnSpc>
              <a:spcBef>
                <a:spcPts val="0"/>
              </a:spcBef>
              <a:spcAft>
                <a:spcPts val="0"/>
              </a:spcAft>
              <a:buSzPts val="1120"/>
              <a:buNone/>
            </a:pPr>
            <a:endParaRPr lang="en-US" sz="800" b="0" dirty="0">
              <a:solidFill>
                <a:srgbClr val="002060"/>
              </a:solidFill>
              <a:latin typeface="+mn-lt"/>
              <a:ea typeface="Arial"/>
              <a:cs typeface="Arial"/>
              <a:sym typeface="Arial"/>
            </a:endParaRPr>
          </a:p>
          <a:p>
            <a:pPr marL="285750" lvl="0" indent="-285750" algn="l" rtl="0">
              <a:lnSpc>
                <a:spcPct val="100000"/>
              </a:lnSpc>
              <a:spcBef>
                <a:spcPts val="0"/>
              </a:spcBef>
              <a:spcAft>
                <a:spcPts val="0"/>
              </a:spcAft>
              <a:buSzPts val="1120"/>
              <a:buFont typeface="Noto Sans Symbols"/>
              <a:buChar char="⮚"/>
            </a:pPr>
            <a:r>
              <a:rPr lang="en-US" sz="1800" b="0" dirty="0">
                <a:solidFill>
                  <a:srgbClr val="002060"/>
                </a:solidFill>
                <a:latin typeface="+mn-lt"/>
                <a:ea typeface="Arial"/>
                <a:cs typeface="Arial"/>
                <a:sym typeface="Arial"/>
              </a:rPr>
              <a:t>Educate students on differences between high school and college/post-secondary training programs. </a:t>
            </a:r>
            <a:endParaRPr sz="1800" b="1" dirty="0">
              <a:solidFill>
                <a:srgbClr val="002060"/>
              </a:solidFill>
              <a:latin typeface="+mn-lt"/>
              <a:ea typeface="Arial"/>
              <a:cs typeface="Arial"/>
              <a:sym typeface="Arial"/>
            </a:endParaRPr>
          </a:p>
          <a:p>
            <a:pPr marL="0" lvl="0" indent="0" algn="l" rtl="0">
              <a:lnSpc>
                <a:spcPct val="100000"/>
              </a:lnSpc>
              <a:spcBef>
                <a:spcPts val="0"/>
              </a:spcBef>
              <a:spcAft>
                <a:spcPts val="0"/>
              </a:spcAft>
              <a:buSzPts val="1120"/>
              <a:buNone/>
            </a:pPr>
            <a:endParaRPr lang="en-US" sz="800" b="0" dirty="0">
              <a:solidFill>
                <a:srgbClr val="002060"/>
              </a:solidFill>
              <a:latin typeface="+mn-lt"/>
              <a:ea typeface="Arial"/>
              <a:cs typeface="Arial"/>
              <a:sym typeface="Arial"/>
            </a:endParaRPr>
          </a:p>
          <a:p>
            <a:pPr marL="285750" lvl="0" indent="-285750" algn="l" rtl="0">
              <a:lnSpc>
                <a:spcPct val="100000"/>
              </a:lnSpc>
              <a:spcBef>
                <a:spcPts val="0"/>
              </a:spcBef>
              <a:spcAft>
                <a:spcPts val="0"/>
              </a:spcAft>
              <a:buSzPts val="1120"/>
              <a:buFont typeface="Noto Sans Symbols"/>
              <a:buChar char="⮚"/>
            </a:pPr>
            <a:r>
              <a:rPr lang="en-US" sz="1800" b="0" dirty="0">
                <a:solidFill>
                  <a:srgbClr val="002060"/>
                </a:solidFill>
                <a:latin typeface="+mn-lt"/>
                <a:ea typeface="Arial"/>
                <a:cs typeface="Arial"/>
                <a:sym typeface="Arial"/>
              </a:rPr>
              <a:t>Invite recent HS graduates to talk about their experiences transitioning to college.</a:t>
            </a:r>
            <a:endParaRPr sz="1800" b="1" dirty="0">
              <a:solidFill>
                <a:srgbClr val="002060"/>
              </a:solidFill>
              <a:latin typeface="+mn-lt"/>
              <a:ea typeface="Arial"/>
              <a:cs typeface="Arial"/>
              <a:sym typeface="Arial"/>
            </a:endParaRPr>
          </a:p>
          <a:p>
            <a:pPr marL="0" lvl="0" indent="0" algn="l" rtl="0">
              <a:lnSpc>
                <a:spcPct val="100000"/>
              </a:lnSpc>
              <a:spcBef>
                <a:spcPts val="0"/>
              </a:spcBef>
              <a:spcAft>
                <a:spcPts val="0"/>
              </a:spcAft>
              <a:buSzPts val="1120"/>
              <a:buNone/>
            </a:pPr>
            <a:endParaRPr lang="en-US" sz="800" b="0" dirty="0">
              <a:solidFill>
                <a:srgbClr val="002060"/>
              </a:solidFill>
              <a:latin typeface="+mn-lt"/>
              <a:ea typeface="Arial"/>
              <a:cs typeface="Arial"/>
              <a:sym typeface="Arial"/>
            </a:endParaRPr>
          </a:p>
          <a:p>
            <a:pPr marL="285750" lvl="0" indent="-285750" algn="l" rtl="0">
              <a:lnSpc>
                <a:spcPct val="100000"/>
              </a:lnSpc>
              <a:spcBef>
                <a:spcPts val="0"/>
              </a:spcBef>
              <a:spcAft>
                <a:spcPts val="0"/>
              </a:spcAft>
              <a:buSzPts val="1120"/>
              <a:buFont typeface="Noto Sans Symbols"/>
              <a:buChar char="⮚"/>
            </a:pPr>
            <a:r>
              <a:rPr lang="en-US" sz="1800" b="0" dirty="0">
                <a:solidFill>
                  <a:srgbClr val="002060"/>
                </a:solidFill>
                <a:latin typeface="+mn-lt"/>
                <a:ea typeface="Arial"/>
                <a:cs typeface="Arial"/>
                <a:sym typeface="Arial"/>
              </a:rPr>
              <a:t>Counsel students regarding the importance of networks of support, independent living options and community participation in relation to participating in post-secondary education opportunities. </a:t>
            </a:r>
            <a:endParaRPr sz="1800" b="1" dirty="0">
              <a:solidFill>
                <a:srgbClr val="002060"/>
              </a:solidFill>
              <a:latin typeface="+mn-lt"/>
              <a:ea typeface="Arial"/>
              <a:cs typeface="Arial"/>
              <a:sym typeface="Arial"/>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C65B197-B67A-5E0C-F585-E0A0EDD9DC84}"/>
            </a:ext>
          </a:extLst>
        </p:cNvPr>
        <p:cNvGrpSpPr/>
        <p:nvPr/>
      </p:nvGrpSpPr>
      <p:grpSpPr>
        <a:xfrm>
          <a:off x="0" y="0"/>
          <a:ext cx="0" cy="0"/>
          <a:chOff x="0" y="0"/>
          <a:chExt cx="0" cy="0"/>
        </a:xfrm>
      </p:grpSpPr>
      <p:sp>
        <p:nvSpPr>
          <p:cNvPr id="3" name="Rectangle 2">
            <a:extLst>
              <a:ext uri="{FF2B5EF4-FFF2-40B4-BE49-F238E27FC236}">
                <a16:creationId xmlns:a16="http://schemas.microsoft.com/office/drawing/2014/main" id="{39649014-5A2C-6B9E-19D4-6925C52341DC}"/>
              </a:ext>
              <a:ext uri="{C183D7F6-B498-43B3-948B-1728B52AA6E4}">
                <adec:decorative xmlns:adec="http://schemas.microsoft.com/office/drawing/2017/decorative" val="1"/>
              </a:ext>
            </a:extLst>
          </p:cNvPr>
          <p:cNvSpPr/>
          <p:nvPr/>
        </p:nvSpPr>
        <p:spPr>
          <a:xfrm>
            <a:off x="0" y="885363"/>
            <a:ext cx="12192000" cy="5087271"/>
          </a:xfrm>
          <a:prstGeom prst="rect">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BF3EF6D-A2E8-A140-10F0-430B8F37331E}"/>
              </a:ext>
            </a:extLst>
          </p:cNvPr>
          <p:cNvSpPr>
            <a:spLocks noGrp="1"/>
          </p:cNvSpPr>
          <p:nvPr>
            <p:ph type="title"/>
          </p:nvPr>
        </p:nvSpPr>
        <p:spPr>
          <a:xfrm>
            <a:off x="115892" y="201403"/>
            <a:ext cx="11984250" cy="552091"/>
          </a:xfrm>
        </p:spPr>
        <p:txBody>
          <a:bodyPr>
            <a:noAutofit/>
          </a:bodyPr>
          <a:lstStyle/>
          <a:p>
            <a:pPr>
              <a:lnSpc>
                <a:spcPct val="100000"/>
              </a:lnSpc>
            </a:pPr>
            <a:r>
              <a:rPr lang="en-US" sz="2400" dirty="0"/>
              <a:t>Counseling on Opportunities for Enrollment in CTP or PSE at IHEs </a:t>
            </a:r>
            <a:r>
              <a:rPr lang="en-US" sz="2400" dirty="0">
                <a:solidFill>
                  <a:schemeClr val="accent1"/>
                </a:solidFill>
              </a:rPr>
              <a:t>: </a:t>
            </a:r>
            <a:r>
              <a:rPr lang="en-US" sz="2400" dirty="0"/>
              <a:t>Examples of Learning Objectives/Outcome Indicators</a:t>
            </a:r>
          </a:p>
        </p:txBody>
      </p:sp>
      <p:graphicFrame>
        <p:nvGraphicFramePr>
          <p:cNvPr id="5" name="Table 4">
            <a:extLst>
              <a:ext uri="{FF2B5EF4-FFF2-40B4-BE49-F238E27FC236}">
                <a16:creationId xmlns:a16="http://schemas.microsoft.com/office/drawing/2014/main" id="{4A54D7AB-9451-4BA0-3D1C-4FFC57CE2630}"/>
              </a:ext>
            </a:extLst>
          </p:cNvPr>
          <p:cNvGraphicFramePr>
            <a:graphicFrameLocks noGrp="1"/>
          </p:cNvGraphicFramePr>
          <p:nvPr>
            <p:extLst>
              <p:ext uri="{D42A27DB-BD31-4B8C-83A1-F6EECF244321}">
                <p14:modId xmlns:p14="http://schemas.microsoft.com/office/powerpoint/2010/main" val="3552779209"/>
              </p:ext>
            </p:extLst>
          </p:nvPr>
        </p:nvGraphicFramePr>
        <p:xfrm>
          <a:off x="115892" y="885363"/>
          <a:ext cx="11984250" cy="5771235"/>
        </p:xfrm>
        <a:graphic>
          <a:graphicData uri="http://schemas.openxmlformats.org/drawingml/2006/table">
            <a:tbl>
              <a:tblPr firstRow="1" firstCol="1" bandRow="1">
                <a:tableStyleId>{5C22544A-7EE6-4342-B048-85BDC9FD1C3A}</a:tableStyleId>
              </a:tblPr>
              <a:tblGrid>
                <a:gridCol w="11984250">
                  <a:extLst>
                    <a:ext uri="{9D8B030D-6E8A-4147-A177-3AD203B41FA5}">
                      <a16:colId xmlns:a16="http://schemas.microsoft.com/office/drawing/2014/main" val="3851064328"/>
                    </a:ext>
                  </a:extLst>
                </a:gridCol>
              </a:tblGrid>
              <a:tr h="5771235">
                <a:tc>
                  <a:txBody>
                    <a:bodyPr/>
                    <a:lstStyle/>
                    <a:p>
                      <a:pPr marL="0" marR="0">
                        <a:lnSpc>
                          <a:spcPct val="125000"/>
                        </a:lnSpc>
                        <a:spcBef>
                          <a:spcPts val="600"/>
                        </a:spcBef>
                        <a:spcAft>
                          <a:spcPts val="1200"/>
                        </a:spcAft>
                        <a:buNone/>
                      </a:pPr>
                      <a:r>
                        <a:rPr lang="en-US" sz="2200" dirty="0"/>
                        <a:t>Counseling on Opportunities for Enrollment in CTP or PSE at IHEs</a:t>
                      </a:r>
                    </a:p>
                    <a:p>
                      <a:pPr marL="0" marR="0" lvl="0" indent="0">
                        <a:lnSpc>
                          <a:spcPct val="110000"/>
                        </a:lnSpc>
                        <a:spcBef>
                          <a:spcPts val="300"/>
                        </a:spcBef>
                        <a:spcAft>
                          <a:spcPts val="400"/>
                        </a:spcAft>
                        <a:buClr>
                          <a:srgbClr val="303077"/>
                        </a:buClr>
                        <a:buFontTx/>
                        <a:buNone/>
                      </a:pPr>
                      <a:r>
                        <a:rPr lang="en-US" sz="2000" dirty="0">
                          <a:solidFill>
                            <a:schemeClr val="bg1"/>
                          </a:solidFill>
                          <a:effectLst/>
                          <a:latin typeface="+mn-lt"/>
                          <a:cs typeface="Times New Roman" panose="02020603050405020304" pitchFamily="18" charset="0"/>
                        </a:rPr>
                        <a:t>Describes the differences between high school and college/post-secondary training programs.</a:t>
                      </a:r>
                    </a:p>
                    <a:p>
                      <a:pPr marL="0" marR="0" lvl="0" indent="0">
                        <a:lnSpc>
                          <a:spcPct val="110000"/>
                        </a:lnSpc>
                        <a:spcBef>
                          <a:spcPts val="300"/>
                        </a:spcBef>
                        <a:spcAft>
                          <a:spcPts val="400"/>
                        </a:spcAft>
                        <a:buClr>
                          <a:srgbClr val="303077"/>
                        </a:buClr>
                        <a:buFontTx/>
                        <a:buNone/>
                      </a:pPr>
                      <a:r>
                        <a:rPr lang="en-US" sz="2000" dirty="0">
                          <a:solidFill>
                            <a:schemeClr val="bg1"/>
                          </a:solidFill>
                          <a:effectLst/>
                          <a:latin typeface="+mn-lt"/>
                          <a:cs typeface="Times New Roman" panose="02020603050405020304" pitchFamily="18" charset="0"/>
                        </a:rPr>
                        <a:t>Identifies the academic/occupational training requirements needed to succeed in their career area of interest.</a:t>
                      </a:r>
                    </a:p>
                    <a:p>
                      <a:pPr marL="0" marR="0" lvl="0" indent="0">
                        <a:lnSpc>
                          <a:spcPct val="110000"/>
                        </a:lnSpc>
                        <a:spcBef>
                          <a:spcPts val="300"/>
                        </a:spcBef>
                        <a:spcAft>
                          <a:spcPts val="400"/>
                        </a:spcAft>
                        <a:buClr>
                          <a:srgbClr val="303077"/>
                        </a:buClr>
                        <a:buFontTx/>
                        <a:buNone/>
                      </a:pPr>
                      <a:r>
                        <a:rPr lang="en-US" sz="2000" dirty="0">
                          <a:solidFill>
                            <a:schemeClr val="bg1"/>
                          </a:solidFill>
                          <a:effectLst/>
                          <a:latin typeface="+mn-lt"/>
                          <a:cs typeface="Times New Roman" panose="02020603050405020304" pitchFamily="18" charset="0"/>
                        </a:rPr>
                        <a:t>Describes available post-secondary training options, and how to set up an on-site visit.</a:t>
                      </a:r>
                    </a:p>
                    <a:p>
                      <a:pPr marL="0" marR="0" lvl="0" indent="0">
                        <a:lnSpc>
                          <a:spcPct val="110000"/>
                        </a:lnSpc>
                        <a:spcBef>
                          <a:spcPts val="300"/>
                        </a:spcBef>
                        <a:spcAft>
                          <a:spcPts val="400"/>
                        </a:spcAft>
                        <a:buClr>
                          <a:srgbClr val="303077"/>
                        </a:buClr>
                        <a:buFontTx/>
                        <a:buNone/>
                      </a:pPr>
                      <a:r>
                        <a:rPr lang="en-US" sz="2000" dirty="0">
                          <a:solidFill>
                            <a:schemeClr val="bg1"/>
                          </a:solidFill>
                          <a:effectLst/>
                          <a:latin typeface="+mn-lt"/>
                          <a:cs typeface="Times New Roman" panose="02020603050405020304" pitchFamily="18" charset="0"/>
                        </a:rPr>
                        <a:t>Describes the application and admissions process for post-secondary education and training.</a:t>
                      </a:r>
                    </a:p>
                    <a:p>
                      <a:pPr marL="0" marR="0" lvl="0" indent="0">
                        <a:lnSpc>
                          <a:spcPct val="110000"/>
                        </a:lnSpc>
                        <a:spcBef>
                          <a:spcPts val="300"/>
                        </a:spcBef>
                        <a:spcAft>
                          <a:spcPts val="400"/>
                        </a:spcAft>
                        <a:buClr>
                          <a:srgbClr val="303077"/>
                        </a:buClr>
                        <a:buFontTx/>
                        <a:buNone/>
                      </a:pPr>
                      <a:r>
                        <a:rPr lang="en-US" sz="2000" dirty="0">
                          <a:solidFill>
                            <a:schemeClr val="bg1"/>
                          </a:solidFill>
                          <a:effectLst/>
                          <a:latin typeface="+mn-lt"/>
                          <a:cs typeface="Times New Roman" panose="02020603050405020304" pitchFamily="18" charset="0"/>
                        </a:rPr>
                        <a:t>Describes how to access and apply for financial aid.</a:t>
                      </a:r>
                    </a:p>
                    <a:p>
                      <a:pPr marL="0" marR="0" lvl="0" indent="0">
                        <a:lnSpc>
                          <a:spcPct val="110000"/>
                        </a:lnSpc>
                        <a:spcBef>
                          <a:spcPts val="300"/>
                        </a:spcBef>
                        <a:spcAft>
                          <a:spcPts val="400"/>
                        </a:spcAft>
                        <a:buClr>
                          <a:srgbClr val="303077"/>
                        </a:buClr>
                        <a:buFontTx/>
                        <a:buNone/>
                      </a:pPr>
                      <a:r>
                        <a:rPr lang="en-US" sz="2000" dirty="0">
                          <a:solidFill>
                            <a:schemeClr val="bg1"/>
                          </a:solidFill>
                          <a:effectLst/>
                          <a:latin typeface="+mn-lt"/>
                          <a:cs typeface="Times New Roman" panose="02020603050405020304" pitchFamily="18" charset="0"/>
                        </a:rPr>
                        <a:t>Identifies various supports, assistive technology/accommodations available at college disability service offices.</a:t>
                      </a:r>
                    </a:p>
                    <a:p>
                      <a:pPr marL="0" marR="0" lvl="0" indent="0">
                        <a:lnSpc>
                          <a:spcPct val="110000"/>
                        </a:lnSpc>
                        <a:spcBef>
                          <a:spcPts val="300"/>
                        </a:spcBef>
                        <a:spcAft>
                          <a:spcPts val="400"/>
                        </a:spcAft>
                        <a:buClr>
                          <a:srgbClr val="303077"/>
                        </a:buClr>
                        <a:buFontTx/>
                        <a:buNone/>
                      </a:pPr>
                      <a:r>
                        <a:rPr lang="en-US" sz="2000" dirty="0">
                          <a:solidFill>
                            <a:schemeClr val="bg1"/>
                          </a:solidFill>
                          <a:effectLst/>
                          <a:latin typeface="+mn-lt"/>
                          <a:cs typeface="Times New Roman" panose="02020603050405020304" pitchFamily="18" charset="0"/>
                        </a:rPr>
                        <a:t>Identifies networks of support, independent living options and community participation in relation to participating in post-secondary education opportunities.</a:t>
                      </a:r>
                    </a:p>
                  </a:txBody>
                  <a:tcPr marL="52859" marR="52859" marT="0" marB="0"/>
                </a:tc>
                <a:extLst>
                  <a:ext uri="{0D108BD9-81ED-4DB2-BD59-A6C34878D82A}">
                    <a16:rowId xmlns:a16="http://schemas.microsoft.com/office/drawing/2014/main" val="1776678737"/>
                  </a:ext>
                </a:extLst>
              </a:tr>
            </a:tbl>
          </a:graphicData>
        </a:graphic>
      </p:graphicFrame>
    </p:spTree>
    <p:custDataLst>
      <p:tags r:id="rId1"/>
    </p:custDataLst>
    <p:extLst>
      <p:ext uri="{BB962C8B-B14F-4D97-AF65-F5344CB8AC3E}">
        <p14:creationId xmlns:p14="http://schemas.microsoft.com/office/powerpoint/2010/main" val="340620119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8944A22-E960-46A1-450C-5F641506F8C3}"/>
            </a:ext>
          </a:extLst>
        </p:cNvPr>
        <p:cNvGrpSpPr/>
        <p:nvPr/>
      </p:nvGrpSpPr>
      <p:grpSpPr>
        <a:xfrm>
          <a:off x="0" y="0"/>
          <a:ext cx="0" cy="0"/>
          <a:chOff x="0" y="0"/>
          <a:chExt cx="0" cy="0"/>
        </a:xfrm>
      </p:grpSpPr>
      <p:sp>
        <p:nvSpPr>
          <p:cNvPr id="3" name="Rectangle 2">
            <a:extLst>
              <a:ext uri="{FF2B5EF4-FFF2-40B4-BE49-F238E27FC236}">
                <a16:creationId xmlns:a16="http://schemas.microsoft.com/office/drawing/2014/main" id="{70ADBA26-EB5F-F737-2883-6FECD2F1C4DB}"/>
              </a:ext>
              <a:ext uri="{C183D7F6-B498-43B3-948B-1728B52AA6E4}">
                <adec:decorative xmlns:adec="http://schemas.microsoft.com/office/drawing/2017/decorative" val="1"/>
              </a:ext>
            </a:extLst>
          </p:cNvPr>
          <p:cNvSpPr/>
          <p:nvPr/>
        </p:nvSpPr>
        <p:spPr>
          <a:xfrm>
            <a:off x="0" y="885363"/>
            <a:ext cx="12192000" cy="5087271"/>
          </a:xfrm>
          <a:prstGeom prst="rect">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4EBC6ED-8D53-D7DC-B0DC-F67F0D74D656}"/>
              </a:ext>
            </a:extLst>
          </p:cNvPr>
          <p:cNvSpPr>
            <a:spLocks noGrp="1"/>
          </p:cNvSpPr>
          <p:nvPr>
            <p:ph type="title"/>
          </p:nvPr>
        </p:nvSpPr>
        <p:spPr>
          <a:xfrm>
            <a:off x="115892" y="201403"/>
            <a:ext cx="11984250" cy="552091"/>
          </a:xfrm>
        </p:spPr>
        <p:txBody>
          <a:bodyPr>
            <a:noAutofit/>
          </a:bodyPr>
          <a:lstStyle/>
          <a:p>
            <a:pPr>
              <a:lnSpc>
                <a:spcPct val="100000"/>
              </a:lnSpc>
            </a:pPr>
            <a:r>
              <a:rPr lang="en-US" sz="2400" dirty="0"/>
              <a:t>Counseling on Opportunities for Enrollment in CTP or PSE at IHEs </a:t>
            </a:r>
            <a:r>
              <a:rPr lang="en-US" sz="2400" dirty="0">
                <a:solidFill>
                  <a:schemeClr val="accent1"/>
                </a:solidFill>
              </a:rPr>
              <a:t>: </a:t>
            </a:r>
            <a:r>
              <a:rPr lang="en-US" sz="2400" dirty="0"/>
              <a:t>Examples of Learning Objectives/Outcome Indicators</a:t>
            </a:r>
          </a:p>
        </p:txBody>
      </p:sp>
      <p:graphicFrame>
        <p:nvGraphicFramePr>
          <p:cNvPr id="5" name="Table 4">
            <a:extLst>
              <a:ext uri="{FF2B5EF4-FFF2-40B4-BE49-F238E27FC236}">
                <a16:creationId xmlns:a16="http://schemas.microsoft.com/office/drawing/2014/main" id="{94F9B147-57F9-5CBE-8430-331F6F73851D}"/>
              </a:ext>
            </a:extLst>
          </p:cNvPr>
          <p:cNvGraphicFramePr>
            <a:graphicFrameLocks noGrp="1"/>
          </p:cNvGraphicFramePr>
          <p:nvPr>
            <p:extLst>
              <p:ext uri="{D42A27DB-BD31-4B8C-83A1-F6EECF244321}">
                <p14:modId xmlns:p14="http://schemas.microsoft.com/office/powerpoint/2010/main" val="2931924657"/>
              </p:ext>
            </p:extLst>
          </p:nvPr>
        </p:nvGraphicFramePr>
        <p:xfrm>
          <a:off x="115892" y="885363"/>
          <a:ext cx="11984250" cy="5771235"/>
        </p:xfrm>
        <a:graphic>
          <a:graphicData uri="http://schemas.openxmlformats.org/drawingml/2006/table">
            <a:tbl>
              <a:tblPr firstRow="1" firstCol="1" bandRow="1">
                <a:tableStyleId>{5C22544A-7EE6-4342-B048-85BDC9FD1C3A}</a:tableStyleId>
              </a:tblPr>
              <a:tblGrid>
                <a:gridCol w="11984250">
                  <a:extLst>
                    <a:ext uri="{9D8B030D-6E8A-4147-A177-3AD203B41FA5}">
                      <a16:colId xmlns:a16="http://schemas.microsoft.com/office/drawing/2014/main" val="3851064328"/>
                    </a:ext>
                  </a:extLst>
                </a:gridCol>
              </a:tblGrid>
              <a:tr h="5771235">
                <a:tc>
                  <a:txBody>
                    <a:bodyPr/>
                    <a:lstStyle/>
                    <a:p>
                      <a:pPr marL="0" marR="0">
                        <a:lnSpc>
                          <a:spcPct val="125000"/>
                        </a:lnSpc>
                        <a:spcBef>
                          <a:spcPts val="600"/>
                        </a:spcBef>
                        <a:spcAft>
                          <a:spcPts val="1200"/>
                        </a:spcAft>
                        <a:buNone/>
                      </a:pPr>
                      <a:r>
                        <a:rPr lang="en-US" sz="2200" dirty="0"/>
                        <a:t>Counseling on Opportunities for Enrollment in CTP or PSE at IHEs</a:t>
                      </a:r>
                    </a:p>
                    <a:p>
                      <a:pPr marL="0" marR="0" lvl="0" indent="0">
                        <a:lnSpc>
                          <a:spcPct val="110000"/>
                        </a:lnSpc>
                        <a:spcBef>
                          <a:spcPts val="300"/>
                        </a:spcBef>
                        <a:spcAft>
                          <a:spcPts val="400"/>
                        </a:spcAft>
                        <a:buClr>
                          <a:srgbClr val="303077"/>
                        </a:buClr>
                        <a:buFontTx/>
                        <a:buNone/>
                      </a:pPr>
                      <a:r>
                        <a:rPr lang="en-US" sz="2000" dirty="0">
                          <a:solidFill>
                            <a:schemeClr val="bg1"/>
                          </a:solidFill>
                          <a:effectLst/>
                          <a:latin typeface="+mn-lt"/>
                          <a:cs typeface="Times New Roman" panose="02020603050405020304" pitchFamily="18" charset="0"/>
                        </a:rPr>
                        <a:t>Describes the differences between high school and college/post-secondary training programs.</a:t>
                      </a:r>
                    </a:p>
                    <a:p>
                      <a:pPr marL="0" marR="0" lvl="0" indent="0">
                        <a:lnSpc>
                          <a:spcPct val="110000"/>
                        </a:lnSpc>
                        <a:spcBef>
                          <a:spcPts val="300"/>
                        </a:spcBef>
                        <a:spcAft>
                          <a:spcPts val="400"/>
                        </a:spcAft>
                        <a:buClr>
                          <a:srgbClr val="303077"/>
                        </a:buClr>
                        <a:buFontTx/>
                        <a:buNone/>
                      </a:pPr>
                      <a:r>
                        <a:rPr lang="en-US" sz="2000" dirty="0">
                          <a:solidFill>
                            <a:schemeClr val="bg1"/>
                          </a:solidFill>
                          <a:effectLst/>
                          <a:latin typeface="+mn-lt"/>
                          <a:cs typeface="Times New Roman" panose="02020603050405020304" pitchFamily="18" charset="0"/>
                        </a:rPr>
                        <a:t>Identifies the academic/occupational training requirements needed to succeed in their career area of interest.</a:t>
                      </a:r>
                    </a:p>
                    <a:p>
                      <a:pPr marL="0" marR="0" lvl="0" indent="0">
                        <a:lnSpc>
                          <a:spcPct val="110000"/>
                        </a:lnSpc>
                        <a:spcBef>
                          <a:spcPts val="300"/>
                        </a:spcBef>
                        <a:spcAft>
                          <a:spcPts val="400"/>
                        </a:spcAft>
                        <a:buClr>
                          <a:srgbClr val="303077"/>
                        </a:buClr>
                        <a:buFontTx/>
                        <a:buNone/>
                      </a:pPr>
                      <a:r>
                        <a:rPr lang="en-US" sz="2000" dirty="0">
                          <a:solidFill>
                            <a:schemeClr val="bg1"/>
                          </a:solidFill>
                          <a:effectLst/>
                          <a:latin typeface="+mn-lt"/>
                          <a:cs typeface="Times New Roman" panose="02020603050405020304" pitchFamily="18" charset="0"/>
                        </a:rPr>
                        <a:t>Describes available post-secondary training options, and how to set up an on-site visit.</a:t>
                      </a:r>
                    </a:p>
                    <a:p>
                      <a:pPr marL="0" marR="0" lvl="0" indent="0">
                        <a:lnSpc>
                          <a:spcPct val="110000"/>
                        </a:lnSpc>
                        <a:spcBef>
                          <a:spcPts val="300"/>
                        </a:spcBef>
                        <a:spcAft>
                          <a:spcPts val="400"/>
                        </a:spcAft>
                        <a:buClr>
                          <a:srgbClr val="303077"/>
                        </a:buClr>
                        <a:buFontTx/>
                        <a:buNone/>
                      </a:pPr>
                      <a:r>
                        <a:rPr lang="en-US" sz="2000" dirty="0">
                          <a:solidFill>
                            <a:schemeClr val="bg1"/>
                          </a:solidFill>
                          <a:effectLst/>
                          <a:latin typeface="+mn-lt"/>
                          <a:cs typeface="Times New Roman" panose="02020603050405020304" pitchFamily="18" charset="0"/>
                        </a:rPr>
                        <a:t>Describes the application and admissions process for post-secondary education and training.</a:t>
                      </a:r>
                    </a:p>
                    <a:p>
                      <a:pPr marL="0" marR="0" lvl="0" indent="0">
                        <a:lnSpc>
                          <a:spcPct val="110000"/>
                        </a:lnSpc>
                        <a:spcBef>
                          <a:spcPts val="300"/>
                        </a:spcBef>
                        <a:spcAft>
                          <a:spcPts val="400"/>
                        </a:spcAft>
                        <a:buClr>
                          <a:srgbClr val="303077"/>
                        </a:buClr>
                        <a:buFontTx/>
                        <a:buNone/>
                      </a:pPr>
                      <a:r>
                        <a:rPr lang="en-US" sz="2000" dirty="0">
                          <a:solidFill>
                            <a:schemeClr val="bg1"/>
                          </a:solidFill>
                          <a:effectLst/>
                          <a:latin typeface="+mn-lt"/>
                          <a:cs typeface="Times New Roman" panose="02020603050405020304" pitchFamily="18" charset="0"/>
                        </a:rPr>
                        <a:t>Describes how to access and apply for financial aid.</a:t>
                      </a:r>
                    </a:p>
                    <a:p>
                      <a:pPr marL="0" marR="0" lvl="0" indent="0">
                        <a:lnSpc>
                          <a:spcPct val="110000"/>
                        </a:lnSpc>
                        <a:spcBef>
                          <a:spcPts val="300"/>
                        </a:spcBef>
                        <a:spcAft>
                          <a:spcPts val="400"/>
                        </a:spcAft>
                        <a:buClr>
                          <a:srgbClr val="303077"/>
                        </a:buClr>
                        <a:buFontTx/>
                        <a:buNone/>
                      </a:pPr>
                      <a:r>
                        <a:rPr lang="en-US" sz="2000" dirty="0">
                          <a:solidFill>
                            <a:schemeClr val="bg1"/>
                          </a:solidFill>
                          <a:effectLst/>
                          <a:latin typeface="+mn-lt"/>
                          <a:cs typeface="Times New Roman" panose="02020603050405020304" pitchFamily="18" charset="0"/>
                        </a:rPr>
                        <a:t>Identifies various supports, assistive technology/accommodations available at college disability service offices.</a:t>
                      </a:r>
                    </a:p>
                    <a:p>
                      <a:pPr marL="0" marR="0" lvl="0" indent="0">
                        <a:lnSpc>
                          <a:spcPct val="110000"/>
                        </a:lnSpc>
                        <a:spcBef>
                          <a:spcPts val="300"/>
                        </a:spcBef>
                        <a:spcAft>
                          <a:spcPts val="400"/>
                        </a:spcAft>
                        <a:buClr>
                          <a:srgbClr val="303077"/>
                        </a:buClr>
                        <a:buFontTx/>
                        <a:buNone/>
                      </a:pPr>
                      <a:r>
                        <a:rPr lang="en-US" sz="2000" dirty="0">
                          <a:solidFill>
                            <a:schemeClr val="bg1"/>
                          </a:solidFill>
                          <a:effectLst/>
                          <a:latin typeface="+mn-lt"/>
                          <a:cs typeface="Times New Roman" panose="02020603050405020304" pitchFamily="18" charset="0"/>
                        </a:rPr>
                        <a:t>Identifies networks of support, independent living options and community participation in relation to participating in post-secondary education opportunities.</a:t>
                      </a:r>
                    </a:p>
                    <a:p>
                      <a:pPr marL="0" marR="0" lvl="0" indent="0">
                        <a:lnSpc>
                          <a:spcPct val="110000"/>
                        </a:lnSpc>
                        <a:spcBef>
                          <a:spcPts val="300"/>
                        </a:spcBef>
                        <a:spcAft>
                          <a:spcPts val="400"/>
                        </a:spcAft>
                        <a:buClr>
                          <a:srgbClr val="303077"/>
                        </a:buClr>
                        <a:buFontTx/>
                        <a:buNone/>
                      </a:pPr>
                      <a:r>
                        <a:rPr lang="en-US" sz="2000" dirty="0">
                          <a:solidFill>
                            <a:schemeClr val="bg1"/>
                          </a:solidFill>
                          <a:effectLst/>
                          <a:latin typeface="+mn-lt"/>
                          <a:cs typeface="Times New Roman" panose="02020603050405020304" pitchFamily="18" charset="0"/>
                        </a:rPr>
                        <a:t>Describes the differences between high school and college/post-secondary training programs.</a:t>
                      </a:r>
                    </a:p>
                  </a:txBody>
                  <a:tcPr marL="52859" marR="52859" marT="0" marB="0"/>
                </a:tc>
                <a:extLst>
                  <a:ext uri="{0D108BD9-81ED-4DB2-BD59-A6C34878D82A}">
                    <a16:rowId xmlns:a16="http://schemas.microsoft.com/office/drawing/2014/main" val="1776678737"/>
                  </a:ext>
                </a:extLst>
              </a:tr>
            </a:tbl>
          </a:graphicData>
        </a:graphic>
      </p:graphicFrame>
    </p:spTree>
    <p:custDataLst>
      <p:tags r:id="rId1"/>
    </p:custDataLst>
    <p:extLst>
      <p:ext uri="{BB962C8B-B14F-4D97-AF65-F5344CB8AC3E}">
        <p14:creationId xmlns:p14="http://schemas.microsoft.com/office/powerpoint/2010/main" val="108850097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258"/>
        <p:cNvGrpSpPr/>
        <p:nvPr/>
      </p:nvGrpSpPr>
      <p:grpSpPr>
        <a:xfrm>
          <a:off x="0" y="0"/>
          <a:ext cx="0" cy="0"/>
          <a:chOff x="0" y="0"/>
          <a:chExt cx="0" cy="0"/>
        </a:xfrm>
      </p:grpSpPr>
      <p:sp>
        <p:nvSpPr>
          <p:cNvPr id="259" name="Google Shape;259;p22"/>
          <p:cNvSpPr txBox="1">
            <a:spLocks noGrp="1"/>
          </p:cNvSpPr>
          <p:nvPr>
            <p:ph type="title"/>
          </p:nvPr>
        </p:nvSpPr>
        <p:spPr>
          <a:xfrm>
            <a:off x="257432" y="293077"/>
            <a:ext cx="11567984" cy="914401"/>
          </a:xfrm>
          <a:prstGeom prst="rect">
            <a:avLst/>
          </a:prstGeom>
          <a:noFill/>
          <a:ln>
            <a:noFill/>
          </a:ln>
        </p:spPr>
        <p:txBody>
          <a:bodyPr spcFirstLastPara="1" wrap="square" lIns="91425" tIns="45700" rIns="91425" bIns="45700" anchor="ctr" anchorCtr="0">
            <a:normAutofit fontScale="90000"/>
          </a:bodyPr>
          <a:lstStyle/>
          <a:p>
            <a:pPr marL="0" lvl="0" indent="0" algn="l" rtl="0">
              <a:lnSpc>
                <a:spcPct val="90000"/>
              </a:lnSpc>
              <a:spcBef>
                <a:spcPts val="0"/>
              </a:spcBef>
              <a:spcAft>
                <a:spcPts val="0"/>
              </a:spcAft>
              <a:buClr>
                <a:schemeClr val="dk2"/>
              </a:buClr>
              <a:buSzPts val="3600"/>
              <a:buFont typeface="Helvetica Neue"/>
              <a:buNone/>
            </a:pPr>
            <a:r>
              <a:rPr lang="en-US" dirty="0"/>
              <a:t>Workplace Readiness Training: Content Areas with Specific Guiding Questions </a:t>
            </a:r>
            <a:r>
              <a:rPr lang="en-US" sz="2200" dirty="0"/>
              <a:t>(1) </a:t>
            </a:r>
            <a:endParaRPr sz="2200" dirty="0"/>
          </a:p>
        </p:txBody>
      </p:sp>
      <p:sp>
        <p:nvSpPr>
          <p:cNvPr id="260" name="Google Shape;260;p22"/>
          <p:cNvSpPr txBox="1">
            <a:spLocks noGrp="1"/>
          </p:cNvSpPr>
          <p:nvPr>
            <p:ph type="body" idx="1"/>
          </p:nvPr>
        </p:nvSpPr>
        <p:spPr>
          <a:xfrm>
            <a:off x="407902" y="1207478"/>
            <a:ext cx="11567984" cy="4893519"/>
          </a:xfrm>
          <a:prstGeom prst="rect">
            <a:avLst/>
          </a:prstGeom>
          <a:noFill/>
          <a:ln>
            <a:noFill/>
          </a:ln>
        </p:spPr>
        <p:txBody>
          <a:bodyPr spcFirstLastPara="1" wrap="square" lIns="91425" tIns="45700" rIns="91425" bIns="45700" anchor="t" anchorCtr="0">
            <a:noAutofit/>
          </a:bodyPr>
          <a:lstStyle/>
          <a:p>
            <a:pPr marL="342900" marR="0" lvl="0" indent="-342900" algn="l" rtl="0">
              <a:lnSpc>
                <a:spcPct val="120000"/>
              </a:lnSpc>
              <a:spcBef>
                <a:spcPts val="0"/>
              </a:spcBef>
              <a:spcAft>
                <a:spcPts val="0"/>
              </a:spcAft>
              <a:buSzPct val="70000"/>
              <a:buFont typeface="Noto Sans Symbols"/>
              <a:buChar char="⮚"/>
            </a:pPr>
            <a:r>
              <a:rPr lang="en-US" sz="1800" b="1" dirty="0">
                <a:solidFill>
                  <a:schemeClr val="accent2"/>
                </a:solidFill>
                <a:latin typeface="+mn-lt"/>
                <a:ea typeface="Arial"/>
                <a:cs typeface="Arial"/>
                <a:sym typeface="Arial"/>
              </a:rPr>
              <a:t>Communication Skills</a:t>
            </a:r>
            <a:r>
              <a:rPr lang="en-US" sz="1800" b="0" dirty="0">
                <a:solidFill>
                  <a:schemeClr val="accent2"/>
                </a:solidFill>
                <a:latin typeface="+mn-lt"/>
                <a:ea typeface="Arial"/>
                <a:cs typeface="Arial"/>
                <a:sym typeface="Arial"/>
              </a:rPr>
              <a:t> </a:t>
            </a:r>
            <a:r>
              <a:rPr lang="en-US" sz="1800" b="0" dirty="0">
                <a:solidFill>
                  <a:schemeClr val="dk2"/>
                </a:solidFill>
                <a:latin typeface="+mn-lt"/>
                <a:ea typeface="Arial"/>
                <a:cs typeface="Arial"/>
                <a:sym typeface="Arial"/>
              </a:rPr>
              <a:t>- Is the student able to communicate with others in a clear and concise manner verbally, using a communication device; in written form via text message; non-verbally using positive body language or facial expressions; visually, using pictures and other visual aids; and through active listening?</a:t>
            </a:r>
            <a:endParaRPr sz="1800" dirty="0">
              <a:latin typeface="+mn-lt"/>
            </a:endParaRPr>
          </a:p>
          <a:p>
            <a:pPr marL="342900" marR="0" lvl="0" indent="-342900" algn="l" rtl="0">
              <a:lnSpc>
                <a:spcPct val="120000"/>
              </a:lnSpc>
              <a:spcBef>
                <a:spcPts val="1200"/>
              </a:spcBef>
              <a:spcAft>
                <a:spcPts val="0"/>
              </a:spcAft>
              <a:buSzPct val="70000"/>
              <a:buFont typeface="Noto Sans Symbols"/>
              <a:buChar char="⮚"/>
            </a:pPr>
            <a:r>
              <a:rPr lang="en-US" sz="1800" b="1" dirty="0">
                <a:solidFill>
                  <a:schemeClr val="accent2"/>
                </a:solidFill>
                <a:latin typeface="+mn-lt"/>
                <a:ea typeface="Arial"/>
                <a:cs typeface="Arial"/>
                <a:sym typeface="Arial"/>
              </a:rPr>
              <a:t>Teamwork</a:t>
            </a:r>
            <a:r>
              <a:rPr lang="en-US" sz="1800" b="0" dirty="0">
                <a:solidFill>
                  <a:schemeClr val="dk2"/>
                </a:solidFill>
                <a:latin typeface="+mn-lt"/>
                <a:ea typeface="Arial"/>
                <a:cs typeface="Arial"/>
                <a:sym typeface="Arial"/>
              </a:rPr>
              <a:t> - Even though the student may prefer to work alone, or the job may not require a lot of official teamwork, is the student able to collaborate with others in performing a job task?</a:t>
            </a:r>
            <a:endParaRPr lang="en-US" sz="1800" b="1" dirty="0">
              <a:solidFill>
                <a:schemeClr val="accent2"/>
              </a:solidFill>
              <a:latin typeface="+mn-lt"/>
              <a:ea typeface="Arial"/>
              <a:cs typeface="Arial"/>
              <a:sym typeface="Arial"/>
            </a:endParaRPr>
          </a:p>
          <a:p>
            <a:pPr marL="342900" marR="0" lvl="0" indent="-342900" algn="l" rtl="0">
              <a:lnSpc>
                <a:spcPct val="120000"/>
              </a:lnSpc>
              <a:spcBef>
                <a:spcPts val="0"/>
              </a:spcBef>
              <a:spcAft>
                <a:spcPts val="0"/>
              </a:spcAft>
              <a:buSzPct val="70000"/>
              <a:buFont typeface="Noto Sans Symbols"/>
              <a:buChar char="⮚"/>
            </a:pPr>
            <a:r>
              <a:rPr lang="en-US" sz="1800" b="1" dirty="0">
                <a:solidFill>
                  <a:schemeClr val="accent2"/>
                </a:solidFill>
                <a:latin typeface="+mn-lt"/>
                <a:ea typeface="Arial"/>
                <a:cs typeface="Arial"/>
                <a:sym typeface="Arial"/>
              </a:rPr>
              <a:t>Problem-solving skills</a:t>
            </a:r>
            <a:r>
              <a:rPr lang="en-US" sz="1800" b="0" dirty="0">
                <a:solidFill>
                  <a:schemeClr val="accent2"/>
                </a:solidFill>
                <a:latin typeface="+mn-lt"/>
                <a:ea typeface="Arial"/>
                <a:cs typeface="Arial"/>
                <a:sym typeface="Arial"/>
              </a:rPr>
              <a:t> </a:t>
            </a:r>
            <a:r>
              <a:rPr lang="en-US" sz="1800" b="0" dirty="0">
                <a:solidFill>
                  <a:schemeClr val="dk2"/>
                </a:solidFill>
                <a:latin typeface="+mn-lt"/>
                <a:ea typeface="Arial"/>
                <a:cs typeface="Arial"/>
                <a:sym typeface="Arial"/>
              </a:rPr>
              <a:t>- Does the student understand how to address an issue related to calling in to work if they are going to be late or absent that day? Does the student know how to find answers to solve problems in the workplace such as not understanding how to complete a task, not getting along with a co-worker or the boss, etc.?</a:t>
            </a:r>
            <a:endParaRPr lang="en-US" sz="1800" b="1" dirty="0">
              <a:solidFill>
                <a:schemeClr val="accent2"/>
              </a:solidFill>
              <a:latin typeface="+mn-lt"/>
              <a:ea typeface="Arial"/>
              <a:cs typeface="Arial"/>
              <a:sym typeface="Arial"/>
            </a:endParaRPr>
          </a:p>
          <a:p>
            <a:pPr marL="342900" marR="0" lvl="0" indent="-342900" algn="l" rtl="0">
              <a:lnSpc>
                <a:spcPct val="120000"/>
              </a:lnSpc>
              <a:spcBef>
                <a:spcPts val="0"/>
              </a:spcBef>
              <a:spcAft>
                <a:spcPts val="0"/>
              </a:spcAft>
              <a:buSzPct val="70000"/>
              <a:buFont typeface="Noto Sans Symbols"/>
              <a:buChar char="⮚"/>
            </a:pPr>
            <a:r>
              <a:rPr lang="en-US" sz="1800" b="1" dirty="0">
                <a:solidFill>
                  <a:schemeClr val="accent2"/>
                </a:solidFill>
                <a:latin typeface="+mn-lt"/>
                <a:ea typeface="Arial"/>
                <a:cs typeface="Arial"/>
                <a:sym typeface="Arial"/>
              </a:rPr>
              <a:t>Interpersonal skills</a:t>
            </a:r>
            <a:r>
              <a:rPr lang="en-US" sz="1800" b="0" dirty="0">
                <a:solidFill>
                  <a:schemeClr val="accent2"/>
                </a:solidFill>
                <a:latin typeface="+mn-lt"/>
                <a:ea typeface="Arial"/>
                <a:cs typeface="Arial"/>
                <a:sym typeface="Arial"/>
              </a:rPr>
              <a:t> </a:t>
            </a:r>
            <a:r>
              <a:rPr lang="en-US" sz="1800" b="0" dirty="0">
                <a:solidFill>
                  <a:schemeClr val="dk2"/>
                </a:solidFill>
                <a:latin typeface="+mn-lt"/>
                <a:ea typeface="Arial"/>
                <a:cs typeface="Arial"/>
                <a:sym typeface="Arial"/>
              </a:rPr>
              <a:t>– Can they build and maintain effective relationships with others? Can they handle constructive criticism? </a:t>
            </a:r>
            <a:endParaRPr lang="en-US" sz="1800" b="1" dirty="0">
              <a:solidFill>
                <a:schemeClr val="accent2"/>
              </a:solidFill>
              <a:latin typeface="+mn-lt"/>
              <a:ea typeface="Arial"/>
              <a:cs typeface="Arial"/>
              <a:sym typeface="Arial"/>
            </a:endParaRPr>
          </a:p>
          <a:p>
            <a:pPr marL="342900" lvl="0" indent="-342900" algn="l" rtl="0">
              <a:lnSpc>
                <a:spcPct val="120000"/>
              </a:lnSpc>
              <a:spcBef>
                <a:spcPts val="600"/>
              </a:spcBef>
              <a:spcAft>
                <a:spcPts val="0"/>
              </a:spcAft>
              <a:buSzPct val="70000"/>
              <a:buFont typeface="Noto Sans Symbols"/>
              <a:buChar char="⮚"/>
            </a:pPr>
            <a:r>
              <a:rPr lang="en-US" sz="1800" b="1" dirty="0">
                <a:solidFill>
                  <a:schemeClr val="accent2"/>
                </a:solidFill>
                <a:latin typeface="+mn-lt"/>
                <a:ea typeface="Arial"/>
                <a:cs typeface="Arial"/>
                <a:sym typeface="Arial"/>
              </a:rPr>
              <a:t>Work-ethic</a:t>
            </a:r>
            <a:r>
              <a:rPr lang="en-US" sz="1800" b="0" dirty="0">
                <a:solidFill>
                  <a:schemeClr val="dk2"/>
                </a:solidFill>
                <a:latin typeface="+mn-lt"/>
                <a:ea typeface="Arial"/>
                <a:cs typeface="Arial"/>
                <a:sym typeface="Arial"/>
              </a:rPr>
              <a:t> – Are they dependable? Does the student understand the importance of arriving to work on time, returning from breaks on time, meeting deadlines, and basically doing the job they have been hired to do?</a:t>
            </a:r>
            <a:endParaRPr sz="1800" dirty="0">
              <a:latin typeface="+mn-lt"/>
            </a:endParaRP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265"/>
        <p:cNvGrpSpPr/>
        <p:nvPr/>
      </p:nvGrpSpPr>
      <p:grpSpPr>
        <a:xfrm>
          <a:off x="0" y="0"/>
          <a:ext cx="0" cy="0"/>
          <a:chOff x="0" y="0"/>
          <a:chExt cx="0" cy="0"/>
        </a:xfrm>
      </p:grpSpPr>
      <p:sp>
        <p:nvSpPr>
          <p:cNvPr id="266" name="Google Shape;266;p23"/>
          <p:cNvSpPr txBox="1">
            <a:spLocks noGrp="1"/>
          </p:cNvSpPr>
          <p:nvPr>
            <p:ph type="title"/>
          </p:nvPr>
        </p:nvSpPr>
        <p:spPr>
          <a:xfrm>
            <a:off x="257432" y="293077"/>
            <a:ext cx="11567984" cy="914401"/>
          </a:xfrm>
          <a:prstGeom prst="rect">
            <a:avLst/>
          </a:prstGeom>
          <a:noFill/>
          <a:ln>
            <a:noFill/>
          </a:ln>
        </p:spPr>
        <p:txBody>
          <a:bodyPr spcFirstLastPara="1" wrap="square" lIns="91425" tIns="45700" rIns="91425" bIns="45700" anchor="ctr" anchorCtr="0">
            <a:normAutofit fontScale="90000"/>
          </a:bodyPr>
          <a:lstStyle/>
          <a:p>
            <a:pPr lvl="0">
              <a:buSzPts val="3600"/>
            </a:pPr>
            <a:r>
              <a:rPr lang="en-US" dirty="0"/>
              <a:t>Workplace Readiness Training: Content Areas with Specific Guiding Questions </a:t>
            </a:r>
            <a:r>
              <a:rPr lang="en-US" sz="2200" dirty="0"/>
              <a:t>(2) </a:t>
            </a:r>
            <a:endParaRPr sz="2200" dirty="0"/>
          </a:p>
        </p:txBody>
      </p:sp>
      <p:sp>
        <p:nvSpPr>
          <p:cNvPr id="267" name="Google Shape;267;p23"/>
          <p:cNvSpPr txBox="1">
            <a:spLocks noGrp="1"/>
          </p:cNvSpPr>
          <p:nvPr>
            <p:ph type="body" idx="1"/>
          </p:nvPr>
        </p:nvSpPr>
        <p:spPr>
          <a:xfrm>
            <a:off x="407902" y="1516551"/>
            <a:ext cx="11567984" cy="4464524"/>
          </a:xfrm>
          <a:prstGeom prst="rect">
            <a:avLst/>
          </a:prstGeom>
          <a:noFill/>
          <a:ln>
            <a:noFill/>
          </a:ln>
        </p:spPr>
        <p:txBody>
          <a:bodyPr spcFirstLastPara="1" wrap="square" lIns="91425" tIns="45700" rIns="91425" bIns="45700" anchor="t" anchorCtr="0">
            <a:normAutofit/>
          </a:bodyPr>
          <a:lstStyle/>
          <a:p>
            <a:pPr marL="342900" marR="0" lvl="0" indent="-342900" algn="l" rtl="0">
              <a:lnSpc>
                <a:spcPct val="100000"/>
              </a:lnSpc>
              <a:spcBef>
                <a:spcPts val="0"/>
              </a:spcBef>
              <a:spcAft>
                <a:spcPts val="0"/>
              </a:spcAft>
              <a:buSzPts val="1260"/>
              <a:buFont typeface="Noto Sans Symbols"/>
              <a:buChar char="⮚"/>
            </a:pPr>
            <a:r>
              <a:rPr lang="en-US" sz="1800" b="1" dirty="0">
                <a:solidFill>
                  <a:schemeClr val="accent2"/>
                </a:solidFill>
                <a:latin typeface="+mn-lt"/>
                <a:ea typeface="Arial"/>
                <a:cs typeface="Arial"/>
                <a:sym typeface="Arial"/>
              </a:rPr>
              <a:t>Flexibility/adaptability</a:t>
            </a:r>
            <a:r>
              <a:rPr lang="en-US" sz="1800" b="0" dirty="0">
                <a:solidFill>
                  <a:schemeClr val="accent2"/>
                </a:solidFill>
                <a:latin typeface="+mn-lt"/>
                <a:ea typeface="Arial"/>
                <a:cs typeface="Arial"/>
                <a:sym typeface="Arial"/>
              </a:rPr>
              <a:t> </a:t>
            </a:r>
            <a:r>
              <a:rPr lang="en-US" sz="1800" b="0" dirty="0">
                <a:solidFill>
                  <a:schemeClr val="dk2"/>
                </a:solidFill>
                <a:latin typeface="+mn-lt"/>
                <a:ea typeface="Arial"/>
                <a:cs typeface="Arial"/>
                <a:sym typeface="Arial"/>
              </a:rPr>
              <a:t>– Can they handle change? Is the student able to handle changing schedules, differing job tasks, and a willingness to take on job tasks that might fall outside of what they were hired to do? </a:t>
            </a:r>
            <a:endParaRPr sz="1800" b="1" dirty="0">
              <a:solidFill>
                <a:schemeClr val="dk2"/>
              </a:solidFill>
              <a:latin typeface="+mn-lt"/>
              <a:ea typeface="Arial"/>
              <a:cs typeface="Arial"/>
              <a:sym typeface="Arial"/>
            </a:endParaRPr>
          </a:p>
          <a:p>
            <a:pPr marL="342900" marR="0" lvl="0" indent="-342900" algn="l" rtl="0">
              <a:lnSpc>
                <a:spcPct val="100000"/>
              </a:lnSpc>
              <a:spcBef>
                <a:spcPts val="0"/>
              </a:spcBef>
              <a:spcAft>
                <a:spcPts val="0"/>
              </a:spcAft>
              <a:buSzPts val="1260"/>
              <a:buFont typeface="Noto Sans Symbols"/>
              <a:buChar char="⮚"/>
            </a:pPr>
            <a:endParaRPr lang="en-US" sz="1800" b="1" dirty="0">
              <a:solidFill>
                <a:schemeClr val="accent2"/>
              </a:solidFill>
              <a:latin typeface="+mn-lt"/>
              <a:ea typeface="Arial"/>
              <a:cs typeface="Arial"/>
              <a:sym typeface="Arial"/>
            </a:endParaRPr>
          </a:p>
          <a:p>
            <a:pPr marL="342900" marR="0" lvl="0" indent="-342900" algn="l" rtl="0">
              <a:lnSpc>
                <a:spcPct val="100000"/>
              </a:lnSpc>
              <a:spcBef>
                <a:spcPts val="0"/>
              </a:spcBef>
              <a:spcAft>
                <a:spcPts val="0"/>
              </a:spcAft>
              <a:buSzPts val="1260"/>
              <a:buFont typeface="Noto Sans Symbols"/>
              <a:buChar char="⮚"/>
            </a:pPr>
            <a:r>
              <a:rPr lang="en-US" sz="1800" b="1" dirty="0">
                <a:solidFill>
                  <a:schemeClr val="accent2"/>
                </a:solidFill>
                <a:latin typeface="+mn-lt"/>
                <a:ea typeface="Arial"/>
                <a:cs typeface="Arial"/>
                <a:sym typeface="Arial"/>
              </a:rPr>
              <a:t>Technology Use </a:t>
            </a:r>
            <a:r>
              <a:rPr lang="en-US" sz="1800" b="0" dirty="0">
                <a:solidFill>
                  <a:schemeClr val="dk2"/>
                </a:solidFill>
                <a:latin typeface="+mn-lt"/>
                <a:ea typeface="Arial"/>
                <a:cs typeface="Arial"/>
                <a:sym typeface="Arial"/>
              </a:rPr>
              <a:t>– Can they use a smart phone to call, text, email or participate on a platform like zoom or google meet? Can they use a computer or smart phone app to clock in to work, request a day off, etc.?</a:t>
            </a:r>
            <a:r>
              <a:rPr lang="en-US" sz="1800" b="1" dirty="0">
                <a:solidFill>
                  <a:schemeClr val="dk2"/>
                </a:solidFill>
                <a:latin typeface="+mn-lt"/>
                <a:ea typeface="Arial"/>
                <a:cs typeface="Arial"/>
                <a:sym typeface="Arial"/>
              </a:rPr>
              <a:t> </a:t>
            </a:r>
            <a:endParaRPr sz="1800" b="1" dirty="0">
              <a:solidFill>
                <a:schemeClr val="dk2"/>
              </a:solidFill>
              <a:latin typeface="+mn-lt"/>
              <a:ea typeface="Arial"/>
              <a:cs typeface="Arial"/>
              <a:sym typeface="Arial"/>
            </a:endParaRPr>
          </a:p>
          <a:p>
            <a:pPr marL="342900" marR="0" lvl="0" indent="-342900" algn="l" rtl="0">
              <a:lnSpc>
                <a:spcPct val="100000"/>
              </a:lnSpc>
              <a:spcBef>
                <a:spcPts val="0"/>
              </a:spcBef>
              <a:spcAft>
                <a:spcPts val="0"/>
              </a:spcAft>
              <a:buSzPts val="1260"/>
              <a:buFont typeface="Noto Sans Symbols"/>
              <a:buChar char="⮚"/>
            </a:pPr>
            <a:endParaRPr lang="en-US" sz="1800" b="1" dirty="0">
              <a:solidFill>
                <a:schemeClr val="accent2"/>
              </a:solidFill>
              <a:latin typeface="+mn-lt"/>
              <a:ea typeface="Arial"/>
              <a:cs typeface="Arial"/>
              <a:sym typeface="Arial"/>
            </a:endParaRPr>
          </a:p>
          <a:p>
            <a:pPr marL="342900" marR="0" lvl="0" indent="-342900" algn="l" rtl="0">
              <a:lnSpc>
                <a:spcPct val="100000"/>
              </a:lnSpc>
              <a:spcBef>
                <a:spcPts val="0"/>
              </a:spcBef>
              <a:spcAft>
                <a:spcPts val="0"/>
              </a:spcAft>
              <a:buSzPts val="1260"/>
              <a:buFont typeface="Noto Sans Symbols"/>
              <a:buChar char="⮚"/>
            </a:pPr>
            <a:r>
              <a:rPr lang="en-US" sz="1800" b="1" dirty="0">
                <a:solidFill>
                  <a:schemeClr val="accent2"/>
                </a:solidFill>
                <a:latin typeface="+mn-lt"/>
                <a:ea typeface="Arial"/>
                <a:cs typeface="Arial"/>
                <a:sym typeface="Arial"/>
              </a:rPr>
              <a:t>Orientation and mobility skills/travel training </a:t>
            </a:r>
            <a:r>
              <a:rPr lang="en-US" sz="1800" b="0" dirty="0">
                <a:solidFill>
                  <a:schemeClr val="dk2"/>
                </a:solidFill>
                <a:latin typeface="+mn-lt"/>
                <a:ea typeface="Arial"/>
                <a:cs typeface="Arial"/>
                <a:sym typeface="Arial"/>
              </a:rPr>
              <a:t>– Does the student need help in preparing to learn how to travel independently in their home, community, college, or work-based learning experience(s), etc.? </a:t>
            </a:r>
            <a:endParaRPr sz="1800" b="1" dirty="0">
              <a:solidFill>
                <a:schemeClr val="dk2"/>
              </a:solidFill>
              <a:latin typeface="+mn-lt"/>
              <a:ea typeface="Arial"/>
              <a:cs typeface="Arial"/>
              <a:sym typeface="Arial"/>
            </a:endParaRPr>
          </a:p>
          <a:p>
            <a:pPr marL="342900" marR="0" lvl="0" indent="-342900" algn="l" rtl="0">
              <a:lnSpc>
                <a:spcPct val="100000"/>
              </a:lnSpc>
              <a:spcBef>
                <a:spcPts val="0"/>
              </a:spcBef>
              <a:spcAft>
                <a:spcPts val="0"/>
              </a:spcAft>
              <a:buSzPts val="1260"/>
              <a:buFont typeface="Noto Sans Symbols"/>
              <a:buChar char="⮚"/>
            </a:pPr>
            <a:endParaRPr lang="en-US" sz="1800" b="1" dirty="0">
              <a:solidFill>
                <a:schemeClr val="accent2"/>
              </a:solidFill>
              <a:latin typeface="+mn-lt"/>
              <a:ea typeface="Arial"/>
              <a:cs typeface="Arial"/>
              <a:sym typeface="Arial"/>
            </a:endParaRPr>
          </a:p>
          <a:p>
            <a:pPr marL="342900" marR="0" lvl="0" indent="-342900" algn="l" rtl="0">
              <a:lnSpc>
                <a:spcPct val="100000"/>
              </a:lnSpc>
              <a:spcBef>
                <a:spcPts val="0"/>
              </a:spcBef>
              <a:spcAft>
                <a:spcPts val="0"/>
              </a:spcAft>
              <a:buSzPts val="1260"/>
              <a:buFont typeface="Noto Sans Symbols"/>
              <a:buChar char="⮚"/>
            </a:pPr>
            <a:r>
              <a:rPr lang="en-US" sz="1800" b="1" dirty="0">
                <a:solidFill>
                  <a:schemeClr val="accent2"/>
                </a:solidFill>
                <a:latin typeface="+mn-lt"/>
                <a:ea typeface="Arial"/>
                <a:cs typeface="Arial"/>
                <a:sym typeface="Arial"/>
              </a:rPr>
              <a:t>Financial literacy skills </a:t>
            </a:r>
            <a:r>
              <a:rPr lang="en-US" sz="1800" b="0" dirty="0">
                <a:solidFill>
                  <a:schemeClr val="dk2"/>
                </a:solidFill>
                <a:latin typeface="+mn-lt"/>
                <a:ea typeface="Arial"/>
                <a:cs typeface="Arial"/>
                <a:sym typeface="Arial"/>
              </a:rPr>
              <a:t>– Does the student understand the difference between credit and debt? Can they define income, expenses or a budget? Do they know how to actively manage their money? Does the student know about a savings account or an ABLE account if they receive SSI?</a:t>
            </a:r>
            <a:endParaRPr sz="1800" b="1" dirty="0">
              <a:solidFill>
                <a:schemeClr val="dk2"/>
              </a:solidFill>
              <a:latin typeface="+mn-lt"/>
              <a:ea typeface="Arial"/>
              <a:cs typeface="Arial"/>
              <a:sym typeface="Arial"/>
            </a:endParaRP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B017E5-6CEA-89A9-8341-C65F614E2A24}"/>
              </a:ext>
            </a:extLst>
          </p:cNvPr>
          <p:cNvSpPr>
            <a:spLocks noGrp="1"/>
          </p:cNvSpPr>
          <p:nvPr>
            <p:ph type="title"/>
          </p:nvPr>
        </p:nvSpPr>
        <p:spPr/>
        <p:txBody>
          <a:bodyPr/>
          <a:lstStyle/>
          <a:p>
            <a:r>
              <a:rPr lang="en-US" dirty="0"/>
              <a:t>Workplace Readiness Training: Content Areas with Specific Guiding Questions</a:t>
            </a:r>
          </a:p>
        </p:txBody>
      </p:sp>
      <p:sp>
        <p:nvSpPr>
          <p:cNvPr id="3" name="Text Placeholder 2">
            <a:extLst>
              <a:ext uri="{FF2B5EF4-FFF2-40B4-BE49-F238E27FC236}">
                <a16:creationId xmlns:a16="http://schemas.microsoft.com/office/drawing/2014/main" id="{6EB814BD-7AC4-BF8E-B4E1-4E4AB678E8AF}"/>
              </a:ext>
            </a:extLst>
          </p:cNvPr>
          <p:cNvSpPr>
            <a:spLocks noGrp="1"/>
          </p:cNvSpPr>
          <p:nvPr>
            <p:ph type="body" idx="1"/>
          </p:nvPr>
        </p:nvSpPr>
        <p:spPr/>
        <p:txBody>
          <a:bodyPr>
            <a:normAutofit/>
          </a:bodyPr>
          <a:lstStyle/>
          <a:p>
            <a:pPr marL="0" marR="0" lvl="0" indent="0">
              <a:lnSpc>
                <a:spcPct val="125000"/>
              </a:lnSpc>
              <a:spcBef>
                <a:spcPts val="600"/>
              </a:spcBef>
              <a:spcAft>
                <a:spcPts val="600"/>
              </a:spcAft>
              <a:buClr>
                <a:srgbClr val="662C91"/>
              </a:buClr>
              <a:buNone/>
            </a:pPr>
            <a:r>
              <a:rPr lang="en-US" sz="2000" b="1" i="1" dirty="0">
                <a:solidFill>
                  <a:srgbClr val="562D7A"/>
                </a:solidFill>
                <a:effectLst/>
                <a:latin typeface="Calibri" panose="020F0502020204030204" pitchFamily="34" charset="0"/>
                <a:ea typeface="Helvetica Neue" panose="02000503000000020004" pitchFamily="2" charset="0"/>
                <a:cs typeface="Arial" panose="020B0604020202020204" pitchFamily="34" charset="0"/>
              </a:rPr>
              <a:t>Awareness</a:t>
            </a:r>
            <a:r>
              <a:rPr lang="en-US" sz="2000" b="1" dirty="0">
                <a:solidFill>
                  <a:srgbClr val="562D7A"/>
                </a:solidFill>
                <a:effectLst/>
                <a:latin typeface="Calibri" panose="020F0502020204030204" pitchFamily="34" charset="0"/>
                <a:ea typeface="Helvetica Neue" panose="02000503000000020004" pitchFamily="2" charset="0"/>
                <a:cs typeface="Arial" panose="020B0604020202020204" pitchFamily="34" charset="0"/>
              </a:rPr>
              <a:t>:</a:t>
            </a:r>
            <a:r>
              <a:rPr lang="en-US" sz="2000" dirty="0">
                <a:solidFill>
                  <a:srgbClr val="562D7A"/>
                </a:solidFill>
                <a:effectLst/>
                <a:latin typeface="Calibri" panose="020F0502020204030204" pitchFamily="34" charset="0"/>
                <a:ea typeface="Helvetica Neue" panose="02000503000000020004" pitchFamily="2" charset="0"/>
                <a:cs typeface="Arial" panose="020B0604020202020204" pitchFamily="34" charset="0"/>
              </a:rPr>
              <a:t> Is the student aware of the social/interpersonal skills necessary to be successful in getting and keeping a job in a competitive integrated setting?</a:t>
            </a:r>
          </a:p>
          <a:p>
            <a:pPr marL="0" marR="0" lvl="0" indent="0">
              <a:lnSpc>
                <a:spcPct val="125000"/>
              </a:lnSpc>
              <a:spcBef>
                <a:spcPts val="600"/>
              </a:spcBef>
              <a:spcAft>
                <a:spcPts val="600"/>
              </a:spcAft>
              <a:buClr>
                <a:srgbClr val="662C91"/>
              </a:buClr>
              <a:buNone/>
            </a:pPr>
            <a:r>
              <a:rPr lang="en-US" sz="2000" b="1" i="1" dirty="0">
                <a:solidFill>
                  <a:srgbClr val="562D7A"/>
                </a:solidFill>
                <a:effectLst/>
                <a:latin typeface="Calibri" panose="020F0502020204030204" pitchFamily="34" charset="0"/>
                <a:ea typeface="Helvetica Neue" panose="02000503000000020004" pitchFamily="2" charset="0"/>
                <a:cs typeface="Arial" panose="020B0604020202020204" pitchFamily="34" charset="0"/>
              </a:rPr>
              <a:t>Awareness</a:t>
            </a:r>
            <a:r>
              <a:rPr lang="en-US" sz="2000" b="1" dirty="0">
                <a:solidFill>
                  <a:srgbClr val="562D7A"/>
                </a:solidFill>
                <a:effectLst/>
                <a:latin typeface="Calibri" panose="020F0502020204030204" pitchFamily="34" charset="0"/>
                <a:ea typeface="Helvetica Neue" panose="02000503000000020004" pitchFamily="2" charset="0"/>
                <a:cs typeface="Arial" panose="020B0604020202020204" pitchFamily="34" charset="0"/>
              </a:rPr>
              <a:t>:</a:t>
            </a:r>
            <a:r>
              <a:rPr lang="en-US" sz="2000" dirty="0">
                <a:solidFill>
                  <a:srgbClr val="562D7A"/>
                </a:solidFill>
                <a:effectLst/>
                <a:latin typeface="Calibri" panose="020F0502020204030204" pitchFamily="34" charset="0"/>
                <a:ea typeface="Helvetica Neue" panose="02000503000000020004" pitchFamily="2" charset="0"/>
                <a:cs typeface="Arial" panose="020B0604020202020204" pitchFamily="34" charset="0"/>
              </a:rPr>
              <a:t> Is the student aware of the basic skills necessary to live independently?</a:t>
            </a:r>
            <a:endParaRPr lang="en-US" sz="2000" dirty="0">
              <a:solidFill>
                <a:srgbClr val="562D7A"/>
              </a:solidFill>
              <a:latin typeface="Montserrat Medium" panose="020F0502020204030204" pitchFamily="34" charset="0"/>
              <a:ea typeface="Helvetica Neue" panose="02000503000000020004" pitchFamily="2" charset="0"/>
              <a:cs typeface="Arial" panose="020B0604020202020204" pitchFamily="34" charset="0"/>
            </a:endParaRPr>
          </a:p>
          <a:p>
            <a:pPr marL="0" marR="0" lvl="0" indent="0">
              <a:lnSpc>
                <a:spcPct val="125000"/>
              </a:lnSpc>
              <a:spcBef>
                <a:spcPts val="600"/>
              </a:spcBef>
              <a:spcAft>
                <a:spcPts val="600"/>
              </a:spcAft>
              <a:buClr>
                <a:srgbClr val="662C91"/>
              </a:buClr>
              <a:buNone/>
            </a:pPr>
            <a:r>
              <a:rPr lang="en-US" sz="2000" b="1" i="1" dirty="0">
                <a:solidFill>
                  <a:srgbClr val="562D7A"/>
                </a:solidFill>
                <a:effectLst/>
                <a:latin typeface="Calibri" panose="020F0502020204030204" pitchFamily="34" charset="0"/>
                <a:ea typeface="Helvetica Neue" panose="02000503000000020004" pitchFamily="2" charset="0"/>
                <a:cs typeface="Arial" panose="020B0604020202020204" pitchFamily="34" charset="0"/>
              </a:rPr>
              <a:t>Exploration and Demonstration</a:t>
            </a:r>
            <a:r>
              <a:rPr lang="en-US" sz="2000" b="1" dirty="0">
                <a:solidFill>
                  <a:srgbClr val="562D7A"/>
                </a:solidFill>
                <a:effectLst/>
                <a:latin typeface="Calibri" panose="020F0502020204030204" pitchFamily="34" charset="0"/>
                <a:ea typeface="Helvetica Neue" panose="02000503000000020004" pitchFamily="2" charset="0"/>
                <a:cs typeface="Arial" panose="020B0604020202020204" pitchFamily="34" charset="0"/>
              </a:rPr>
              <a:t>: </a:t>
            </a:r>
            <a:r>
              <a:rPr lang="en-US" sz="2000" dirty="0">
                <a:solidFill>
                  <a:srgbClr val="562D7A"/>
                </a:solidFill>
                <a:effectLst/>
                <a:latin typeface="Calibri" panose="020F0502020204030204" pitchFamily="34" charset="0"/>
                <a:ea typeface="Helvetica Neue" panose="02000503000000020004" pitchFamily="2" charset="0"/>
                <a:cs typeface="Arial" panose="020B0604020202020204" pitchFamily="34" charset="0"/>
              </a:rPr>
              <a:t>Has the student been able to practice in the classroom and/or community, the social/interpersonal skills necessary for success in competitive integrated employment? </a:t>
            </a:r>
            <a:endParaRPr lang="en-US" sz="2000" dirty="0">
              <a:solidFill>
                <a:srgbClr val="562D7A"/>
              </a:solidFill>
              <a:latin typeface="Montserrat Medium" panose="020F0502020204030204" pitchFamily="34" charset="0"/>
              <a:ea typeface="Helvetica Neue" panose="02000503000000020004" pitchFamily="2" charset="0"/>
              <a:cs typeface="Arial" panose="020B0604020202020204" pitchFamily="34" charset="0"/>
            </a:endParaRPr>
          </a:p>
          <a:p>
            <a:pPr marL="0" marR="0" lvl="0" indent="0">
              <a:lnSpc>
                <a:spcPct val="125000"/>
              </a:lnSpc>
              <a:spcBef>
                <a:spcPts val="600"/>
              </a:spcBef>
              <a:spcAft>
                <a:spcPts val="600"/>
              </a:spcAft>
              <a:buClr>
                <a:srgbClr val="662C91"/>
              </a:buClr>
              <a:buNone/>
            </a:pPr>
            <a:r>
              <a:rPr lang="en-US" sz="2000" b="1" i="1" dirty="0">
                <a:solidFill>
                  <a:srgbClr val="562D7A"/>
                </a:solidFill>
                <a:effectLst/>
                <a:latin typeface="Calibri" panose="020F0502020204030204" pitchFamily="34" charset="0"/>
                <a:ea typeface="Helvetica Neue" panose="02000503000000020004" pitchFamily="2" charset="0"/>
                <a:cs typeface="Arial" panose="020B0604020202020204" pitchFamily="34" charset="0"/>
              </a:rPr>
              <a:t>Exploration and Demonstration</a:t>
            </a:r>
            <a:r>
              <a:rPr lang="en-US" sz="2000" b="1" dirty="0">
                <a:solidFill>
                  <a:srgbClr val="562D7A"/>
                </a:solidFill>
                <a:effectLst/>
                <a:latin typeface="Calibri" panose="020F0502020204030204" pitchFamily="34" charset="0"/>
                <a:ea typeface="Helvetica Neue" panose="02000503000000020004" pitchFamily="2" charset="0"/>
                <a:cs typeface="Arial" panose="020B0604020202020204" pitchFamily="34" charset="0"/>
              </a:rPr>
              <a:t>: </a:t>
            </a:r>
            <a:r>
              <a:rPr lang="en-US" sz="2000" dirty="0">
                <a:solidFill>
                  <a:srgbClr val="562D7A"/>
                </a:solidFill>
                <a:effectLst/>
                <a:latin typeface="Calibri" panose="020F0502020204030204" pitchFamily="34" charset="0"/>
                <a:ea typeface="Helvetica Neue" panose="02000503000000020004" pitchFamily="2" charset="0"/>
                <a:cs typeface="Arial" panose="020B0604020202020204" pitchFamily="34" charset="0"/>
              </a:rPr>
              <a:t>Has the student been able to practice</a:t>
            </a:r>
            <a:r>
              <a:rPr lang="en-US" sz="2000" b="1" dirty="0">
                <a:solidFill>
                  <a:srgbClr val="562D7A"/>
                </a:solidFill>
                <a:effectLst/>
                <a:latin typeface="Calibri" panose="020F0502020204030204" pitchFamily="34" charset="0"/>
                <a:ea typeface="Helvetica Neue" panose="02000503000000020004" pitchFamily="2" charset="0"/>
                <a:cs typeface="Arial" panose="020B0604020202020204" pitchFamily="34" charset="0"/>
              </a:rPr>
              <a:t> </a:t>
            </a:r>
            <a:r>
              <a:rPr lang="en-US" sz="2000" dirty="0">
                <a:solidFill>
                  <a:srgbClr val="562D7A"/>
                </a:solidFill>
                <a:effectLst/>
                <a:latin typeface="Calibri" panose="020F0502020204030204" pitchFamily="34" charset="0"/>
                <a:ea typeface="Helvetica Neue" panose="02000503000000020004" pitchFamily="2" charset="0"/>
                <a:cs typeface="Arial" panose="020B0604020202020204" pitchFamily="34" charset="0"/>
              </a:rPr>
              <a:t>in the classroom and/or community,</a:t>
            </a:r>
            <a:r>
              <a:rPr lang="en-US" sz="2000" b="1" dirty="0">
                <a:solidFill>
                  <a:srgbClr val="562D7A"/>
                </a:solidFill>
                <a:effectLst/>
                <a:latin typeface="Calibri" panose="020F0502020204030204" pitchFamily="34" charset="0"/>
                <a:ea typeface="Helvetica Neue" panose="02000503000000020004" pitchFamily="2" charset="0"/>
                <a:cs typeface="Arial" panose="020B0604020202020204" pitchFamily="34" charset="0"/>
              </a:rPr>
              <a:t> </a:t>
            </a:r>
            <a:r>
              <a:rPr lang="en-US" sz="2000" dirty="0">
                <a:solidFill>
                  <a:srgbClr val="562D7A"/>
                </a:solidFill>
                <a:effectLst/>
                <a:latin typeface="Calibri" panose="020F0502020204030204" pitchFamily="34" charset="0"/>
                <a:ea typeface="Helvetica Neue" panose="02000503000000020004" pitchFamily="2" charset="0"/>
                <a:cs typeface="Arial" panose="020B0604020202020204" pitchFamily="34" charset="0"/>
              </a:rPr>
              <a:t>independent living skills</a:t>
            </a:r>
            <a:r>
              <a:rPr lang="en-US" sz="2000" dirty="0">
                <a:solidFill>
                  <a:srgbClr val="562D7A"/>
                </a:solidFill>
                <a:effectLst/>
                <a:latin typeface="Calibri" panose="020F0502020204030204" pitchFamily="34" charset="0"/>
                <a:ea typeface="Calibri" panose="020F0502020204030204" pitchFamily="34" charset="0"/>
                <a:cs typeface="Arial" panose="020B0604020202020204" pitchFamily="34" charset="0"/>
              </a:rPr>
              <a:t> </a:t>
            </a:r>
            <a:r>
              <a:rPr lang="en-US" sz="2000" dirty="0">
                <a:solidFill>
                  <a:srgbClr val="562D7A"/>
                </a:solidFill>
                <a:effectLst/>
                <a:latin typeface="Calibri" panose="020F0502020204030204" pitchFamily="34" charset="0"/>
                <a:ea typeface="Helvetica Neue" panose="02000503000000020004" pitchFamily="2" charset="0"/>
                <a:cs typeface="Arial" panose="020B0604020202020204" pitchFamily="34" charset="0"/>
              </a:rPr>
              <a:t>necessary for success in competitive integrated employment? </a:t>
            </a:r>
            <a:endParaRPr lang="en-US" sz="2000" dirty="0">
              <a:solidFill>
                <a:srgbClr val="562D7A"/>
              </a:solidFill>
              <a:effectLst/>
              <a:latin typeface="Montserrat Medium" panose="020F0502020204030204" pitchFamily="34" charset="0"/>
              <a:ea typeface="Calibri" panose="020F0502020204030204" pitchFamily="34" charset="0"/>
              <a:cs typeface="Arial" panose="020B0604020202020204" pitchFamily="34" charset="0"/>
            </a:endParaRPr>
          </a:p>
          <a:p>
            <a:endParaRPr lang="en-US" dirty="0"/>
          </a:p>
        </p:txBody>
      </p:sp>
    </p:spTree>
    <p:extLst>
      <p:ext uri="{BB962C8B-B14F-4D97-AF65-F5344CB8AC3E}">
        <p14:creationId xmlns:p14="http://schemas.microsoft.com/office/powerpoint/2010/main" val="289912170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272"/>
        <p:cNvGrpSpPr/>
        <p:nvPr/>
      </p:nvGrpSpPr>
      <p:grpSpPr>
        <a:xfrm>
          <a:off x="0" y="0"/>
          <a:ext cx="0" cy="0"/>
          <a:chOff x="0" y="0"/>
          <a:chExt cx="0" cy="0"/>
        </a:xfrm>
      </p:grpSpPr>
      <p:sp>
        <p:nvSpPr>
          <p:cNvPr id="273" name="Google Shape;273;p24"/>
          <p:cNvSpPr txBox="1">
            <a:spLocks noGrp="1"/>
          </p:cNvSpPr>
          <p:nvPr>
            <p:ph type="title"/>
          </p:nvPr>
        </p:nvSpPr>
        <p:spPr>
          <a:xfrm>
            <a:off x="257432" y="154920"/>
            <a:ext cx="11567984" cy="842352"/>
          </a:xfrm>
          <a:prstGeom prst="rect">
            <a:avLst/>
          </a:prstGeom>
          <a:noFill/>
          <a:ln>
            <a:noFill/>
          </a:ln>
        </p:spPr>
        <p:txBody>
          <a:bodyPr spcFirstLastPara="1" wrap="square" lIns="91425" tIns="45700" rIns="91425" bIns="45700" anchor="ctr" anchorCtr="0">
            <a:normAutofit fontScale="90000"/>
          </a:bodyPr>
          <a:lstStyle/>
          <a:p>
            <a:pPr marL="0" lvl="0" indent="0" algn="l" rtl="0">
              <a:lnSpc>
                <a:spcPct val="90000"/>
              </a:lnSpc>
              <a:spcBef>
                <a:spcPts val="0"/>
              </a:spcBef>
              <a:spcAft>
                <a:spcPts val="0"/>
              </a:spcAft>
              <a:buClr>
                <a:schemeClr val="lt1"/>
              </a:buClr>
              <a:buSzPct val="100000"/>
              <a:buFont typeface="Helvetica Neue"/>
              <a:buNone/>
            </a:pPr>
            <a:r>
              <a:rPr lang="en-US" dirty="0"/>
              <a:t>Workplace Readiness Training: Examples of Activities (1) </a:t>
            </a:r>
            <a:endParaRPr dirty="0"/>
          </a:p>
        </p:txBody>
      </p:sp>
      <p:sp>
        <p:nvSpPr>
          <p:cNvPr id="274" name="Google Shape;274;p24"/>
          <p:cNvSpPr txBox="1">
            <a:spLocks noGrp="1"/>
          </p:cNvSpPr>
          <p:nvPr>
            <p:ph type="body" idx="1"/>
          </p:nvPr>
        </p:nvSpPr>
        <p:spPr>
          <a:xfrm>
            <a:off x="312008" y="997271"/>
            <a:ext cx="11567984" cy="4864909"/>
          </a:xfrm>
          <a:prstGeom prst="rect">
            <a:avLst/>
          </a:prstGeom>
          <a:noFill/>
          <a:ln>
            <a:noFill/>
          </a:ln>
        </p:spPr>
        <p:txBody>
          <a:bodyPr spcFirstLastPara="1" wrap="square" lIns="91425" tIns="45700" rIns="91425" bIns="45700" anchor="t" anchorCtr="0">
            <a:noAutofit/>
          </a:bodyPr>
          <a:lstStyle/>
          <a:p>
            <a:pPr marL="285750" indent="-285750">
              <a:lnSpc>
                <a:spcPct val="150000"/>
              </a:lnSpc>
              <a:spcBef>
                <a:spcPts val="600"/>
              </a:spcBef>
              <a:buClr>
                <a:srgbClr val="662C91"/>
              </a:buClr>
            </a:pPr>
            <a:r>
              <a:rPr lang="en-US" sz="1800" dirty="0">
                <a:solidFill>
                  <a:schemeClr val="accent2"/>
                </a:solidFill>
                <a:effectLst/>
                <a:latin typeface="+mn-lt"/>
                <a:ea typeface="Helvetica Neue" panose="02000503000000020004" pitchFamily="2" charset="0"/>
                <a:cs typeface="Helvetica Neue" panose="02000503000000020004" pitchFamily="2" charset="0"/>
              </a:rPr>
              <a:t>Help students understand impact of their social profile </a:t>
            </a:r>
            <a:r>
              <a:rPr lang="en-US" sz="1800" dirty="0">
                <a:solidFill>
                  <a:schemeClr val="accent2"/>
                </a:solidFill>
                <a:latin typeface="+mn-lt"/>
                <a:ea typeface="Helvetica Neue" panose="02000503000000020004" pitchFamily="2" charset="0"/>
                <a:cs typeface="Helvetica Neue" panose="02000503000000020004" pitchFamily="2" charset="0"/>
              </a:rPr>
              <a:t>and </a:t>
            </a:r>
            <a:r>
              <a:rPr lang="en-US" sz="1800" dirty="0">
                <a:solidFill>
                  <a:schemeClr val="accent2"/>
                </a:solidFill>
                <a:effectLst/>
                <a:latin typeface="+mn-lt"/>
                <a:ea typeface="Helvetica Neue" panose="02000503000000020004" pitchFamily="2" charset="0"/>
                <a:cs typeface="Helvetica Neue" panose="02000503000000020004" pitchFamily="2" charset="0"/>
              </a:rPr>
              <a:t>the job search process. </a:t>
            </a:r>
            <a:endParaRPr lang="en-US" sz="1800" dirty="0">
              <a:solidFill>
                <a:schemeClr val="accent2"/>
              </a:solidFill>
              <a:effectLst/>
              <a:latin typeface="+mn-lt"/>
              <a:ea typeface="Calibri" panose="020F0502020204030204" pitchFamily="34" charset="0"/>
              <a:cs typeface="Arial" panose="020B0604020202020204" pitchFamily="34" charset="0"/>
            </a:endParaRPr>
          </a:p>
          <a:p>
            <a:pPr marL="285750" indent="-285750">
              <a:lnSpc>
                <a:spcPct val="150000"/>
              </a:lnSpc>
              <a:spcAft>
                <a:spcPts val="600"/>
              </a:spcAft>
              <a:buClr>
                <a:srgbClr val="662C91"/>
              </a:buClr>
            </a:pPr>
            <a:r>
              <a:rPr lang="en-US" sz="1800" dirty="0">
                <a:solidFill>
                  <a:schemeClr val="accent2"/>
                </a:solidFill>
                <a:effectLst/>
                <a:latin typeface="+mn-lt"/>
                <a:ea typeface="Helvetica Neue" panose="02000503000000020004" pitchFamily="2" charset="0"/>
                <a:cs typeface="Helvetica Neue" panose="02000503000000020004" pitchFamily="2" charset="0"/>
              </a:rPr>
              <a:t>Provide opportunities for students to practice problem-solving skills, conflict resolution, and adaptability/flexibility through various workplace scenarios. </a:t>
            </a:r>
            <a:endParaRPr lang="en-US" sz="1800" dirty="0">
              <a:solidFill>
                <a:schemeClr val="accent2"/>
              </a:solidFill>
              <a:effectLst/>
              <a:latin typeface="+mn-lt"/>
              <a:ea typeface="Calibri" panose="020F0502020204030204" pitchFamily="34" charset="0"/>
              <a:cs typeface="Arial" panose="020B0604020202020204" pitchFamily="34" charset="0"/>
            </a:endParaRPr>
          </a:p>
          <a:p>
            <a:pPr marL="285750" indent="-285750">
              <a:lnSpc>
                <a:spcPct val="125000"/>
              </a:lnSpc>
              <a:spcBef>
                <a:spcPts val="600"/>
              </a:spcBef>
              <a:spcAft>
                <a:spcPts val="600"/>
              </a:spcAft>
              <a:buClr>
                <a:srgbClr val="662C91"/>
              </a:buClr>
            </a:pPr>
            <a:r>
              <a:rPr lang="en-US" sz="1800" dirty="0">
                <a:solidFill>
                  <a:schemeClr val="accent2"/>
                </a:solidFill>
                <a:effectLst/>
                <a:latin typeface="+mn-lt"/>
                <a:ea typeface="Helvetica Neue" panose="02000503000000020004" pitchFamily="2" charset="0"/>
                <a:cs typeface="Helvetica Neue" panose="02000503000000020004" pitchFamily="2" charset="0"/>
              </a:rPr>
              <a:t>Coordinate opportunities for students to learn how to communicate effectively on the job (e.g. verbal, written, other communication devices), understand the importance of body language, act professionally and interact appropriately with supervisors and co-workers through the use of role playing, watching videos, etc.</a:t>
            </a:r>
            <a:endParaRPr lang="en-US" sz="1800" dirty="0">
              <a:solidFill>
                <a:schemeClr val="accent2"/>
              </a:solidFill>
              <a:effectLst/>
              <a:latin typeface="+mn-lt"/>
              <a:ea typeface="Calibri" panose="020F0502020204030204" pitchFamily="34" charset="0"/>
              <a:cs typeface="Arial" panose="020B0604020202020204" pitchFamily="34" charset="0"/>
            </a:endParaRPr>
          </a:p>
          <a:p>
            <a:pPr marL="285750" indent="-285750">
              <a:lnSpc>
                <a:spcPct val="125000"/>
              </a:lnSpc>
              <a:spcBef>
                <a:spcPts val="500"/>
              </a:spcBef>
              <a:spcAft>
                <a:spcPts val="600"/>
              </a:spcAft>
              <a:buClr>
                <a:srgbClr val="662C91"/>
              </a:buClr>
            </a:pPr>
            <a:r>
              <a:rPr lang="en-US" sz="1800" dirty="0">
                <a:solidFill>
                  <a:schemeClr val="accent2"/>
                </a:solidFill>
                <a:effectLst/>
                <a:latin typeface="+mn-lt"/>
                <a:ea typeface="Helvetica Neue" panose="02000503000000020004" pitchFamily="2" charset="0"/>
                <a:cs typeface="Helvetica Neue" panose="02000503000000020004" pitchFamily="2" charset="0"/>
              </a:rPr>
              <a:t>Provide opportunities for students to work as a team or in small groups to develop a product or create a new video game that they want to sell, and build in opportunities for students to showcase teamwork, cooperation, and active listening. </a:t>
            </a:r>
            <a:endParaRPr lang="en-US" sz="1800" dirty="0">
              <a:solidFill>
                <a:schemeClr val="accent2"/>
              </a:solidFill>
              <a:effectLst/>
              <a:latin typeface="+mn-lt"/>
              <a:ea typeface="Calibri" panose="020F0502020204030204" pitchFamily="34" charset="0"/>
              <a:cs typeface="Arial" panose="020B0604020202020204" pitchFamily="34" charset="0"/>
            </a:endParaRPr>
          </a:p>
          <a:p>
            <a:pPr marL="285750" indent="-285750">
              <a:lnSpc>
                <a:spcPct val="150000"/>
              </a:lnSpc>
              <a:spcBef>
                <a:spcPts val="600"/>
              </a:spcBef>
              <a:spcAft>
                <a:spcPts val="600"/>
              </a:spcAft>
              <a:buClr>
                <a:srgbClr val="662C91"/>
              </a:buClr>
            </a:pPr>
            <a:r>
              <a:rPr lang="en-US" sz="1800" dirty="0">
                <a:solidFill>
                  <a:schemeClr val="accent2"/>
                </a:solidFill>
                <a:effectLst/>
                <a:latin typeface="+mn-lt"/>
                <a:ea typeface="Helvetica Neue" panose="02000503000000020004" pitchFamily="2" charset="0"/>
                <a:cs typeface="Arial" panose="020B0604020202020204" pitchFamily="34" charset="0"/>
              </a:rPr>
              <a:t>Engage students who have had past volunteer and/or work experiences to reflect back on any specific challenges/issues they experienced, and role play how they might handle that situation differently.</a:t>
            </a:r>
            <a:endParaRPr lang="en-US" sz="1800" dirty="0">
              <a:solidFill>
                <a:schemeClr val="accent2"/>
              </a:solidFill>
              <a:effectLst/>
              <a:latin typeface="+mn-lt"/>
              <a:ea typeface="Calibri" panose="020F0502020204030204" pitchFamily="34" charset="0"/>
              <a:cs typeface="Arial" panose="020B0604020202020204" pitchFamily="34" charset="0"/>
            </a:endParaRP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279"/>
        <p:cNvGrpSpPr/>
        <p:nvPr/>
      </p:nvGrpSpPr>
      <p:grpSpPr>
        <a:xfrm>
          <a:off x="0" y="0"/>
          <a:ext cx="0" cy="0"/>
          <a:chOff x="0" y="0"/>
          <a:chExt cx="0" cy="0"/>
        </a:xfrm>
      </p:grpSpPr>
      <p:sp>
        <p:nvSpPr>
          <p:cNvPr id="280" name="Google Shape;280;p25"/>
          <p:cNvSpPr txBox="1">
            <a:spLocks noGrp="1"/>
          </p:cNvSpPr>
          <p:nvPr>
            <p:ph type="title"/>
          </p:nvPr>
        </p:nvSpPr>
        <p:spPr>
          <a:xfrm>
            <a:off x="257432" y="154919"/>
            <a:ext cx="11567984" cy="601826"/>
          </a:xfrm>
          <a:prstGeom prst="rect">
            <a:avLst/>
          </a:prstGeom>
          <a:noFill/>
          <a:ln>
            <a:noFill/>
          </a:ln>
        </p:spPr>
        <p:txBody>
          <a:bodyPr spcFirstLastPara="1" wrap="square" lIns="91425" tIns="45700" rIns="91425" bIns="45700" anchor="ctr" anchorCtr="0">
            <a:normAutofit fontScale="90000"/>
          </a:bodyPr>
          <a:lstStyle/>
          <a:p>
            <a:pPr marL="0" lvl="0" indent="0" algn="l" rtl="0">
              <a:lnSpc>
                <a:spcPct val="90000"/>
              </a:lnSpc>
              <a:spcBef>
                <a:spcPts val="0"/>
              </a:spcBef>
              <a:spcAft>
                <a:spcPts val="0"/>
              </a:spcAft>
              <a:buClr>
                <a:schemeClr val="lt1"/>
              </a:buClr>
              <a:buSzPct val="100000"/>
              <a:buFont typeface="Helvetica Neue"/>
              <a:buNone/>
            </a:pPr>
            <a:r>
              <a:rPr lang="en-US" dirty="0"/>
              <a:t>Workplace Readiness Training: Examples of Activities (2) </a:t>
            </a:r>
            <a:endParaRPr dirty="0"/>
          </a:p>
        </p:txBody>
      </p:sp>
      <p:sp>
        <p:nvSpPr>
          <p:cNvPr id="281" name="Google Shape;281;p25"/>
          <p:cNvSpPr txBox="1">
            <a:spLocks noGrp="1"/>
          </p:cNvSpPr>
          <p:nvPr>
            <p:ph type="body" idx="1"/>
          </p:nvPr>
        </p:nvSpPr>
        <p:spPr>
          <a:xfrm>
            <a:off x="257432" y="756746"/>
            <a:ext cx="11567984" cy="4579342"/>
          </a:xfrm>
          <a:prstGeom prst="rect">
            <a:avLst/>
          </a:prstGeom>
          <a:noFill/>
          <a:ln>
            <a:noFill/>
          </a:ln>
        </p:spPr>
        <p:txBody>
          <a:bodyPr spcFirstLastPara="1" wrap="square" lIns="91425" tIns="45700" rIns="91425" bIns="45700" anchor="t" anchorCtr="0">
            <a:noAutofit/>
          </a:bodyPr>
          <a:lstStyle/>
          <a:p>
            <a:pPr marL="285750" indent="-285750">
              <a:lnSpc>
                <a:spcPct val="150000"/>
              </a:lnSpc>
              <a:spcBef>
                <a:spcPts val="600"/>
              </a:spcBef>
              <a:buClr>
                <a:srgbClr val="662C91"/>
              </a:buClr>
            </a:pPr>
            <a:r>
              <a:rPr lang="en-US" sz="1800" dirty="0">
                <a:solidFill>
                  <a:schemeClr val="accent2"/>
                </a:solidFill>
                <a:effectLst/>
                <a:latin typeface="+mn-lt"/>
                <a:ea typeface="Helvetica Neue" panose="02000503000000020004" pitchFamily="2" charset="0"/>
                <a:cs typeface="Arial" panose="020B0604020202020204" pitchFamily="34" charset="0"/>
              </a:rPr>
              <a:t>Assist students in creating their resume/portfolio, practice filling out on-line job applications, understanding disclaimers, use of an identified signature, and upload documents such as resumes, cover letters, transcripts, etc.</a:t>
            </a:r>
            <a:endParaRPr lang="en-US" sz="1800" dirty="0">
              <a:solidFill>
                <a:schemeClr val="accent2"/>
              </a:solidFill>
              <a:latin typeface="+mn-lt"/>
              <a:ea typeface="Helvetica Neue" panose="02000503000000020004" pitchFamily="2" charset="0"/>
              <a:cs typeface="Arial" panose="020B0604020202020204" pitchFamily="34" charset="0"/>
            </a:endParaRPr>
          </a:p>
          <a:p>
            <a:pPr marL="285750" indent="-285750">
              <a:lnSpc>
                <a:spcPct val="150000"/>
              </a:lnSpc>
              <a:spcBef>
                <a:spcPts val="600"/>
              </a:spcBef>
              <a:buClr>
                <a:srgbClr val="662C91"/>
              </a:buClr>
            </a:pPr>
            <a:r>
              <a:rPr lang="en-US" sz="1800" dirty="0">
                <a:solidFill>
                  <a:schemeClr val="accent2"/>
                </a:solidFill>
                <a:effectLst/>
                <a:latin typeface="+mn-lt"/>
                <a:ea typeface="Helvetica Neue" panose="02000503000000020004" pitchFamily="2" charset="0"/>
                <a:cs typeface="Arial" panose="020B0604020202020204" pitchFamily="34" charset="0"/>
              </a:rPr>
              <a:t>Conduct mock interviews with real employers to practice interviewing skills.</a:t>
            </a:r>
            <a:endParaRPr lang="en-US" sz="1800" dirty="0">
              <a:solidFill>
                <a:schemeClr val="accent2"/>
              </a:solidFill>
              <a:latin typeface="+mn-lt"/>
              <a:ea typeface="Helvetica Neue" panose="02000503000000020004" pitchFamily="2" charset="0"/>
              <a:cs typeface="Arial" panose="020B0604020202020204" pitchFamily="34" charset="0"/>
            </a:endParaRPr>
          </a:p>
          <a:p>
            <a:pPr marL="285750" indent="-285750">
              <a:lnSpc>
                <a:spcPct val="150000"/>
              </a:lnSpc>
              <a:spcBef>
                <a:spcPts val="600"/>
              </a:spcBef>
              <a:buClr>
                <a:srgbClr val="662C91"/>
              </a:buClr>
            </a:pPr>
            <a:r>
              <a:rPr lang="en-US" sz="1800" dirty="0">
                <a:solidFill>
                  <a:schemeClr val="accent2"/>
                </a:solidFill>
                <a:effectLst/>
                <a:latin typeface="+mn-lt"/>
                <a:ea typeface="Helvetica Neue" panose="02000503000000020004" pitchFamily="2" charset="0"/>
                <a:cs typeface="Arial" panose="020B0604020202020204" pitchFamily="34" charset="0"/>
              </a:rPr>
              <a:t>Provide opportunities for students to learn and practice personal care (dressing, grooming, and hygiene), by incorporating activities such as “dress for success”.</a:t>
            </a:r>
            <a:endParaRPr lang="en-US" sz="1800" dirty="0">
              <a:solidFill>
                <a:schemeClr val="accent2"/>
              </a:solidFill>
              <a:latin typeface="+mn-lt"/>
              <a:ea typeface="Helvetica Neue" panose="02000503000000020004" pitchFamily="2" charset="0"/>
              <a:cs typeface="Arial" panose="020B0604020202020204" pitchFamily="34" charset="0"/>
            </a:endParaRPr>
          </a:p>
          <a:p>
            <a:pPr marL="285750" indent="-285750">
              <a:lnSpc>
                <a:spcPct val="150000"/>
              </a:lnSpc>
              <a:spcBef>
                <a:spcPts val="600"/>
              </a:spcBef>
              <a:buClr>
                <a:srgbClr val="662C91"/>
              </a:buClr>
            </a:pPr>
            <a:r>
              <a:rPr lang="en-US" sz="1800" dirty="0">
                <a:solidFill>
                  <a:schemeClr val="accent2"/>
                </a:solidFill>
                <a:effectLst/>
                <a:latin typeface="+mn-lt"/>
                <a:ea typeface="Helvetica Neue" panose="02000503000000020004" pitchFamily="2" charset="0"/>
                <a:cs typeface="Arial" panose="020B0604020202020204" pitchFamily="34" charset="0"/>
              </a:rPr>
              <a:t>Coordinate opportunities for students to learn and practice independent living skills including food preparation, clothing management, household maintenance, etc.</a:t>
            </a:r>
          </a:p>
          <a:p>
            <a:pPr marL="285750" indent="-285750">
              <a:lnSpc>
                <a:spcPct val="150000"/>
              </a:lnSpc>
              <a:spcBef>
                <a:spcPts val="600"/>
              </a:spcBef>
              <a:buClr>
                <a:srgbClr val="662C91"/>
              </a:buClr>
            </a:pPr>
            <a:r>
              <a:rPr lang="en-US" sz="1800" dirty="0">
                <a:solidFill>
                  <a:schemeClr val="accent2"/>
                </a:solidFill>
                <a:effectLst/>
                <a:latin typeface="+mn-lt"/>
                <a:ea typeface="Helvetica Neue" panose="02000503000000020004" pitchFamily="2" charset="0"/>
                <a:cs typeface="Arial" panose="020B0604020202020204" pitchFamily="34" charset="0"/>
              </a:rPr>
              <a:t>Facilitate discussions with students regarding the importance of reviewing job descriptions, taxes, benefits/compensation, workplace expectations, and evaluation/performance appraisals.</a:t>
            </a:r>
            <a:endParaRPr lang="en-US" sz="1800" dirty="0">
              <a:solidFill>
                <a:schemeClr val="accent2"/>
              </a:solidFill>
              <a:effectLst/>
              <a:latin typeface="+mn-lt"/>
              <a:ea typeface="Calibri" panose="020F0502020204030204" pitchFamily="34" charset="0"/>
              <a:cs typeface="Arial" panose="020B0604020202020204" pitchFamily="34" charset="0"/>
            </a:endParaRPr>
          </a:p>
          <a:p>
            <a:pPr marL="285750" indent="-285750">
              <a:lnSpc>
                <a:spcPct val="150000"/>
              </a:lnSpc>
              <a:spcBef>
                <a:spcPts val="600"/>
              </a:spcBef>
              <a:buClr>
                <a:srgbClr val="662C91"/>
              </a:buClr>
            </a:pPr>
            <a:endParaRPr lang="en-US" sz="1800" dirty="0">
              <a:solidFill>
                <a:schemeClr val="accent2"/>
              </a:solidFill>
              <a:effectLst/>
              <a:latin typeface="Montserrat Medium" panose="020F0502020204030204" pitchFamily="34" charset="0"/>
              <a:ea typeface="Calibri" panose="020F0502020204030204" pitchFamily="34" charset="0"/>
              <a:cs typeface="Arial" panose="020B0604020202020204" pitchFamily="34" charset="0"/>
            </a:endParaRPr>
          </a:p>
          <a:p>
            <a:pPr marL="0" marR="0" lvl="0" indent="0" algn="l" rtl="0">
              <a:lnSpc>
                <a:spcPct val="100000"/>
              </a:lnSpc>
              <a:spcBef>
                <a:spcPts val="0"/>
              </a:spcBef>
              <a:spcAft>
                <a:spcPts val="0"/>
              </a:spcAft>
              <a:buSzPts val="1400"/>
              <a:buNone/>
            </a:pPr>
            <a:endParaRPr sz="2000" b="1" dirty="0">
              <a:solidFill>
                <a:srgbClr val="002060"/>
              </a:solidFill>
              <a:latin typeface="Arial"/>
              <a:ea typeface="Arial"/>
              <a:cs typeface="Arial"/>
              <a:sym typeface="Arial"/>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000" dirty="0">
                <a:solidFill>
                  <a:schemeClr val="accent6">
                    <a:lumMod val="50000"/>
                  </a:schemeClr>
                </a:solidFill>
              </a:rPr>
              <a:t>Predictors of Post-School Success</a:t>
            </a:r>
          </a:p>
        </p:txBody>
      </p:sp>
      <p:sp>
        <p:nvSpPr>
          <p:cNvPr id="3" name="Content Placeholder 2"/>
          <p:cNvSpPr>
            <a:spLocks noGrp="1"/>
          </p:cNvSpPr>
          <p:nvPr>
            <p:ph sz="half" idx="2"/>
          </p:nvPr>
        </p:nvSpPr>
        <p:spPr>
          <a:xfrm>
            <a:off x="847368" y="2455756"/>
            <a:ext cx="5740143" cy="3018395"/>
          </a:xfrm>
        </p:spPr>
        <p:txBody>
          <a:bodyPr/>
          <a:lstStyle/>
          <a:p>
            <a:pPr marL="0" indent="0">
              <a:spcAft>
                <a:spcPts val="3600"/>
              </a:spcAft>
              <a:buNone/>
            </a:pPr>
            <a:r>
              <a:rPr lang="en-US" dirty="0">
                <a:solidFill>
                  <a:srgbClr val="000000"/>
                </a:solidFill>
              </a:rPr>
              <a:t>A</a:t>
            </a:r>
            <a:r>
              <a:rPr lang="en-US" i="1" dirty="0">
                <a:solidFill>
                  <a:srgbClr val="000000"/>
                </a:solidFill>
              </a:rPr>
              <a:t> </a:t>
            </a:r>
            <a:r>
              <a:rPr lang="en-US" b="1" i="1" dirty="0">
                <a:solidFill>
                  <a:srgbClr val="0070C0"/>
                </a:solidFill>
              </a:rPr>
              <a:t>predictor</a:t>
            </a:r>
            <a:r>
              <a:rPr lang="en-US" b="1" dirty="0">
                <a:solidFill>
                  <a:srgbClr val="000000"/>
                </a:solidFill>
              </a:rPr>
              <a:t> </a:t>
            </a:r>
            <a:r>
              <a:rPr lang="en-US" dirty="0">
                <a:solidFill>
                  <a:srgbClr val="000000"/>
                </a:solidFill>
              </a:rPr>
              <a:t>is defined as an experience, typically a program (e.g., a work-based learning experience) correlated with improved post-school outcomes.</a:t>
            </a:r>
          </a:p>
        </p:txBody>
      </p:sp>
      <p:pic>
        <p:nvPicPr>
          <p:cNvPr id="6" name="Content Placeholder 5">
            <a:extLst>
              <a:ext uri="{FF2B5EF4-FFF2-40B4-BE49-F238E27FC236}">
                <a16:creationId xmlns:a16="http://schemas.microsoft.com/office/drawing/2014/main" id="{EEDE39D9-43B8-4954-8FC0-4D772CADA0D0}"/>
              </a:ext>
              <a:ext uri="{C183D7F6-B498-43B3-948B-1728B52AA6E4}">
                <adec:decorative xmlns:adec="http://schemas.microsoft.com/office/drawing/2017/decorative" val="1"/>
              </a:ext>
            </a:extLst>
          </p:cNvPr>
          <p:cNvPicPr>
            <a:picLocks noGrp="1" noChangeAspect="1"/>
          </p:cNvPicPr>
          <p:nvPr>
            <p:ph sz="quarter" idx="4"/>
          </p:nvPr>
        </p:nvPicPr>
        <p:blipFill>
          <a:blip r:embed="rId3"/>
          <a:stretch>
            <a:fillRect/>
          </a:stretch>
        </p:blipFill>
        <p:spPr>
          <a:xfrm>
            <a:off x="7086403" y="2000391"/>
            <a:ext cx="3522016" cy="2857218"/>
          </a:xfrm>
          <a:prstGeom prst="rect">
            <a:avLst/>
          </a:prstGeom>
          <a:ln>
            <a:noFill/>
          </a:ln>
          <a:effectLst>
            <a:softEdge rad="112500"/>
          </a:effectLst>
        </p:spPr>
      </p:pic>
    </p:spTree>
    <p:extLst>
      <p:ext uri="{BB962C8B-B14F-4D97-AF65-F5344CB8AC3E}">
        <p14:creationId xmlns:p14="http://schemas.microsoft.com/office/powerpoint/2010/main" val="1859909803"/>
      </p:ext>
    </p:extLst>
  </p:cSld>
  <p:clrMapOvr>
    <a:masterClrMapping/>
  </p:clrMapOvr>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279">
          <a:extLst>
            <a:ext uri="{FF2B5EF4-FFF2-40B4-BE49-F238E27FC236}">
              <a16:creationId xmlns:a16="http://schemas.microsoft.com/office/drawing/2014/main" id="{4CC3C068-B8A5-D67B-99DE-E290005033E0}"/>
            </a:ext>
          </a:extLst>
        </p:cNvPr>
        <p:cNvGrpSpPr/>
        <p:nvPr/>
      </p:nvGrpSpPr>
      <p:grpSpPr>
        <a:xfrm>
          <a:off x="0" y="0"/>
          <a:ext cx="0" cy="0"/>
          <a:chOff x="0" y="0"/>
          <a:chExt cx="0" cy="0"/>
        </a:xfrm>
      </p:grpSpPr>
      <p:sp>
        <p:nvSpPr>
          <p:cNvPr id="280" name="Google Shape;280;p25">
            <a:extLst>
              <a:ext uri="{FF2B5EF4-FFF2-40B4-BE49-F238E27FC236}">
                <a16:creationId xmlns:a16="http://schemas.microsoft.com/office/drawing/2014/main" id="{C8CEDE0D-DC1D-337E-9370-9BBB1E618A7E}"/>
              </a:ext>
            </a:extLst>
          </p:cNvPr>
          <p:cNvSpPr txBox="1">
            <a:spLocks noGrp="1"/>
          </p:cNvSpPr>
          <p:nvPr>
            <p:ph type="title"/>
          </p:nvPr>
        </p:nvSpPr>
        <p:spPr>
          <a:xfrm>
            <a:off x="257432" y="154919"/>
            <a:ext cx="11567984" cy="601826"/>
          </a:xfrm>
          <a:prstGeom prst="rect">
            <a:avLst/>
          </a:prstGeom>
          <a:noFill/>
          <a:ln>
            <a:noFill/>
          </a:ln>
        </p:spPr>
        <p:txBody>
          <a:bodyPr spcFirstLastPara="1" wrap="square" lIns="91425" tIns="45700" rIns="91425" bIns="45700" anchor="ctr" anchorCtr="0">
            <a:normAutofit fontScale="90000"/>
          </a:bodyPr>
          <a:lstStyle/>
          <a:p>
            <a:pPr marL="0" lvl="0" indent="0" algn="l" rtl="0">
              <a:lnSpc>
                <a:spcPct val="90000"/>
              </a:lnSpc>
              <a:spcBef>
                <a:spcPts val="0"/>
              </a:spcBef>
              <a:spcAft>
                <a:spcPts val="0"/>
              </a:spcAft>
              <a:buClr>
                <a:schemeClr val="lt1"/>
              </a:buClr>
              <a:buSzPct val="100000"/>
              <a:buFont typeface="Helvetica Neue"/>
              <a:buNone/>
            </a:pPr>
            <a:r>
              <a:rPr lang="en-US" dirty="0"/>
              <a:t>Workplace Readiness Training: Examples of Activities (3) </a:t>
            </a:r>
            <a:endParaRPr dirty="0"/>
          </a:p>
        </p:txBody>
      </p:sp>
      <p:sp>
        <p:nvSpPr>
          <p:cNvPr id="281" name="Google Shape;281;p25">
            <a:extLst>
              <a:ext uri="{FF2B5EF4-FFF2-40B4-BE49-F238E27FC236}">
                <a16:creationId xmlns:a16="http://schemas.microsoft.com/office/drawing/2014/main" id="{6DD17636-A967-8CED-C746-BD43EC25B608}"/>
              </a:ext>
            </a:extLst>
          </p:cNvPr>
          <p:cNvSpPr txBox="1">
            <a:spLocks noGrp="1"/>
          </p:cNvSpPr>
          <p:nvPr>
            <p:ph type="body" idx="1"/>
          </p:nvPr>
        </p:nvSpPr>
        <p:spPr>
          <a:xfrm>
            <a:off x="257432" y="756746"/>
            <a:ext cx="11567984" cy="5744262"/>
          </a:xfrm>
          <a:prstGeom prst="rect">
            <a:avLst/>
          </a:prstGeom>
          <a:noFill/>
          <a:ln>
            <a:noFill/>
          </a:ln>
        </p:spPr>
        <p:txBody>
          <a:bodyPr spcFirstLastPara="1" wrap="square" lIns="91425" tIns="45700" rIns="91425" bIns="45700" anchor="t" anchorCtr="0">
            <a:noAutofit/>
          </a:bodyPr>
          <a:lstStyle/>
          <a:p>
            <a:pPr marL="285750" indent="-285750">
              <a:lnSpc>
                <a:spcPct val="150000"/>
              </a:lnSpc>
              <a:spcBef>
                <a:spcPts val="600"/>
              </a:spcBef>
              <a:buClr>
                <a:srgbClr val="662C91"/>
              </a:buClr>
            </a:pPr>
            <a:r>
              <a:rPr lang="en-US" sz="1800" dirty="0">
                <a:solidFill>
                  <a:schemeClr val="accent2"/>
                </a:solidFill>
                <a:effectLst/>
                <a:latin typeface="+mn-lt"/>
                <a:ea typeface="Helvetica Neue" panose="02000503000000020004" pitchFamily="2" charset="0"/>
                <a:cs typeface="Arial" panose="020B0604020202020204" pitchFamily="34" charset="0"/>
              </a:rPr>
              <a:t>Identify resources and set up opportunities in the community to teach students money management, general financial literacy, and benefits planning, to include information about work incentives provided through the Social Security Administration (SSA).</a:t>
            </a:r>
            <a:endParaRPr lang="en-US" sz="1800" dirty="0">
              <a:solidFill>
                <a:schemeClr val="accent2"/>
              </a:solidFill>
              <a:effectLst/>
              <a:latin typeface="+mn-lt"/>
              <a:ea typeface="Calibri" panose="020F0502020204030204" pitchFamily="34" charset="0"/>
              <a:cs typeface="Arial" panose="020B0604020202020204" pitchFamily="34" charset="0"/>
            </a:endParaRPr>
          </a:p>
          <a:p>
            <a:pPr marL="285750" indent="-285750">
              <a:lnSpc>
                <a:spcPct val="150000"/>
              </a:lnSpc>
              <a:buClr>
                <a:srgbClr val="662C91"/>
              </a:buClr>
            </a:pPr>
            <a:r>
              <a:rPr lang="en-US" sz="1800" dirty="0">
                <a:solidFill>
                  <a:schemeClr val="accent2"/>
                </a:solidFill>
                <a:effectLst/>
                <a:latin typeface="+mn-lt"/>
                <a:ea typeface="Helvetica Neue" panose="02000503000000020004" pitchFamily="2" charset="0"/>
                <a:cs typeface="Arial" panose="020B0604020202020204" pitchFamily="34" charset="0"/>
              </a:rPr>
              <a:t>Develop targeted activities to promote work ethic, time management, and self-monitoring production and performance.</a:t>
            </a:r>
            <a:endParaRPr lang="en-US" sz="1800" dirty="0">
              <a:solidFill>
                <a:schemeClr val="accent2"/>
              </a:solidFill>
              <a:latin typeface="+mn-lt"/>
              <a:ea typeface="Helvetica Neue" panose="02000503000000020004" pitchFamily="2" charset="0"/>
              <a:cs typeface="Arial" panose="020B0604020202020204" pitchFamily="34" charset="0"/>
            </a:endParaRPr>
          </a:p>
          <a:p>
            <a:pPr marL="285750" indent="-285750">
              <a:lnSpc>
                <a:spcPct val="150000"/>
              </a:lnSpc>
              <a:buClr>
                <a:srgbClr val="662C91"/>
              </a:buClr>
            </a:pPr>
            <a:r>
              <a:rPr lang="en-US" sz="1800" dirty="0">
                <a:solidFill>
                  <a:schemeClr val="accent2"/>
                </a:solidFill>
                <a:effectLst/>
                <a:latin typeface="+mn-lt"/>
                <a:ea typeface="Helvetica Neue" panose="02000503000000020004" pitchFamily="2" charset="0"/>
                <a:cs typeface="Arial" panose="020B0604020202020204" pitchFamily="34" charset="0"/>
              </a:rPr>
              <a:t>Conduct travel training and/or orientation and mobility skills training, including opportunities to safely navigate the public transit system, use ride share apps, follow google maps, etc.</a:t>
            </a:r>
            <a:endParaRPr lang="en-US" sz="1800" dirty="0">
              <a:solidFill>
                <a:schemeClr val="accent2"/>
              </a:solidFill>
              <a:latin typeface="+mn-lt"/>
              <a:ea typeface="Helvetica Neue" panose="02000503000000020004" pitchFamily="2" charset="0"/>
              <a:cs typeface="Arial" panose="020B0604020202020204" pitchFamily="34" charset="0"/>
            </a:endParaRPr>
          </a:p>
          <a:p>
            <a:pPr marL="285750" indent="-285750">
              <a:lnSpc>
                <a:spcPct val="150000"/>
              </a:lnSpc>
              <a:buClr>
                <a:srgbClr val="662C91"/>
              </a:buClr>
            </a:pPr>
            <a:r>
              <a:rPr lang="en-US" sz="1800" dirty="0">
                <a:solidFill>
                  <a:schemeClr val="accent2"/>
                </a:solidFill>
                <a:effectLst/>
                <a:latin typeface="+mn-lt"/>
                <a:ea typeface="Helvetica Neue" panose="02000503000000020004" pitchFamily="2" charset="0"/>
                <a:cs typeface="Arial" panose="020B0604020202020204" pitchFamily="34" charset="0"/>
              </a:rPr>
              <a:t>Students practice using a smart phone or tablet to download apps that help facilitate workplace readiness and independent living skills.</a:t>
            </a:r>
            <a:endParaRPr lang="en-US" sz="1800" dirty="0">
              <a:solidFill>
                <a:schemeClr val="accent2"/>
              </a:solidFill>
              <a:latin typeface="+mn-lt"/>
              <a:ea typeface="Helvetica Neue" panose="02000503000000020004" pitchFamily="2" charset="0"/>
              <a:cs typeface="Arial" panose="020B0604020202020204" pitchFamily="34" charset="0"/>
            </a:endParaRPr>
          </a:p>
          <a:p>
            <a:pPr marL="285750" indent="-285750">
              <a:lnSpc>
                <a:spcPct val="150000"/>
              </a:lnSpc>
              <a:buClr>
                <a:srgbClr val="662C91"/>
              </a:buClr>
            </a:pPr>
            <a:r>
              <a:rPr lang="en-US" sz="1800" dirty="0">
                <a:solidFill>
                  <a:schemeClr val="accent2"/>
                </a:solidFill>
                <a:effectLst/>
                <a:latin typeface="+mn-lt"/>
                <a:ea typeface="Helvetica Neue" panose="02000503000000020004" pitchFamily="2" charset="0"/>
                <a:cs typeface="Arial" panose="020B0604020202020204" pitchFamily="34" charset="0"/>
              </a:rPr>
              <a:t>Students establish an appropriate email address and are able to send/receive emails. </a:t>
            </a:r>
            <a:endParaRPr lang="en-US" sz="1800" dirty="0">
              <a:solidFill>
                <a:schemeClr val="accent2"/>
              </a:solidFill>
              <a:latin typeface="+mn-lt"/>
              <a:ea typeface="Helvetica Neue" panose="02000503000000020004" pitchFamily="2" charset="0"/>
              <a:cs typeface="Arial" panose="020B0604020202020204" pitchFamily="34" charset="0"/>
            </a:endParaRPr>
          </a:p>
          <a:p>
            <a:pPr marL="285750" indent="-285750">
              <a:lnSpc>
                <a:spcPct val="150000"/>
              </a:lnSpc>
              <a:buClr>
                <a:srgbClr val="662C91"/>
              </a:buClr>
            </a:pPr>
            <a:r>
              <a:rPr lang="en-US" sz="1800" dirty="0">
                <a:solidFill>
                  <a:schemeClr val="accent2"/>
                </a:solidFill>
                <a:effectLst/>
                <a:latin typeface="+mn-lt"/>
                <a:ea typeface="Helvetica Neue" panose="02000503000000020004" pitchFamily="2" charset="0"/>
                <a:cs typeface="Arial" panose="020B0604020202020204" pitchFamily="34" charset="0"/>
              </a:rPr>
              <a:t>Students participate in group meetings via the computer, smart phone, or other secure platforms and apps. </a:t>
            </a:r>
            <a:endParaRPr lang="en-US" sz="1800" dirty="0">
              <a:solidFill>
                <a:schemeClr val="accent2"/>
              </a:solidFill>
              <a:effectLst/>
              <a:latin typeface="+mn-lt"/>
              <a:ea typeface="Calibri" panose="020F0502020204030204" pitchFamily="34" charset="0"/>
              <a:cs typeface="Arial" panose="020B0604020202020204" pitchFamily="34" charset="0"/>
            </a:endParaRPr>
          </a:p>
          <a:p>
            <a:pPr marL="0" marR="0" lvl="0" indent="0" algn="l" rtl="0">
              <a:lnSpc>
                <a:spcPct val="100000"/>
              </a:lnSpc>
              <a:spcBef>
                <a:spcPts val="0"/>
              </a:spcBef>
              <a:spcAft>
                <a:spcPts val="0"/>
              </a:spcAft>
              <a:buSzPts val="1400"/>
              <a:buNone/>
            </a:pPr>
            <a:endParaRPr sz="2000" b="1" dirty="0">
              <a:solidFill>
                <a:srgbClr val="002060"/>
              </a:solidFill>
              <a:latin typeface="Arial"/>
              <a:ea typeface="Arial"/>
              <a:cs typeface="Arial"/>
              <a:sym typeface="Arial"/>
            </a:endParaRPr>
          </a:p>
        </p:txBody>
      </p:sp>
    </p:spTree>
    <p:extLst>
      <p:ext uri="{BB962C8B-B14F-4D97-AF65-F5344CB8AC3E}">
        <p14:creationId xmlns:p14="http://schemas.microsoft.com/office/powerpoint/2010/main" val="373253909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E86F4A9-0C60-5C90-44C1-068A449A3C2F}"/>
            </a:ext>
          </a:extLst>
        </p:cNvPr>
        <p:cNvGrpSpPr/>
        <p:nvPr/>
      </p:nvGrpSpPr>
      <p:grpSpPr>
        <a:xfrm>
          <a:off x="0" y="0"/>
          <a:ext cx="0" cy="0"/>
          <a:chOff x="0" y="0"/>
          <a:chExt cx="0" cy="0"/>
        </a:xfrm>
      </p:grpSpPr>
      <p:sp>
        <p:nvSpPr>
          <p:cNvPr id="3" name="Rectangle 2">
            <a:extLst>
              <a:ext uri="{FF2B5EF4-FFF2-40B4-BE49-F238E27FC236}">
                <a16:creationId xmlns:a16="http://schemas.microsoft.com/office/drawing/2014/main" id="{81EAAFB6-68CA-8ED3-4C98-09FC4A6A35A0}"/>
              </a:ext>
              <a:ext uri="{C183D7F6-B498-43B3-948B-1728B52AA6E4}">
                <adec:decorative xmlns:adec="http://schemas.microsoft.com/office/drawing/2017/decorative" val="1"/>
              </a:ext>
            </a:extLst>
          </p:cNvPr>
          <p:cNvSpPr/>
          <p:nvPr/>
        </p:nvSpPr>
        <p:spPr>
          <a:xfrm>
            <a:off x="0" y="885363"/>
            <a:ext cx="12192000" cy="5087271"/>
          </a:xfrm>
          <a:prstGeom prst="rect">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1AE42C7-2863-BC8E-5ED4-B7F6C8DB5DFB}"/>
              </a:ext>
            </a:extLst>
          </p:cNvPr>
          <p:cNvSpPr>
            <a:spLocks noGrp="1"/>
          </p:cNvSpPr>
          <p:nvPr>
            <p:ph type="title"/>
          </p:nvPr>
        </p:nvSpPr>
        <p:spPr>
          <a:xfrm>
            <a:off x="115892" y="100209"/>
            <a:ext cx="11984250" cy="676406"/>
          </a:xfrm>
        </p:spPr>
        <p:txBody>
          <a:bodyPr>
            <a:noAutofit/>
          </a:bodyPr>
          <a:lstStyle/>
          <a:p>
            <a:pPr>
              <a:lnSpc>
                <a:spcPct val="100000"/>
              </a:lnSpc>
            </a:pPr>
            <a:r>
              <a:rPr lang="en-US" sz="2400" dirty="0"/>
              <a:t>Workplace Readiness Training </a:t>
            </a:r>
            <a:r>
              <a:rPr lang="en-US" sz="2400" dirty="0">
                <a:solidFill>
                  <a:schemeClr val="accent1"/>
                </a:solidFill>
              </a:rPr>
              <a:t>: </a:t>
            </a:r>
            <a:r>
              <a:rPr lang="en-US" sz="2400" dirty="0"/>
              <a:t>Examples of Learning Objectives/Outcome Indicators</a:t>
            </a:r>
          </a:p>
        </p:txBody>
      </p:sp>
      <p:graphicFrame>
        <p:nvGraphicFramePr>
          <p:cNvPr id="5" name="Table 4">
            <a:extLst>
              <a:ext uri="{FF2B5EF4-FFF2-40B4-BE49-F238E27FC236}">
                <a16:creationId xmlns:a16="http://schemas.microsoft.com/office/drawing/2014/main" id="{C36F0590-203E-2270-DC5E-B4C3CD211AC4}"/>
              </a:ext>
            </a:extLst>
          </p:cNvPr>
          <p:cNvGraphicFramePr>
            <a:graphicFrameLocks noGrp="1"/>
          </p:cNvGraphicFramePr>
          <p:nvPr>
            <p:extLst>
              <p:ext uri="{D42A27DB-BD31-4B8C-83A1-F6EECF244321}">
                <p14:modId xmlns:p14="http://schemas.microsoft.com/office/powerpoint/2010/main" val="2700002795"/>
              </p:ext>
            </p:extLst>
          </p:nvPr>
        </p:nvGraphicFramePr>
        <p:xfrm>
          <a:off x="263048" y="977030"/>
          <a:ext cx="11624152" cy="4659682"/>
        </p:xfrm>
        <a:graphic>
          <a:graphicData uri="http://schemas.openxmlformats.org/drawingml/2006/table">
            <a:tbl>
              <a:tblPr firstRow="1" firstCol="1" bandRow="1">
                <a:tableStyleId>{5C22544A-7EE6-4342-B048-85BDC9FD1C3A}</a:tableStyleId>
              </a:tblPr>
              <a:tblGrid>
                <a:gridCol w="11624152">
                  <a:extLst>
                    <a:ext uri="{9D8B030D-6E8A-4147-A177-3AD203B41FA5}">
                      <a16:colId xmlns:a16="http://schemas.microsoft.com/office/drawing/2014/main" val="3851064328"/>
                    </a:ext>
                  </a:extLst>
                </a:gridCol>
              </a:tblGrid>
              <a:tr h="432565">
                <a:tc>
                  <a:txBody>
                    <a:bodyPr/>
                    <a:lstStyle/>
                    <a:p>
                      <a:pPr marL="0" marR="0">
                        <a:lnSpc>
                          <a:spcPct val="125000"/>
                        </a:lnSpc>
                        <a:spcBef>
                          <a:spcPts val="600"/>
                        </a:spcBef>
                        <a:spcAft>
                          <a:spcPts val="1200"/>
                        </a:spcAft>
                        <a:buNone/>
                      </a:pPr>
                      <a:r>
                        <a:rPr lang="en-US" sz="1800" dirty="0"/>
                        <a:t>Workplace Readiness Training</a:t>
                      </a:r>
                      <a:endParaRPr lang="en-US" sz="1800" dirty="0">
                        <a:solidFill>
                          <a:srgbClr val="562D7A"/>
                        </a:solidFill>
                        <a:effectLst/>
                        <a:latin typeface="Montserrat Medium" panose="020F0502020204030204" pitchFamily="34" charset="0"/>
                        <a:ea typeface="Calibri" panose="020F0502020204030204" pitchFamily="34" charset="0"/>
                        <a:cs typeface="Times New Roman" panose="02020603050405020304" pitchFamily="18" charset="0"/>
                      </a:endParaRPr>
                    </a:p>
                  </a:txBody>
                  <a:tcPr marL="52859" marR="52859" marT="0" marB="0"/>
                </a:tc>
                <a:extLst>
                  <a:ext uri="{0D108BD9-81ED-4DB2-BD59-A6C34878D82A}">
                    <a16:rowId xmlns:a16="http://schemas.microsoft.com/office/drawing/2014/main" val="1776678737"/>
                  </a:ext>
                </a:extLst>
              </a:tr>
              <a:tr h="4227117">
                <a:tc>
                  <a:txBody>
                    <a:bodyPr/>
                    <a:lstStyle/>
                    <a:p>
                      <a:pPr lvl="0"/>
                      <a:r>
                        <a:rPr lang="en-US" sz="1800" b="1" i="0" u="none" strike="noStrike" cap="none" dirty="0">
                          <a:solidFill>
                            <a:schemeClr val="lt1"/>
                          </a:solidFill>
                          <a:effectLst/>
                          <a:latin typeface="+mn-lt"/>
                          <a:ea typeface="+mn-ea"/>
                          <a:cs typeface="+mn-cs"/>
                          <a:sym typeface="Arial"/>
                        </a:rPr>
                        <a:t>Understands how to address an issue/problem, and how to find answers to solve problems in the workplace.</a:t>
                      </a:r>
                    </a:p>
                    <a:p>
                      <a:pPr lvl="0"/>
                      <a:r>
                        <a:rPr lang="en-US" sz="1800" b="1" i="0" u="none" strike="noStrike" cap="none" dirty="0">
                          <a:solidFill>
                            <a:schemeClr val="lt1"/>
                          </a:solidFill>
                          <a:effectLst/>
                          <a:latin typeface="+mn-lt"/>
                          <a:ea typeface="+mn-ea"/>
                          <a:cs typeface="+mn-cs"/>
                          <a:sym typeface="Arial"/>
                        </a:rPr>
                        <a:t>Demonstrates the ability to handle changing work schedules and differing job tasks</a:t>
                      </a:r>
                    </a:p>
                    <a:p>
                      <a:pPr lvl="0"/>
                      <a:r>
                        <a:rPr lang="en-US" sz="1800" b="1" i="0" u="none" strike="noStrike" cap="none" dirty="0">
                          <a:solidFill>
                            <a:schemeClr val="lt1"/>
                          </a:solidFill>
                          <a:effectLst/>
                          <a:latin typeface="+mn-lt"/>
                          <a:ea typeface="+mn-ea"/>
                          <a:cs typeface="+mn-cs"/>
                          <a:sym typeface="Arial"/>
                        </a:rPr>
                        <a:t>Demonstrates initiative and requests assistance when needed.</a:t>
                      </a:r>
                    </a:p>
                    <a:p>
                      <a:pPr lvl="0"/>
                      <a:r>
                        <a:rPr lang="en-US" sz="1800" b="1" i="0" u="none" strike="noStrike" cap="none" dirty="0">
                          <a:solidFill>
                            <a:schemeClr val="lt1"/>
                          </a:solidFill>
                          <a:effectLst/>
                          <a:latin typeface="+mn-lt"/>
                          <a:ea typeface="+mn-ea"/>
                          <a:cs typeface="+mn-cs"/>
                          <a:sym typeface="Arial"/>
                        </a:rPr>
                        <a:t>Demonstrates knowledge of a positive work ethic and employability skills necessary to succeed in the workplace </a:t>
                      </a:r>
                    </a:p>
                    <a:p>
                      <a:pPr lvl="0"/>
                      <a:r>
                        <a:rPr lang="en-US" sz="1800" b="1" i="0" u="none" strike="noStrike" cap="none" dirty="0">
                          <a:solidFill>
                            <a:schemeClr val="lt1"/>
                          </a:solidFill>
                          <a:effectLst/>
                          <a:latin typeface="+mn-lt"/>
                          <a:ea typeface="+mn-ea"/>
                          <a:cs typeface="+mn-cs"/>
                          <a:sym typeface="Arial"/>
                        </a:rPr>
                        <a:t>Demonstrates effective time management techniques (e.g. maintains good attendance, is punctual returning from breaks on time)</a:t>
                      </a:r>
                    </a:p>
                    <a:p>
                      <a:pPr lvl="0"/>
                      <a:r>
                        <a:rPr lang="en-US" sz="1800" b="1" i="0" u="none" strike="noStrike" cap="none" dirty="0">
                          <a:solidFill>
                            <a:schemeClr val="lt1"/>
                          </a:solidFill>
                          <a:effectLst/>
                          <a:latin typeface="+mn-lt"/>
                          <a:ea typeface="+mn-ea"/>
                          <a:cs typeface="+mn-cs"/>
                          <a:sym typeface="Arial"/>
                        </a:rPr>
                        <a:t>Understands the importance of meeting deadlines and/or performing job tasks in a timely manner; and can effectively use a computer or smart phone to manage workplace meetings or clock in, etc.</a:t>
                      </a:r>
                    </a:p>
                    <a:p>
                      <a:pPr lvl="0"/>
                      <a:r>
                        <a:rPr lang="en-US" sz="1800" b="1" i="0" u="none" strike="noStrike" cap="none" dirty="0">
                          <a:solidFill>
                            <a:schemeClr val="lt1"/>
                          </a:solidFill>
                          <a:effectLst/>
                          <a:latin typeface="+mn-lt"/>
                          <a:ea typeface="+mn-ea"/>
                          <a:cs typeface="+mn-cs"/>
                          <a:sym typeface="Arial"/>
                        </a:rPr>
                        <a:t>Demonstrates appropriate social skills in the workplace, and interacts appropriately with co-workers and supervisors</a:t>
                      </a:r>
                    </a:p>
                    <a:p>
                      <a:pPr lvl="0"/>
                      <a:r>
                        <a:rPr lang="en-US" sz="1800" b="1" i="0" u="none" strike="noStrike" cap="none" dirty="0">
                          <a:solidFill>
                            <a:schemeClr val="lt1"/>
                          </a:solidFill>
                          <a:effectLst/>
                          <a:latin typeface="+mn-lt"/>
                          <a:ea typeface="+mn-ea"/>
                          <a:cs typeface="+mn-cs"/>
                          <a:sym typeface="Arial"/>
                        </a:rPr>
                        <a:t>Demonstrates understanding of workplace policies and procedures (i.e. work-related benefits, pay periods, social security deductions, emergency procedures, etc.)</a:t>
                      </a:r>
                    </a:p>
                    <a:p>
                      <a:pPr marL="0" marR="0" lvl="0" indent="0">
                        <a:lnSpc>
                          <a:spcPct val="110000"/>
                        </a:lnSpc>
                        <a:spcBef>
                          <a:spcPts val="300"/>
                        </a:spcBef>
                        <a:spcAft>
                          <a:spcPts val="400"/>
                        </a:spcAft>
                        <a:buClr>
                          <a:srgbClr val="303077"/>
                        </a:buClr>
                        <a:buFontTx/>
                        <a:buNone/>
                      </a:pPr>
                      <a:endParaRPr lang="en-US" sz="1400" dirty="0">
                        <a:solidFill>
                          <a:schemeClr val="bg1"/>
                        </a:solidFill>
                        <a:effectLst/>
                        <a:latin typeface="+mn-lt"/>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252610564"/>
                  </a:ext>
                </a:extLst>
              </a:tr>
            </a:tbl>
          </a:graphicData>
        </a:graphic>
      </p:graphicFrame>
    </p:spTree>
    <p:custDataLst>
      <p:tags r:id="rId1"/>
    </p:custDataLst>
    <p:extLst>
      <p:ext uri="{BB962C8B-B14F-4D97-AF65-F5344CB8AC3E}">
        <p14:creationId xmlns:p14="http://schemas.microsoft.com/office/powerpoint/2010/main" val="1213630520"/>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C1DDD0E-249B-7DDF-E5C9-74F99876E933}"/>
            </a:ext>
          </a:extLst>
        </p:cNvPr>
        <p:cNvGrpSpPr/>
        <p:nvPr/>
      </p:nvGrpSpPr>
      <p:grpSpPr>
        <a:xfrm>
          <a:off x="0" y="0"/>
          <a:ext cx="0" cy="0"/>
          <a:chOff x="0" y="0"/>
          <a:chExt cx="0" cy="0"/>
        </a:xfrm>
      </p:grpSpPr>
      <p:sp>
        <p:nvSpPr>
          <p:cNvPr id="3" name="Rectangle 2">
            <a:extLst>
              <a:ext uri="{FF2B5EF4-FFF2-40B4-BE49-F238E27FC236}">
                <a16:creationId xmlns:a16="http://schemas.microsoft.com/office/drawing/2014/main" id="{D2B5A728-86D5-07F2-3F1F-77443910D323}"/>
              </a:ext>
              <a:ext uri="{C183D7F6-B498-43B3-948B-1728B52AA6E4}">
                <adec:decorative xmlns:adec="http://schemas.microsoft.com/office/drawing/2017/decorative" val="1"/>
              </a:ext>
            </a:extLst>
          </p:cNvPr>
          <p:cNvSpPr/>
          <p:nvPr/>
        </p:nvSpPr>
        <p:spPr>
          <a:xfrm>
            <a:off x="0" y="885363"/>
            <a:ext cx="12192000" cy="5087271"/>
          </a:xfrm>
          <a:prstGeom prst="rect">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BDB7287-D486-2A22-4E14-C9B88604DE3A}"/>
              </a:ext>
            </a:extLst>
          </p:cNvPr>
          <p:cNvSpPr>
            <a:spLocks noGrp="1"/>
          </p:cNvSpPr>
          <p:nvPr>
            <p:ph type="title"/>
          </p:nvPr>
        </p:nvSpPr>
        <p:spPr>
          <a:xfrm>
            <a:off x="115892" y="100209"/>
            <a:ext cx="11984250" cy="676406"/>
          </a:xfrm>
        </p:spPr>
        <p:txBody>
          <a:bodyPr>
            <a:noAutofit/>
          </a:bodyPr>
          <a:lstStyle/>
          <a:p>
            <a:pPr>
              <a:lnSpc>
                <a:spcPct val="100000"/>
              </a:lnSpc>
            </a:pPr>
            <a:r>
              <a:rPr lang="en-US" sz="2400" dirty="0"/>
              <a:t>Workplace Readiness Training </a:t>
            </a:r>
            <a:r>
              <a:rPr lang="en-US" sz="2400" dirty="0">
                <a:solidFill>
                  <a:schemeClr val="accent1"/>
                </a:solidFill>
              </a:rPr>
              <a:t>: </a:t>
            </a:r>
            <a:r>
              <a:rPr lang="en-US" sz="2400" dirty="0"/>
              <a:t>Examples of Learning Objectives/Outcome Indicators</a:t>
            </a:r>
          </a:p>
        </p:txBody>
      </p:sp>
      <p:graphicFrame>
        <p:nvGraphicFramePr>
          <p:cNvPr id="5" name="Table 4">
            <a:extLst>
              <a:ext uri="{FF2B5EF4-FFF2-40B4-BE49-F238E27FC236}">
                <a16:creationId xmlns:a16="http://schemas.microsoft.com/office/drawing/2014/main" id="{2FC8AC02-654F-97D8-7200-09F4DB2BF66B}"/>
              </a:ext>
            </a:extLst>
          </p:cNvPr>
          <p:cNvGraphicFramePr>
            <a:graphicFrameLocks noGrp="1"/>
          </p:cNvGraphicFramePr>
          <p:nvPr>
            <p:extLst>
              <p:ext uri="{D42A27DB-BD31-4B8C-83A1-F6EECF244321}">
                <p14:modId xmlns:p14="http://schemas.microsoft.com/office/powerpoint/2010/main" val="3675687849"/>
              </p:ext>
            </p:extLst>
          </p:nvPr>
        </p:nvGraphicFramePr>
        <p:xfrm>
          <a:off x="263048" y="977030"/>
          <a:ext cx="11624152" cy="4659682"/>
        </p:xfrm>
        <a:graphic>
          <a:graphicData uri="http://schemas.openxmlformats.org/drawingml/2006/table">
            <a:tbl>
              <a:tblPr firstRow="1" firstCol="1" bandRow="1">
                <a:tableStyleId>{5C22544A-7EE6-4342-B048-85BDC9FD1C3A}</a:tableStyleId>
              </a:tblPr>
              <a:tblGrid>
                <a:gridCol w="11624152">
                  <a:extLst>
                    <a:ext uri="{9D8B030D-6E8A-4147-A177-3AD203B41FA5}">
                      <a16:colId xmlns:a16="http://schemas.microsoft.com/office/drawing/2014/main" val="3851064328"/>
                    </a:ext>
                  </a:extLst>
                </a:gridCol>
              </a:tblGrid>
              <a:tr h="432565">
                <a:tc>
                  <a:txBody>
                    <a:bodyPr/>
                    <a:lstStyle/>
                    <a:p>
                      <a:pPr marL="0" marR="0">
                        <a:lnSpc>
                          <a:spcPct val="125000"/>
                        </a:lnSpc>
                        <a:spcBef>
                          <a:spcPts val="600"/>
                        </a:spcBef>
                        <a:spcAft>
                          <a:spcPts val="1200"/>
                        </a:spcAft>
                        <a:buNone/>
                      </a:pPr>
                      <a:r>
                        <a:rPr lang="en-US" sz="1800" dirty="0"/>
                        <a:t>Workplace Readiness Training</a:t>
                      </a:r>
                      <a:endParaRPr lang="en-US" sz="1800" dirty="0">
                        <a:solidFill>
                          <a:srgbClr val="562D7A"/>
                        </a:solidFill>
                        <a:effectLst/>
                        <a:latin typeface="Montserrat Medium" panose="020F0502020204030204" pitchFamily="34" charset="0"/>
                        <a:ea typeface="Calibri" panose="020F0502020204030204" pitchFamily="34" charset="0"/>
                        <a:cs typeface="Times New Roman" panose="02020603050405020304" pitchFamily="18" charset="0"/>
                      </a:endParaRPr>
                    </a:p>
                  </a:txBody>
                  <a:tcPr marL="52859" marR="52859" marT="0" marB="0"/>
                </a:tc>
                <a:extLst>
                  <a:ext uri="{0D108BD9-81ED-4DB2-BD59-A6C34878D82A}">
                    <a16:rowId xmlns:a16="http://schemas.microsoft.com/office/drawing/2014/main" val="1776678737"/>
                  </a:ext>
                </a:extLst>
              </a:tr>
              <a:tr h="4227117">
                <a:tc>
                  <a:txBody>
                    <a:bodyPr/>
                    <a:lstStyle/>
                    <a:p>
                      <a:pPr lvl="0"/>
                      <a:r>
                        <a:rPr lang="en-US" sz="1800" b="1" i="0" u="none" strike="noStrike" cap="none" dirty="0">
                          <a:solidFill>
                            <a:schemeClr val="lt1"/>
                          </a:solidFill>
                          <a:effectLst/>
                          <a:latin typeface="+mn-lt"/>
                          <a:ea typeface="+mn-ea"/>
                          <a:cs typeface="+mn-cs"/>
                          <a:sym typeface="Arial"/>
                        </a:rPr>
                        <a:t>Understands the roles and responsibilities of a productive team  </a:t>
                      </a:r>
                    </a:p>
                    <a:p>
                      <a:pPr lvl="0"/>
                      <a:r>
                        <a:rPr lang="en-US" sz="1800" b="1" i="0" u="none" strike="noStrike" cap="none" dirty="0">
                          <a:solidFill>
                            <a:schemeClr val="lt1"/>
                          </a:solidFill>
                          <a:effectLst/>
                          <a:latin typeface="+mn-lt"/>
                          <a:ea typeface="+mn-ea"/>
                          <a:cs typeface="+mn-cs"/>
                          <a:sym typeface="Arial"/>
                        </a:rPr>
                        <a:t>Employs effective organization skills</a:t>
                      </a:r>
                    </a:p>
                    <a:p>
                      <a:pPr lvl="0"/>
                      <a:r>
                        <a:rPr lang="en-US" sz="1800" b="1" i="0" u="none" strike="noStrike" cap="none" dirty="0">
                          <a:solidFill>
                            <a:schemeClr val="lt1"/>
                          </a:solidFill>
                          <a:effectLst/>
                          <a:latin typeface="+mn-lt"/>
                          <a:ea typeface="+mn-ea"/>
                          <a:cs typeface="+mn-cs"/>
                          <a:sym typeface="Arial"/>
                        </a:rPr>
                        <a:t>Knows where to look for work and how to conduct a job search</a:t>
                      </a:r>
                    </a:p>
                    <a:p>
                      <a:pPr lvl="0"/>
                      <a:r>
                        <a:rPr lang="en-US" sz="1800" b="1" i="0" u="none" strike="noStrike" cap="none" dirty="0">
                          <a:solidFill>
                            <a:schemeClr val="lt1"/>
                          </a:solidFill>
                          <a:effectLst/>
                          <a:latin typeface="+mn-lt"/>
                          <a:ea typeface="+mn-ea"/>
                          <a:cs typeface="+mn-cs"/>
                          <a:sym typeface="Arial"/>
                        </a:rPr>
                        <a:t>Able to write resume tailored to their job search</a:t>
                      </a:r>
                    </a:p>
                    <a:p>
                      <a:pPr lvl="0"/>
                      <a:r>
                        <a:rPr lang="en-US" sz="1800" b="1" i="0" u="none" strike="noStrike" cap="none" dirty="0">
                          <a:solidFill>
                            <a:schemeClr val="lt1"/>
                          </a:solidFill>
                          <a:effectLst/>
                          <a:latin typeface="+mn-lt"/>
                          <a:ea typeface="+mn-ea"/>
                          <a:cs typeface="+mn-cs"/>
                          <a:sym typeface="Arial"/>
                        </a:rPr>
                        <a:t>Can complete job applications or other required forms</a:t>
                      </a:r>
                    </a:p>
                    <a:p>
                      <a:pPr lvl="0"/>
                      <a:r>
                        <a:rPr lang="en-US" sz="1800" b="1" i="0" u="none" strike="noStrike" cap="none" dirty="0">
                          <a:solidFill>
                            <a:schemeClr val="lt1"/>
                          </a:solidFill>
                          <a:effectLst/>
                          <a:latin typeface="+mn-lt"/>
                          <a:ea typeface="+mn-ea"/>
                          <a:cs typeface="+mn-cs"/>
                          <a:sym typeface="Arial"/>
                        </a:rPr>
                        <a:t>Participates in mock or real job interviews including disability disclosure, and understands the importance of following up with an employer after a job interview</a:t>
                      </a:r>
                    </a:p>
                    <a:p>
                      <a:pPr lvl="0"/>
                      <a:r>
                        <a:rPr lang="en-US" sz="1800" b="1" i="0" u="none" strike="noStrike" cap="none" dirty="0">
                          <a:solidFill>
                            <a:schemeClr val="lt1"/>
                          </a:solidFill>
                          <a:effectLst/>
                          <a:latin typeface="+mn-lt"/>
                          <a:ea typeface="+mn-ea"/>
                          <a:cs typeface="+mn-cs"/>
                          <a:sym typeface="Arial"/>
                        </a:rPr>
                        <a:t>Maintains good health, personal hygiene, and grooming </a:t>
                      </a:r>
                    </a:p>
                    <a:p>
                      <a:pPr lvl="0"/>
                      <a:r>
                        <a:rPr lang="en-US" sz="1800" b="1" i="0" u="none" strike="noStrike" cap="none" dirty="0">
                          <a:solidFill>
                            <a:schemeClr val="lt1"/>
                          </a:solidFill>
                          <a:effectLst/>
                          <a:latin typeface="+mn-lt"/>
                          <a:ea typeface="+mn-ea"/>
                          <a:cs typeface="+mn-cs"/>
                          <a:sym typeface="Arial"/>
                        </a:rPr>
                        <a:t>Understands and can demonstrate safe food handling techniques</a:t>
                      </a:r>
                    </a:p>
                    <a:p>
                      <a:pPr lvl="0"/>
                      <a:r>
                        <a:rPr lang="en-US" sz="1800" b="1" i="0" u="none" strike="noStrike" cap="none" dirty="0">
                          <a:solidFill>
                            <a:schemeClr val="lt1"/>
                          </a:solidFill>
                          <a:effectLst/>
                          <a:latin typeface="+mn-lt"/>
                          <a:ea typeface="+mn-ea"/>
                          <a:cs typeface="+mn-cs"/>
                          <a:sym typeface="Arial"/>
                        </a:rPr>
                        <a:t>Demonstrates the ability to travel independently in their home, community, school, or workplace </a:t>
                      </a:r>
                    </a:p>
                    <a:p>
                      <a:pPr lvl="0"/>
                      <a:r>
                        <a:rPr lang="en-US" sz="1800" b="1" i="0" u="none" strike="noStrike" cap="none" dirty="0">
                          <a:solidFill>
                            <a:schemeClr val="lt1"/>
                          </a:solidFill>
                          <a:effectLst/>
                          <a:latin typeface="+mn-lt"/>
                          <a:ea typeface="+mn-ea"/>
                          <a:cs typeface="+mn-cs"/>
                          <a:sym typeface="Arial"/>
                        </a:rPr>
                        <a:t>Knows how much money they need to earn in order to live independently</a:t>
                      </a:r>
                    </a:p>
                    <a:p>
                      <a:pPr lvl="0"/>
                      <a:r>
                        <a:rPr lang="en-US" sz="1800" b="1" i="0" u="none" strike="noStrike" cap="none" dirty="0">
                          <a:solidFill>
                            <a:schemeClr val="lt1"/>
                          </a:solidFill>
                          <a:effectLst/>
                          <a:latin typeface="+mn-lt"/>
                          <a:ea typeface="+mn-ea"/>
                          <a:cs typeface="+mn-cs"/>
                          <a:sym typeface="Arial"/>
                        </a:rPr>
                        <a:t>Identifies appropriate cash currency, understands how to use an ATM, the difference between credit and debt, can define income, expenses, or a budget, and knows how to actively manage their money. </a:t>
                      </a:r>
                    </a:p>
                    <a:p>
                      <a:pPr lvl="0"/>
                      <a:r>
                        <a:rPr lang="en-US" sz="1800" b="1" i="0" u="none" strike="noStrike" cap="none" dirty="0">
                          <a:solidFill>
                            <a:schemeClr val="lt1"/>
                          </a:solidFill>
                          <a:effectLst/>
                          <a:latin typeface="+mn-lt"/>
                          <a:ea typeface="+mn-ea"/>
                          <a:cs typeface="+mn-cs"/>
                          <a:sym typeface="Arial"/>
                        </a:rPr>
                        <a:t>Knows about a savings account or an ABLE account if they receive SSI.</a:t>
                      </a:r>
                    </a:p>
                  </a:txBody>
                  <a:tcPr marL="68580" marR="68580" marT="0" marB="0"/>
                </a:tc>
                <a:extLst>
                  <a:ext uri="{0D108BD9-81ED-4DB2-BD59-A6C34878D82A}">
                    <a16:rowId xmlns:a16="http://schemas.microsoft.com/office/drawing/2014/main" val="3252610564"/>
                  </a:ext>
                </a:extLst>
              </a:tr>
            </a:tbl>
          </a:graphicData>
        </a:graphic>
      </p:graphicFrame>
    </p:spTree>
    <p:custDataLst>
      <p:tags r:id="rId1"/>
    </p:custDataLst>
    <p:extLst>
      <p:ext uri="{BB962C8B-B14F-4D97-AF65-F5344CB8AC3E}">
        <p14:creationId xmlns:p14="http://schemas.microsoft.com/office/powerpoint/2010/main" val="98088872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9B9320-6578-FC5B-4C4E-2F289BB1D157}"/>
              </a:ext>
            </a:extLst>
          </p:cNvPr>
          <p:cNvSpPr>
            <a:spLocks noGrp="1"/>
          </p:cNvSpPr>
          <p:nvPr>
            <p:ph type="title"/>
          </p:nvPr>
        </p:nvSpPr>
        <p:spPr>
          <a:xfrm>
            <a:off x="257432" y="189760"/>
            <a:ext cx="11567984" cy="1017717"/>
          </a:xfrm>
        </p:spPr>
        <p:txBody>
          <a:bodyPr/>
          <a:lstStyle/>
          <a:p>
            <a:r>
              <a:rPr lang="en-US" dirty="0"/>
              <a:t>Instruction in Self Advocacy</a:t>
            </a:r>
          </a:p>
        </p:txBody>
      </p:sp>
      <p:sp>
        <p:nvSpPr>
          <p:cNvPr id="3" name="Text Placeholder 2">
            <a:extLst>
              <a:ext uri="{FF2B5EF4-FFF2-40B4-BE49-F238E27FC236}">
                <a16:creationId xmlns:a16="http://schemas.microsoft.com/office/drawing/2014/main" id="{CAF544D8-CEDB-E627-ED9A-549D82375B1A}"/>
              </a:ext>
            </a:extLst>
          </p:cNvPr>
          <p:cNvSpPr>
            <a:spLocks noGrp="1"/>
          </p:cNvSpPr>
          <p:nvPr>
            <p:ph type="body" idx="1"/>
          </p:nvPr>
        </p:nvSpPr>
        <p:spPr>
          <a:xfrm>
            <a:off x="257432" y="1207477"/>
            <a:ext cx="11567984" cy="4880172"/>
          </a:xfrm>
        </p:spPr>
        <p:txBody>
          <a:bodyPr>
            <a:normAutofit/>
          </a:bodyPr>
          <a:lstStyle/>
          <a:p>
            <a:pPr marL="342900" marR="0" lvl="0" indent="-342900">
              <a:lnSpc>
                <a:spcPct val="150000"/>
              </a:lnSpc>
              <a:spcBef>
                <a:spcPts val="600"/>
              </a:spcBef>
              <a:spcAft>
                <a:spcPts val="1200"/>
              </a:spcAft>
              <a:buFont typeface="Symbol" pitchFamily="2" charset="2"/>
              <a:buChar char=""/>
            </a:pPr>
            <a:r>
              <a:rPr lang="en-US" sz="1800" dirty="0">
                <a:solidFill>
                  <a:schemeClr val="bg2"/>
                </a:solidFill>
                <a:effectLst/>
                <a:latin typeface="+mn-lt"/>
                <a:ea typeface="Calibri" panose="020F0502020204030204" pitchFamily="34" charset="0"/>
                <a:cs typeface="Arial" panose="020B0604020202020204" pitchFamily="34" charset="0"/>
              </a:rPr>
              <a:t>Help students learn about their rights and responsibilities; how to communicate their thoughts, concerns, and needs; speak up for themselves; make decisions about their own life; and</a:t>
            </a:r>
            <a:endParaRPr lang="en-US" sz="1800" dirty="0">
              <a:solidFill>
                <a:schemeClr val="bg2"/>
              </a:solidFill>
              <a:latin typeface="+mn-lt"/>
              <a:ea typeface="Calibri" panose="020F0502020204030204" pitchFamily="34" charset="0"/>
              <a:cs typeface="Arial" panose="020B0604020202020204" pitchFamily="34" charset="0"/>
            </a:endParaRPr>
          </a:p>
          <a:p>
            <a:pPr marL="342900" marR="0" lvl="0" indent="-342900">
              <a:lnSpc>
                <a:spcPct val="150000"/>
              </a:lnSpc>
              <a:spcBef>
                <a:spcPts val="600"/>
              </a:spcBef>
              <a:spcAft>
                <a:spcPts val="1200"/>
              </a:spcAft>
              <a:buFont typeface="Symbol" pitchFamily="2" charset="2"/>
              <a:buChar char=""/>
            </a:pPr>
            <a:r>
              <a:rPr lang="en-US" sz="1800" dirty="0">
                <a:solidFill>
                  <a:schemeClr val="bg2"/>
                </a:solidFill>
                <a:effectLst/>
                <a:latin typeface="+mn-lt"/>
                <a:ea typeface="Calibri" panose="020F0502020204030204" pitchFamily="34" charset="0"/>
                <a:cs typeface="Arial" panose="020B0604020202020204" pitchFamily="34" charset="0"/>
              </a:rPr>
              <a:t>Assist students in learning how to access information so they can gain a better understanding of things that are of interest to them; how to express information about their disability and how it impacts them; and how to request accommodations, services, supports, and assistive technology that may be needed in the workplace or a post-secondary educational training program.</a:t>
            </a:r>
          </a:p>
          <a:p>
            <a:pPr marL="342900" marR="0" lvl="0" indent="-342900">
              <a:lnSpc>
                <a:spcPct val="150000"/>
              </a:lnSpc>
              <a:spcAft>
                <a:spcPts val="600"/>
              </a:spcAft>
              <a:buFont typeface="Symbol" pitchFamily="2" charset="2"/>
              <a:buChar char=""/>
            </a:pPr>
            <a:r>
              <a:rPr lang="en-US" sz="1800" dirty="0">
                <a:solidFill>
                  <a:schemeClr val="bg2"/>
                </a:solidFill>
                <a:effectLst/>
                <a:latin typeface="+mn-lt"/>
                <a:ea typeface="Calibri" panose="020F0502020204030204" pitchFamily="34" charset="0"/>
                <a:cs typeface="Arial" panose="020B0604020202020204" pitchFamily="34" charset="0"/>
              </a:rPr>
              <a:t>These services may include instruction in person-centered planning, and peer mentoring, including peer mentoring from individuals with disabilities working in competitive integrated employment.</a:t>
            </a:r>
          </a:p>
          <a:p>
            <a:endParaRPr lang="en-US" dirty="0"/>
          </a:p>
        </p:txBody>
      </p:sp>
    </p:spTree>
    <p:extLst>
      <p:ext uri="{BB962C8B-B14F-4D97-AF65-F5344CB8AC3E}">
        <p14:creationId xmlns:p14="http://schemas.microsoft.com/office/powerpoint/2010/main" val="1809570652"/>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50F1C5-F2BB-99F5-34A8-EB639B792A0E}"/>
              </a:ext>
            </a:extLst>
          </p:cNvPr>
          <p:cNvSpPr>
            <a:spLocks noGrp="1"/>
          </p:cNvSpPr>
          <p:nvPr>
            <p:ph type="title"/>
          </p:nvPr>
        </p:nvSpPr>
        <p:spPr>
          <a:xfrm>
            <a:off x="257432" y="164708"/>
            <a:ext cx="11567984" cy="1042769"/>
          </a:xfrm>
        </p:spPr>
        <p:txBody>
          <a:bodyPr/>
          <a:lstStyle/>
          <a:p>
            <a:r>
              <a:rPr lang="en-US" dirty="0"/>
              <a:t>Instruction in Self Advocacy</a:t>
            </a:r>
          </a:p>
        </p:txBody>
      </p:sp>
      <p:sp>
        <p:nvSpPr>
          <p:cNvPr id="3" name="Text Placeholder 2">
            <a:extLst>
              <a:ext uri="{FF2B5EF4-FFF2-40B4-BE49-F238E27FC236}">
                <a16:creationId xmlns:a16="http://schemas.microsoft.com/office/drawing/2014/main" id="{C517CDE8-BC2A-0D50-1EFA-04B326A9E28E}"/>
              </a:ext>
            </a:extLst>
          </p:cNvPr>
          <p:cNvSpPr>
            <a:spLocks noGrp="1"/>
          </p:cNvSpPr>
          <p:nvPr>
            <p:ph type="body" idx="1"/>
          </p:nvPr>
        </p:nvSpPr>
        <p:spPr>
          <a:xfrm>
            <a:off x="257432" y="1340285"/>
            <a:ext cx="11567984" cy="4709786"/>
          </a:xfrm>
        </p:spPr>
        <p:txBody>
          <a:bodyPr/>
          <a:lstStyle/>
          <a:p>
            <a:pPr marL="285750" indent="-285750">
              <a:lnSpc>
                <a:spcPct val="125000"/>
              </a:lnSpc>
              <a:spcBef>
                <a:spcPts val="600"/>
              </a:spcBef>
              <a:spcAft>
                <a:spcPts val="300"/>
              </a:spcAft>
              <a:buClr>
                <a:srgbClr val="303077"/>
              </a:buClr>
            </a:pPr>
            <a:r>
              <a:rPr lang="en-US" sz="1800" b="1" i="1" dirty="0">
                <a:solidFill>
                  <a:srgbClr val="303077"/>
                </a:solidFill>
                <a:effectLst/>
                <a:latin typeface="+mn-lt"/>
                <a:ea typeface="Helvetica Neue" panose="02000503000000020004" pitchFamily="2" charset="0"/>
                <a:cs typeface="Arial" panose="020B0604020202020204" pitchFamily="34" charset="0"/>
              </a:rPr>
              <a:t>Knowing Yourself</a:t>
            </a:r>
            <a:r>
              <a:rPr lang="en-US" sz="1800" b="1" dirty="0">
                <a:solidFill>
                  <a:srgbClr val="303077"/>
                </a:solidFill>
                <a:effectLst/>
                <a:latin typeface="+mn-lt"/>
                <a:ea typeface="Helvetica Neue" panose="02000503000000020004" pitchFamily="2" charset="0"/>
                <a:cs typeface="Arial" panose="020B0604020202020204" pitchFamily="34" charset="0"/>
              </a:rPr>
              <a:t>: </a:t>
            </a:r>
            <a:r>
              <a:rPr lang="en-US" sz="1800" dirty="0">
                <a:solidFill>
                  <a:schemeClr val="bg2"/>
                </a:solidFill>
                <a:effectLst/>
                <a:latin typeface="+mn-lt"/>
                <a:ea typeface="Helvetica Neue" panose="02000503000000020004" pitchFamily="2" charset="0"/>
                <a:cs typeface="Arial" panose="020B0604020202020204" pitchFamily="34" charset="0"/>
              </a:rPr>
              <a:t>Is the student able to express an understanding of their strengths, abilities, disabilities, challenges, and career interests, utilizing their preferred method of communication?</a:t>
            </a:r>
            <a:endParaRPr lang="en-US" sz="1800" dirty="0">
              <a:solidFill>
                <a:schemeClr val="bg2"/>
              </a:solidFill>
              <a:effectLst/>
              <a:latin typeface="+mn-lt"/>
              <a:ea typeface="Calibri" panose="020F0502020204030204" pitchFamily="34" charset="0"/>
              <a:cs typeface="Arial" panose="020B0604020202020204" pitchFamily="34" charset="0"/>
            </a:endParaRPr>
          </a:p>
          <a:p>
            <a:pPr marL="285750" indent="-285750">
              <a:lnSpc>
                <a:spcPct val="125000"/>
              </a:lnSpc>
              <a:spcBef>
                <a:spcPts val="600"/>
              </a:spcBef>
              <a:spcAft>
                <a:spcPts val="600"/>
              </a:spcAft>
              <a:buClr>
                <a:srgbClr val="303077"/>
              </a:buClr>
            </a:pPr>
            <a:r>
              <a:rPr lang="en-US" sz="1800" b="1" i="1" dirty="0">
                <a:solidFill>
                  <a:srgbClr val="303077"/>
                </a:solidFill>
                <a:effectLst/>
                <a:latin typeface="+mn-lt"/>
                <a:ea typeface="Helvetica Neue" panose="02000503000000020004" pitchFamily="2" charset="0"/>
                <a:cs typeface="Arial" panose="020B0604020202020204" pitchFamily="34" charset="0"/>
              </a:rPr>
              <a:t>Knowing Your Needs</a:t>
            </a:r>
            <a:r>
              <a:rPr lang="en-US" sz="1800" b="1" dirty="0">
                <a:solidFill>
                  <a:srgbClr val="000000"/>
                </a:solidFill>
                <a:effectLst/>
                <a:latin typeface="+mn-lt"/>
                <a:ea typeface="Helvetica Neue" panose="02000503000000020004" pitchFamily="2" charset="0"/>
                <a:cs typeface="Arial" panose="020B0604020202020204" pitchFamily="34" charset="0"/>
              </a:rPr>
              <a:t>: </a:t>
            </a:r>
            <a:r>
              <a:rPr lang="en-US" sz="1800" dirty="0">
                <a:solidFill>
                  <a:schemeClr val="bg2"/>
                </a:solidFill>
                <a:effectLst/>
                <a:latin typeface="+mn-lt"/>
                <a:ea typeface="Helvetica Neue" panose="02000503000000020004" pitchFamily="2" charset="0"/>
                <a:cs typeface="Arial" panose="020B0604020202020204" pitchFamily="34" charset="0"/>
              </a:rPr>
              <a:t>Does the student have a working knowledge of the type of supports, services and accommodations they need to be successful at work, in a training program, in the community, and living independently?</a:t>
            </a:r>
            <a:endParaRPr lang="en-US" sz="1800" dirty="0">
              <a:solidFill>
                <a:schemeClr val="bg2"/>
              </a:solidFill>
              <a:effectLst/>
              <a:latin typeface="+mn-lt"/>
              <a:ea typeface="Calibri" panose="020F0502020204030204" pitchFamily="34" charset="0"/>
              <a:cs typeface="Arial" panose="020B0604020202020204" pitchFamily="34" charset="0"/>
            </a:endParaRPr>
          </a:p>
          <a:p>
            <a:pPr marL="285750" indent="-285750">
              <a:lnSpc>
                <a:spcPct val="125000"/>
              </a:lnSpc>
              <a:spcBef>
                <a:spcPts val="600"/>
              </a:spcBef>
              <a:spcAft>
                <a:spcPts val="600"/>
              </a:spcAft>
              <a:buClr>
                <a:srgbClr val="303077"/>
              </a:buClr>
            </a:pPr>
            <a:r>
              <a:rPr lang="en-US" sz="1800" b="1" i="1" dirty="0">
                <a:solidFill>
                  <a:srgbClr val="303077"/>
                </a:solidFill>
                <a:effectLst/>
                <a:latin typeface="+mn-lt"/>
                <a:ea typeface="Helvetica Neue" panose="02000503000000020004" pitchFamily="2" charset="0"/>
                <a:cs typeface="Arial" panose="020B0604020202020204" pitchFamily="34" charset="0"/>
              </a:rPr>
              <a:t>Knowing How to Get What You Need</a:t>
            </a:r>
            <a:r>
              <a:rPr lang="en-US" sz="1800" b="1" dirty="0">
                <a:solidFill>
                  <a:srgbClr val="303077"/>
                </a:solidFill>
                <a:effectLst/>
                <a:latin typeface="+mn-lt"/>
                <a:ea typeface="Helvetica Neue" panose="02000503000000020004" pitchFamily="2" charset="0"/>
                <a:cs typeface="Arial" panose="020B0604020202020204" pitchFamily="34" charset="0"/>
              </a:rPr>
              <a:t>: </a:t>
            </a:r>
            <a:r>
              <a:rPr lang="en-US" sz="1800" dirty="0">
                <a:solidFill>
                  <a:schemeClr val="bg2"/>
                </a:solidFill>
                <a:effectLst/>
                <a:latin typeface="+mn-lt"/>
                <a:ea typeface="Helvetica Neue" panose="02000503000000020004" pitchFamily="2" charset="0"/>
                <a:cs typeface="Arial" panose="020B0604020202020204" pitchFamily="34" charset="0"/>
              </a:rPr>
              <a:t>Is the student able to set goals/develop a plan for achieving those goals; advocate for their rights and responsibilities at work, in a training program or socially; and know where to go for assistance?</a:t>
            </a:r>
            <a:endParaRPr lang="en-US" sz="1800" dirty="0">
              <a:solidFill>
                <a:schemeClr val="bg2"/>
              </a:solidFill>
              <a:effectLst/>
              <a:latin typeface="+mn-lt"/>
              <a:ea typeface="Calibri" panose="020F0502020204030204" pitchFamily="34" charset="0"/>
              <a:cs typeface="Arial" panose="020B0604020202020204" pitchFamily="34" charset="0"/>
            </a:endParaRPr>
          </a:p>
          <a:p>
            <a:pPr>
              <a:buNone/>
            </a:pPr>
            <a:br>
              <a:rPr lang="en-US" sz="1800" dirty="0">
                <a:solidFill>
                  <a:srgbClr val="000000"/>
                </a:solidFill>
                <a:effectLst/>
                <a:latin typeface="Calibri" panose="020F0502020204030204" pitchFamily="34" charset="0"/>
                <a:ea typeface="Times New Roman" panose="02020603050405020304" pitchFamily="18" charset="0"/>
              </a:rPr>
            </a:br>
            <a:endParaRPr lang="en-US" dirty="0"/>
          </a:p>
        </p:txBody>
      </p:sp>
    </p:spTree>
    <p:extLst>
      <p:ext uri="{BB962C8B-B14F-4D97-AF65-F5344CB8AC3E}">
        <p14:creationId xmlns:p14="http://schemas.microsoft.com/office/powerpoint/2010/main" val="1911446237"/>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Shape 313"/>
        <p:cNvGrpSpPr/>
        <p:nvPr/>
      </p:nvGrpSpPr>
      <p:grpSpPr>
        <a:xfrm>
          <a:off x="0" y="0"/>
          <a:ext cx="0" cy="0"/>
          <a:chOff x="0" y="0"/>
          <a:chExt cx="0" cy="0"/>
        </a:xfrm>
      </p:grpSpPr>
      <p:sp>
        <p:nvSpPr>
          <p:cNvPr id="314" name="Google Shape;314;p30"/>
          <p:cNvSpPr txBox="1">
            <a:spLocks noGrp="1"/>
          </p:cNvSpPr>
          <p:nvPr>
            <p:ph type="title"/>
          </p:nvPr>
        </p:nvSpPr>
        <p:spPr>
          <a:xfrm>
            <a:off x="257432" y="317108"/>
            <a:ext cx="11567984" cy="94269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lt1"/>
              </a:buClr>
              <a:buSzPts val="3600"/>
              <a:buFont typeface="Helvetica Neue"/>
              <a:buNone/>
            </a:pPr>
            <a:r>
              <a:rPr lang="en-US" dirty="0"/>
              <a:t>Instruction in Self Advocacy: Example Activities</a:t>
            </a:r>
            <a:endParaRPr dirty="0"/>
          </a:p>
        </p:txBody>
      </p:sp>
      <p:sp>
        <p:nvSpPr>
          <p:cNvPr id="315" name="Google Shape;315;p30"/>
          <p:cNvSpPr txBox="1">
            <a:spLocks noGrp="1"/>
          </p:cNvSpPr>
          <p:nvPr>
            <p:ph type="body" idx="1"/>
          </p:nvPr>
        </p:nvSpPr>
        <p:spPr>
          <a:xfrm>
            <a:off x="257432" y="1259801"/>
            <a:ext cx="11567984" cy="4990688"/>
          </a:xfrm>
          <a:prstGeom prst="rect">
            <a:avLst/>
          </a:prstGeom>
          <a:noFill/>
          <a:ln>
            <a:noFill/>
          </a:ln>
        </p:spPr>
        <p:txBody>
          <a:bodyPr spcFirstLastPara="1" wrap="square" lIns="91425" tIns="45700" rIns="91425" bIns="45700" anchor="t" anchorCtr="0">
            <a:noAutofit/>
          </a:bodyPr>
          <a:lstStyle/>
          <a:p>
            <a:pPr marL="285750" indent="-285750">
              <a:lnSpc>
                <a:spcPct val="125000"/>
              </a:lnSpc>
              <a:spcBef>
                <a:spcPts val="500"/>
              </a:spcBef>
              <a:spcAft>
                <a:spcPts val="600"/>
              </a:spcAft>
              <a:buClr>
                <a:srgbClr val="303077"/>
              </a:buClr>
              <a:tabLst>
                <a:tab pos="514350" algn="l"/>
              </a:tabLst>
            </a:pPr>
            <a:r>
              <a:rPr lang="en-US" sz="1800" dirty="0">
                <a:solidFill>
                  <a:srgbClr val="562D7A"/>
                </a:solidFill>
                <a:effectLst/>
                <a:latin typeface="Calibri" panose="020F0502020204030204" pitchFamily="34" charset="0"/>
                <a:ea typeface="Helvetica Neue" panose="02000503000000020004" pitchFamily="2" charset="0"/>
                <a:cs typeface="Helvetica Neue" panose="02000503000000020004" pitchFamily="2" charset="0"/>
              </a:rPr>
              <a:t>Have the student establish relevant personal self-advocacy goals for the year (for example, keeping a calendar, making medical appointments, ordering books in alternate formats).</a:t>
            </a:r>
            <a:endParaRPr lang="en-US" sz="1800" dirty="0">
              <a:solidFill>
                <a:srgbClr val="562D7A"/>
              </a:solidFill>
              <a:effectLst/>
              <a:latin typeface="Montserrat Medium" panose="020F0502020204030204" pitchFamily="34" charset="0"/>
              <a:ea typeface="Calibri" panose="020F0502020204030204" pitchFamily="34" charset="0"/>
              <a:cs typeface="Arial" panose="020B0604020202020204" pitchFamily="34" charset="0"/>
            </a:endParaRPr>
          </a:p>
          <a:p>
            <a:pPr marL="285750" indent="-285750">
              <a:lnSpc>
                <a:spcPct val="125000"/>
              </a:lnSpc>
              <a:spcBef>
                <a:spcPts val="500"/>
              </a:spcBef>
              <a:spcAft>
                <a:spcPts val="600"/>
              </a:spcAft>
              <a:buClr>
                <a:srgbClr val="303077"/>
              </a:buClr>
              <a:tabLst>
                <a:tab pos="514350" algn="l"/>
              </a:tabLst>
            </a:pPr>
            <a:r>
              <a:rPr lang="en-US" sz="1800" dirty="0">
                <a:solidFill>
                  <a:srgbClr val="562D7A"/>
                </a:solidFill>
                <a:effectLst/>
                <a:latin typeface="Calibri" panose="020F0502020204030204" pitchFamily="34" charset="0"/>
                <a:ea typeface="Helvetica Neue" panose="02000503000000020004" pitchFamily="2" charset="0"/>
                <a:cs typeface="Helvetica Neue" panose="02000503000000020004" pitchFamily="2" charset="0"/>
              </a:rPr>
              <a:t>Provide opportunities for students to practice discussing their strengths, challenges and how their disability may impact work performance. </a:t>
            </a:r>
            <a:endParaRPr lang="en-US" sz="1800" dirty="0">
              <a:solidFill>
                <a:srgbClr val="562D7A"/>
              </a:solidFill>
              <a:effectLst/>
              <a:latin typeface="Montserrat Medium" panose="020F0502020204030204" pitchFamily="34" charset="0"/>
              <a:ea typeface="Calibri" panose="020F0502020204030204" pitchFamily="34" charset="0"/>
              <a:cs typeface="Arial" panose="020B0604020202020204" pitchFamily="34" charset="0"/>
            </a:endParaRPr>
          </a:p>
          <a:p>
            <a:pPr marL="285750" indent="-285750">
              <a:lnSpc>
                <a:spcPct val="125000"/>
              </a:lnSpc>
              <a:spcBef>
                <a:spcPts val="500"/>
              </a:spcBef>
              <a:spcAft>
                <a:spcPts val="600"/>
              </a:spcAft>
              <a:buClr>
                <a:srgbClr val="303077"/>
              </a:buClr>
              <a:tabLst>
                <a:tab pos="514350" algn="l"/>
              </a:tabLst>
            </a:pPr>
            <a:r>
              <a:rPr lang="en-US" sz="1800" dirty="0">
                <a:solidFill>
                  <a:srgbClr val="562D7A"/>
                </a:solidFill>
                <a:effectLst/>
                <a:latin typeface="Calibri" panose="020F0502020204030204" pitchFamily="34" charset="0"/>
                <a:ea typeface="Helvetica Neue" panose="02000503000000020004" pitchFamily="2" charset="0"/>
                <a:cs typeface="Helvetica Neue" panose="02000503000000020004" pitchFamily="2" charset="0"/>
              </a:rPr>
              <a:t>Connect students with peer mentors to talk about their experiences with self-advocacy in employment and/or post-secondary training. </a:t>
            </a:r>
            <a:endParaRPr lang="en-US" sz="1800" dirty="0">
              <a:solidFill>
                <a:srgbClr val="562D7A"/>
              </a:solidFill>
              <a:effectLst/>
              <a:latin typeface="Montserrat Medium" panose="020F0502020204030204" pitchFamily="34" charset="0"/>
              <a:ea typeface="Calibri" panose="020F0502020204030204" pitchFamily="34" charset="0"/>
              <a:cs typeface="Arial" panose="020B0604020202020204" pitchFamily="34" charset="0"/>
            </a:endParaRPr>
          </a:p>
          <a:p>
            <a:pPr marL="285750" indent="-285750">
              <a:lnSpc>
                <a:spcPct val="125000"/>
              </a:lnSpc>
              <a:spcBef>
                <a:spcPts val="500"/>
              </a:spcBef>
              <a:spcAft>
                <a:spcPts val="600"/>
              </a:spcAft>
              <a:buClr>
                <a:srgbClr val="303077"/>
              </a:buClr>
              <a:tabLst>
                <a:tab pos="514350" algn="l"/>
              </a:tabLst>
            </a:pPr>
            <a:r>
              <a:rPr lang="en-US" sz="1800" dirty="0">
                <a:solidFill>
                  <a:srgbClr val="562D7A"/>
                </a:solidFill>
                <a:effectLst/>
                <a:latin typeface="Calibri" panose="020F0502020204030204" pitchFamily="34" charset="0"/>
                <a:ea typeface="Helvetica Neue" panose="02000503000000020004" pitchFamily="2" charset="0"/>
                <a:cs typeface="Helvetica Neue" panose="02000503000000020004" pitchFamily="2" charset="0"/>
              </a:rPr>
              <a:t>Offer lessons on disability disclosure, how to advocate for their rights and responsibilities, and use role playing activities to allow students to practice. Engage peer mentors to share their own experiences.</a:t>
            </a:r>
            <a:endParaRPr lang="en-US" sz="1800" dirty="0">
              <a:solidFill>
                <a:srgbClr val="562D7A"/>
              </a:solidFill>
              <a:effectLst/>
              <a:latin typeface="Montserrat Medium" panose="020F0502020204030204" pitchFamily="34" charset="0"/>
              <a:ea typeface="Calibri" panose="020F0502020204030204" pitchFamily="34" charset="0"/>
              <a:cs typeface="Arial" panose="020B0604020202020204" pitchFamily="34" charset="0"/>
            </a:endParaRPr>
          </a:p>
          <a:p>
            <a:pPr marL="285750" indent="-285750">
              <a:lnSpc>
                <a:spcPct val="125000"/>
              </a:lnSpc>
              <a:spcBef>
                <a:spcPts val="500"/>
              </a:spcBef>
              <a:spcAft>
                <a:spcPts val="600"/>
              </a:spcAft>
              <a:buClr>
                <a:srgbClr val="303077"/>
              </a:buClr>
              <a:tabLst>
                <a:tab pos="514350" algn="l"/>
              </a:tabLst>
            </a:pPr>
            <a:r>
              <a:rPr lang="en-US" sz="1800" dirty="0">
                <a:solidFill>
                  <a:srgbClr val="562D7A"/>
                </a:solidFill>
                <a:effectLst/>
                <a:latin typeface="Calibri" panose="020F0502020204030204" pitchFamily="34" charset="0"/>
                <a:ea typeface="Helvetica Neue" panose="02000503000000020004" pitchFamily="2" charset="0"/>
                <a:cs typeface="Helvetica Neue" panose="02000503000000020004" pitchFamily="2" charset="0"/>
              </a:rPr>
              <a:t>Encourage and support students to lead their own IEP meeting. Identify existing resources to teach students how to prepare for (e.g. ppt presentations, video clips, etc.), and lead the meeting. </a:t>
            </a:r>
            <a:endParaRPr lang="en-US" sz="1800" dirty="0">
              <a:solidFill>
                <a:srgbClr val="562D7A"/>
              </a:solidFill>
              <a:effectLst/>
              <a:latin typeface="Montserrat Medium" panose="020F0502020204030204" pitchFamily="34" charset="0"/>
              <a:ea typeface="Calibri" panose="020F0502020204030204" pitchFamily="34" charset="0"/>
              <a:cs typeface="Arial" panose="020B0604020202020204" pitchFamily="34" charset="0"/>
            </a:endParaRP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436D7E-EE3B-2BA0-4263-1F6C4AC95DDD}"/>
              </a:ext>
            </a:extLst>
          </p:cNvPr>
          <p:cNvSpPr>
            <a:spLocks noGrp="1"/>
          </p:cNvSpPr>
          <p:nvPr>
            <p:ph type="title"/>
          </p:nvPr>
        </p:nvSpPr>
        <p:spPr/>
        <p:txBody>
          <a:bodyPr/>
          <a:lstStyle/>
          <a:p>
            <a:r>
              <a:rPr lang="en-US" dirty="0"/>
              <a:t>Instruction in Self Advocacy: Example Activities</a:t>
            </a:r>
          </a:p>
        </p:txBody>
      </p:sp>
      <p:sp>
        <p:nvSpPr>
          <p:cNvPr id="3" name="Text Placeholder 2">
            <a:extLst>
              <a:ext uri="{FF2B5EF4-FFF2-40B4-BE49-F238E27FC236}">
                <a16:creationId xmlns:a16="http://schemas.microsoft.com/office/drawing/2014/main" id="{1ED655E4-0A67-AF17-9FEC-80D2018C0586}"/>
              </a:ext>
            </a:extLst>
          </p:cNvPr>
          <p:cNvSpPr>
            <a:spLocks noGrp="1"/>
          </p:cNvSpPr>
          <p:nvPr>
            <p:ph type="body" idx="1"/>
          </p:nvPr>
        </p:nvSpPr>
        <p:spPr/>
        <p:txBody>
          <a:bodyPr>
            <a:normAutofit fontScale="70000" lnSpcReduction="20000"/>
          </a:bodyPr>
          <a:lstStyle/>
          <a:p>
            <a:pPr indent="-457200">
              <a:lnSpc>
                <a:spcPct val="125000"/>
              </a:lnSpc>
              <a:spcBef>
                <a:spcPts val="500"/>
              </a:spcBef>
              <a:spcAft>
                <a:spcPts val="600"/>
              </a:spcAft>
              <a:buClr>
                <a:srgbClr val="303077"/>
              </a:buClr>
              <a:tabLst>
                <a:tab pos="514350" algn="l"/>
              </a:tabLst>
            </a:pPr>
            <a:r>
              <a:rPr lang="en-US" sz="2800" dirty="0">
                <a:solidFill>
                  <a:srgbClr val="562D7A"/>
                </a:solidFill>
                <a:effectLst/>
                <a:latin typeface="Calibri" panose="020F0502020204030204" pitchFamily="34" charset="0"/>
                <a:ea typeface="Helvetica Neue" panose="02000503000000020004" pitchFamily="2" charset="0"/>
                <a:cs typeface="Helvetica Neue" panose="02000503000000020004" pitchFamily="2" charset="0"/>
              </a:rPr>
              <a:t>Offer lessons on decision-making (including supported decision-making), and opportunities for students to learn goal-setting and attainment, and practice problem-solving.</a:t>
            </a:r>
            <a:endParaRPr lang="en-US" sz="2800" dirty="0">
              <a:solidFill>
                <a:srgbClr val="562D7A"/>
              </a:solidFill>
              <a:effectLst/>
              <a:latin typeface="Montserrat Medium" panose="020F0502020204030204" pitchFamily="34" charset="0"/>
              <a:ea typeface="Calibri" panose="020F0502020204030204" pitchFamily="34" charset="0"/>
              <a:cs typeface="Arial" panose="020B0604020202020204" pitchFamily="34" charset="0"/>
            </a:endParaRPr>
          </a:p>
          <a:p>
            <a:pPr indent="-457200">
              <a:lnSpc>
                <a:spcPct val="125000"/>
              </a:lnSpc>
              <a:spcBef>
                <a:spcPts val="500"/>
              </a:spcBef>
              <a:spcAft>
                <a:spcPts val="600"/>
              </a:spcAft>
              <a:buClr>
                <a:srgbClr val="303077"/>
              </a:buClr>
              <a:tabLst>
                <a:tab pos="514350" algn="l"/>
              </a:tabLst>
            </a:pPr>
            <a:r>
              <a:rPr lang="en-US" sz="2800" dirty="0">
                <a:solidFill>
                  <a:srgbClr val="562D7A"/>
                </a:solidFill>
                <a:effectLst/>
                <a:latin typeface="Calibri" panose="020F0502020204030204" pitchFamily="34" charset="0"/>
                <a:ea typeface="Helvetica Neue" panose="02000503000000020004" pitchFamily="2" charset="0"/>
                <a:cs typeface="Helvetica Neue" panose="02000503000000020004" pitchFamily="2" charset="0"/>
              </a:rPr>
              <a:t>Instruct students on how to identify support needs, explore websites such as the </a:t>
            </a:r>
            <a:r>
              <a:rPr lang="en-US" sz="2800" u="sng" dirty="0">
                <a:solidFill>
                  <a:srgbClr val="0067B2"/>
                </a:solidFill>
                <a:effectLst/>
                <a:latin typeface="Calibri" panose="020F0502020204030204" pitchFamily="34" charset="0"/>
                <a:ea typeface="Helvetica Neue" panose="02000503000000020004" pitchFamily="2" charset="0"/>
                <a:cs typeface="Helvetica Neue" panose="02000503000000020004" pitchFamily="2" charset="0"/>
                <a:hlinkClick r:id="rId2"/>
              </a:rPr>
              <a:t>Job Accommodation Network (JAN)</a:t>
            </a:r>
            <a:r>
              <a:rPr lang="en-US" sz="2800" dirty="0">
                <a:solidFill>
                  <a:srgbClr val="562D7A"/>
                </a:solidFill>
                <a:effectLst/>
                <a:latin typeface="Calibri" panose="020F0502020204030204" pitchFamily="34" charset="0"/>
                <a:ea typeface="Helvetica Neue" panose="02000503000000020004" pitchFamily="2" charset="0"/>
                <a:cs typeface="Helvetica Neue" panose="02000503000000020004" pitchFamily="2" charset="0"/>
              </a:rPr>
              <a:t>, and request and utilize accommodations and/or modifications in a variety of settings.</a:t>
            </a:r>
            <a:endParaRPr lang="en-US" sz="2800" dirty="0">
              <a:solidFill>
                <a:srgbClr val="562D7A"/>
              </a:solidFill>
              <a:effectLst/>
              <a:latin typeface="Montserrat Medium" panose="020F0502020204030204" pitchFamily="34" charset="0"/>
              <a:ea typeface="Calibri" panose="020F0502020204030204" pitchFamily="34" charset="0"/>
              <a:cs typeface="Arial" panose="020B0604020202020204" pitchFamily="34" charset="0"/>
            </a:endParaRPr>
          </a:p>
          <a:p>
            <a:pPr indent="-457200">
              <a:lnSpc>
                <a:spcPct val="125000"/>
              </a:lnSpc>
              <a:spcBef>
                <a:spcPts val="500"/>
              </a:spcBef>
              <a:spcAft>
                <a:spcPts val="600"/>
              </a:spcAft>
              <a:buClr>
                <a:srgbClr val="303077"/>
              </a:buClr>
              <a:tabLst>
                <a:tab pos="514350" algn="l"/>
              </a:tabLst>
            </a:pPr>
            <a:r>
              <a:rPr lang="en-US" sz="2800" dirty="0">
                <a:solidFill>
                  <a:srgbClr val="562D7A"/>
                </a:solidFill>
                <a:effectLst/>
                <a:latin typeface="Calibri" panose="020F0502020204030204" pitchFamily="34" charset="0"/>
                <a:ea typeface="Helvetica Neue" panose="02000503000000020004" pitchFamily="2" charset="0"/>
                <a:cs typeface="Helvetica Neue" panose="02000503000000020004" pitchFamily="2" charset="0"/>
              </a:rPr>
              <a:t>Provide opportunities for students to participate in youth leadership groups and/or activities in educational or community settings to help them learn and demonstrate independence, leadership skills, assertiveness, listen to other</a:t>
            </a:r>
            <a:r>
              <a:rPr lang="en-US" sz="2800" dirty="0">
                <a:solidFill>
                  <a:srgbClr val="562D7A"/>
                </a:solidFill>
                <a:effectLst/>
                <a:latin typeface="Arial" panose="020B0604020202020204" pitchFamily="34" charset="0"/>
                <a:ea typeface="Helvetica Neue" panose="02000503000000020004" pitchFamily="2" charset="0"/>
                <a:cs typeface="Helvetica Neue" panose="02000503000000020004" pitchFamily="2" charset="0"/>
              </a:rPr>
              <a:t>’</a:t>
            </a:r>
            <a:r>
              <a:rPr lang="en-US" sz="2800" dirty="0">
                <a:solidFill>
                  <a:srgbClr val="562D7A"/>
                </a:solidFill>
                <a:effectLst/>
                <a:latin typeface="Calibri" panose="020F0502020204030204" pitchFamily="34" charset="0"/>
                <a:ea typeface="Helvetica Neue" panose="02000503000000020004" pitchFamily="2" charset="0"/>
                <a:cs typeface="Helvetica Neue" panose="02000503000000020004" pitchFamily="2" charset="0"/>
              </a:rPr>
              <a:t>s opinions, and evaluate options.</a:t>
            </a:r>
            <a:endParaRPr lang="en-US" sz="2800" dirty="0">
              <a:solidFill>
                <a:srgbClr val="562D7A"/>
              </a:solidFill>
              <a:effectLst/>
              <a:latin typeface="Montserrat Medium" panose="020F0502020204030204" pitchFamily="34" charset="0"/>
              <a:ea typeface="Calibri" panose="020F0502020204030204" pitchFamily="34" charset="0"/>
              <a:cs typeface="Arial" panose="020B0604020202020204" pitchFamily="34" charset="0"/>
            </a:endParaRPr>
          </a:p>
          <a:p>
            <a:pPr indent="-457200">
              <a:lnSpc>
                <a:spcPct val="125000"/>
              </a:lnSpc>
              <a:spcBef>
                <a:spcPts val="500"/>
              </a:spcBef>
              <a:spcAft>
                <a:spcPts val="600"/>
              </a:spcAft>
              <a:buClr>
                <a:srgbClr val="303077"/>
              </a:buClr>
              <a:tabLst>
                <a:tab pos="514350" algn="l"/>
              </a:tabLst>
            </a:pPr>
            <a:r>
              <a:rPr lang="en-US" sz="2800" dirty="0">
                <a:solidFill>
                  <a:srgbClr val="562D7A"/>
                </a:solidFill>
                <a:effectLst/>
                <a:latin typeface="Calibri" panose="020F0502020204030204" pitchFamily="34" charset="0"/>
                <a:ea typeface="Helvetica Neue" panose="02000503000000020004" pitchFamily="2" charset="0"/>
                <a:cs typeface="Helvetica Neue" panose="02000503000000020004" pitchFamily="2" charset="0"/>
              </a:rPr>
              <a:t>Assist students in finding opportunities to learn about selective service, voting, and other civic duties and privileges. </a:t>
            </a:r>
            <a:endParaRPr lang="en-US" sz="2800" dirty="0">
              <a:solidFill>
                <a:srgbClr val="562D7A"/>
              </a:solidFill>
              <a:effectLst/>
              <a:latin typeface="Montserrat Medium" panose="020F0502020204030204" pitchFamily="34" charset="0"/>
              <a:ea typeface="Calibri" panose="020F0502020204030204" pitchFamily="34" charset="0"/>
              <a:cs typeface="Arial" panose="020B0604020202020204" pitchFamily="34" charset="0"/>
            </a:endParaRPr>
          </a:p>
          <a:p>
            <a:endParaRPr lang="en-US" dirty="0"/>
          </a:p>
        </p:txBody>
      </p:sp>
    </p:spTree>
    <p:extLst>
      <p:ext uri="{BB962C8B-B14F-4D97-AF65-F5344CB8AC3E}">
        <p14:creationId xmlns:p14="http://schemas.microsoft.com/office/powerpoint/2010/main" val="3794422534"/>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81B6C76-086B-9F73-F8A4-75D32D20A4B0}"/>
            </a:ext>
          </a:extLst>
        </p:cNvPr>
        <p:cNvGrpSpPr/>
        <p:nvPr/>
      </p:nvGrpSpPr>
      <p:grpSpPr>
        <a:xfrm>
          <a:off x="0" y="0"/>
          <a:ext cx="0" cy="0"/>
          <a:chOff x="0" y="0"/>
          <a:chExt cx="0" cy="0"/>
        </a:xfrm>
      </p:grpSpPr>
      <p:sp>
        <p:nvSpPr>
          <p:cNvPr id="3" name="Rectangle 2">
            <a:extLst>
              <a:ext uri="{FF2B5EF4-FFF2-40B4-BE49-F238E27FC236}">
                <a16:creationId xmlns:a16="http://schemas.microsoft.com/office/drawing/2014/main" id="{0FA42564-0A25-6C98-E884-D1327CF702F4}"/>
              </a:ext>
              <a:ext uri="{C183D7F6-B498-43B3-948B-1728B52AA6E4}">
                <adec:decorative xmlns:adec="http://schemas.microsoft.com/office/drawing/2017/decorative" val="1"/>
              </a:ext>
            </a:extLst>
          </p:cNvPr>
          <p:cNvSpPr/>
          <p:nvPr/>
        </p:nvSpPr>
        <p:spPr>
          <a:xfrm>
            <a:off x="0" y="885363"/>
            <a:ext cx="12192000" cy="5087271"/>
          </a:xfrm>
          <a:prstGeom prst="rect">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D943166-FBF5-7B1D-B07D-6D451167E075}"/>
              </a:ext>
            </a:extLst>
          </p:cNvPr>
          <p:cNvSpPr>
            <a:spLocks noGrp="1"/>
          </p:cNvSpPr>
          <p:nvPr>
            <p:ph type="title"/>
          </p:nvPr>
        </p:nvSpPr>
        <p:spPr>
          <a:xfrm>
            <a:off x="115892" y="100209"/>
            <a:ext cx="11984250" cy="676406"/>
          </a:xfrm>
        </p:spPr>
        <p:txBody>
          <a:bodyPr>
            <a:noAutofit/>
          </a:bodyPr>
          <a:lstStyle/>
          <a:p>
            <a:pPr>
              <a:lnSpc>
                <a:spcPct val="100000"/>
              </a:lnSpc>
            </a:pPr>
            <a:r>
              <a:rPr lang="en-US" sz="2400" dirty="0"/>
              <a:t>Instruction in Self Advocacy </a:t>
            </a:r>
            <a:r>
              <a:rPr lang="en-US" sz="2400" dirty="0">
                <a:solidFill>
                  <a:schemeClr val="accent1"/>
                </a:solidFill>
              </a:rPr>
              <a:t>: </a:t>
            </a:r>
            <a:r>
              <a:rPr lang="en-US" sz="2400" dirty="0"/>
              <a:t>Examples of Learning Objectives/Outcome Indicators</a:t>
            </a:r>
          </a:p>
        </p:txBody>
      </p:sp>
      <p:graphicFrame>
        <p:nvGraphicFramePr>
          <p:cNvPr id="5" name="Table 4">
            <a:extLst>
              <a:ext uri="{FF2B5EF4-FFF2-40B4-BE49-F238E27FC236}">
                <a16:creationId xmlns:a16="http://schemas.microsoft.com/office/drawing/2014/main" id="{BCB52CE6-E5E0-F7F9-46B2-1FF8534A1131}"/>
              </a:ext>
            </a:extLst>
          </p:cNvPr>
          <p:cNvGraphicFramePr>
            <a:graphicFrameLocks noGrp="1"/>
          </p:cNvGraphicFramePr>
          <p:nvPr>
            <p:extLst>
              <p:ext uri="{D42A27DB-BD31-4B8C-83A1-F6EECF244321}">
                <p14:modId xmlns:p14="http://schemas.microsoft.com/office/powerpoint/2010/main" val="2007571300"/>
              </p:ext>
            </p:extLst>
          </p:nvPr>
        </p:nvGraphicFramePr>
        <p:xfrm>
          <a:off x="314729" y="977030"/>
          <a:ext cx="11586575" cy="4659682"/>
        </p:xfrm>
        <a:graphic>
          <a:graphicData uri="http://schemas.openxmlformats.org/drawingml/2006/table">
            <a:tbl>
              <a:tblPr firstRow="1" firstCol="1" bandRow="1">
                <a:tableStyleId>{5C22544A-7EE6-4342-B048-85BDC9FD1C3A}</a:tableStyleId>
              </a:tblPr>
              <a:tblGrid>
                <a:gridCol w="11586575">
                  <a:extLst>
                    <a:ext uri="{9D8B030D-6E8A-4147-A177-3AD203B41FA5}">
                      <a16:colId xmlns:a16="http://schemas.microsoft.com/office/drawing/2014/main" val="3851064328"/>
                    </a:ext>
                  </a:extLst>
                </a:gridCol>
              </a:tblGrid>
              <a:tr h="432565">
                <a:tc>
                  <a:txBody>
                    <a:bodyPr/>
                    <a:lstStyle/>
                    <a:p>
                      <a:pPr marL="0" marR="0">
                        <a:lnSpc>
                          <a:spcPct val="125000"/>
                        </a:lnSpc>
                        <a:spcBef>
                          <a:spcPts val="600"/>
                        </a:spcBef>
                        <a:spcAft>
                          <a:spcPts val="1200"/>
                        </a:spcAft>
                        <a:buNone/>
                      </a:pPr>
                      <a:r>
                        <a:rPr lang="en-US" sz="1800" dirty="0"/>
                        <a:t>Instruction in Self Advocacy</a:t>
                      </a:r>
                      <a:endParaRPr lang="en-US" sz="1800" dirty="0">
                        <a:solidFill>
                          <a:srgbClr val="562D7A"/>
                        </a:solidFill>
                        <a:effectLst/>
                        <a:latin typeface="Montserrat Medium" panose="020F0502020204030204" pitchFamily="34" charset="0"/>
                        <a:ea typeface="Calibri" panose="020F0502020204030204" pitchFamily="34" charset="0"/>
                        <a:cs typeface="Times New Roman" panose="02020603050405020304" pitchFamily="18" charset="0"/>
                      </a:endParaRPr>
                    </a:p>
                  </a:txBody>
                  <a:tcPr marL="52859" marR="52859" marT="0" marB="0"/>
                </a:tc>
                <a:extLst>
                  <a:ext uri="{0D108BD9-81ED-4DB2-BD59-A6C34878D82A}">
                    <a16:rowId xmlns:a16="http://schemas.microsoft.com/office/drawing/2014/main" val="1776678737"/>
                  </a:ext>
                </a:extLst>
              </a:tr>
              <a:tr h="4227117">
                <a:tc>
                  <a:txBody>
                    <a:bodyPr/>
                    <a:lstStyle/>
                    <a:p>
                      <a:r>
                        <a:rPr lang="en-US" sz="1800" b="1" i="0" u="none" strike="noStrike" cap="none" dirty="0">
                          <a:solidFill>
                            <a:schemeClr val="lt1"/>
                          </a:solidFill>
                          <a:effectLst/>
                          <a:latin typeface="+mn-lt"/>
                          <a:ea typeface="+mn-ea"/>
                          <a:cs typeface="+mn-cs"/>
                          <a:sym typeface="Arial"/>
                        </a:rPr>
                        <a:t>Identifies goals, hopes and dreams, and can problem-solve ways to access available supports and resources to help them achieve their goals.</a:t>
                      </a:r>
                    </a:p>
                    <a:p>
                      <a:r>
                        <a:rPr lang="en-US" sz="1800" b="1" i="0" u="none" strike="noStrike" cap="none" dirty="0">
                          <a:solidFill>
                            <a:schemeClr val="lt1"/>
                          </a:solidFill>
                          <a:effectLst/>
                          <a:latin typeface="+mn-lt"/>
                          <a:ea typeface="+mn-ea"/>
                          <a:cs typeface="+mn-cs"/>
                          <a:sym typeface="Arial"/>
                        </a:rPr>
                        <a:t>Communicates strengths and challenges in relation to their disability</a:t>
                      </a:r>
                    </a:p>
                    <a:p>
                      <a:r>
                        <a:rPr lang="en-US" sz="1800" b="1" i="0" u="none" strike="noStrike" cap="none" dirty="0">
                          <a:solidFill>
                            <a:schemeClr val="lt1"/>
                          </a:solidFill>
                          <a:effectLst/>
                          <a:latin typeface="+mn-lt"/>
                          <a:ea typeface="+mn-ea"/>
                          <a:cs typeface="+mn-cs"/>
                          <a:sym typeface="Arial"/>
                        </a:rPr>
                        <a:t>Identifies necessary assistive technology, accommodations, and needed supports</a:t>
                      </a:r>
                    </a:p>
                    <a:p>
                      <a:r>
                        <a:rPr lang="en-US" sz="1800" b="1" i="0" u="none" strike="noStrike" cap="none" dirty="0">
                          <a:solidFill>
                            <a:schemeClr val="lt1"/>
                          </a:solidFill>
                          <a:effectLst/>
                          <a:latin typeface="+mn-lt"/>
                          <a:ea typeface="+mn-ea"/>
                          <a:cs typeface="+mn-cs"/>
                          <a:sym typeface="Arial"/>
                        </a:rPr>
                        <a:t>Access the needed assistive technology, appropriate accommodations, modifications or supports</a:t>
                      </a:r>
                    </a:p>
                    <a:p>
                      <a:r>
                        <a:rPr lang="en-US" sz="1800" b="1" i="0" u="none" strike="noStrike" cap="none" dirty="0">
                          <a:solidFill>
                            <a:schemeClr val="lt1"/>
                          </a:solidFill>
                          <a:effectLst/>
                          <a:latin typeface="+mn-lt"/>
                          <a:ea typeface="+mn-ea"/>
                          <a:cs typeface="+mn-cs"/>
                          <a:sym typeface="Arial"/>
                        </a:rPr>
                        <a:t>Identifies how to request and accept help in the workplace or post-secondary educational programs</a:t>
                      </a:r>
                    </a:p>
                    <a:p>
                      <a:r>
                        <a:rPr lang="en-US" sz="1800" b="1" i="0" u="none" strike="noStrike" cap="none" dirty="0">
                          <a:solidFill>
                            <a:schemeClr val="lt1"/>
                          </a:solidFill>
                          <a:effectLst/>
                          <a:latin typeface="+mn-lt"/>
                          <a:ea typeface="+mn-ea"/>
                          <a:cs typeface="+mn-cs"/>
                          <a:sym typeface="Arial"/>
                        </a:rPr>
                        <a:t>Describes what is important to them in a work environment, work setting, and/or work culture.</a:t>
                      </a:r>
                    </a:p>
                    <a:p>
                      <a:r>
                        <a:rPr lang="en-US" sz="1800" b="1" i="0" u="none" strike="noStrike" cap="none" dirty="0">
                          <a:solidFill>
                            <a:schemeClr val="lt1"/>
                          </a:solidFill>
                          <a:effectLst/>
                          <a:latin typeface="+mn-lt"/>
                          <a:ea typeface="+mn-ea"/>
                          <a:cs typeface="+mn-cs"/>
                          <a:sym typeface="Arial"/>
                        </a:rPr>
                        <a:t>Identifies employment goal on IPE, and post-secondary transition goals in the area of employment and independent living on IEP if applicable</a:t>
                      </a:r>
                    </a:p>
                    <a:p>
                      <a:r>
                        <a:rPr lang="en-US" sz="1800" b="1" i="0" u="none" strike="noStrike" cap="none" dirty="0">
                          <a:solidFill>
                            <a:schemeClr val="lt1"/>
                          </a:solidFill>
                          <a:effectLst/>
                          <a:latin typeface="+mn-lt"/>
                          <a:ea typeface="+mn-ea"/>
                          <a:cs typeface="+mn-cs"/>
                          <a:sym typeface="Arial"/>
                        </a:rPr>
                        <a:t>Is able to actively participate and/or lead their own IEP meeting</a:t>
                      </a:r>
                    </a:p>
                    <a:p>
                      <a:r>
                        <a:rPr lang="en-US" sz="1800" b="1" i="0" u="none" strike="noStrike" cap="none" dirty="0">
                          <a:solidFill>
                            <a:schemeClr val="lt1"/>
                          </a:solidFill>
                          <a:effectLst/>
                          <a:latin typeface="+mn-lt"/>
                          <a:ea typeface="+mn-ea"/>
                          <a:cs typeface="+mn-cs"/>
                          <a:sym typeface="Arial"/>
                        </a:rPr>
                        <a:t>Demonstrates an understanding of their legal rights and responsibilities in a workplace setting, post-secondary educational programs, and community.</a:t>
                      </a:r>
                    </a:p>
                    <a:p>
                      <a:r>
                        <a:rPr lang="en-US" sz="1800" b="1" i="0" u="none" strike="noStrike" cap="none" dirty="0">
                          <a:solidFill>
                            <a:schemeClr val="lt1"/>
                          </a:solidFill>
                          <a:effectLst/>
                          <a:latin typeface="+mn-lt"/>
                          <a:ea typeface="+mn-ea"/>
                          <a:cs typeface="+mn-cs"/>
                          <a:sym typeface="Arial"/>
                        </a:rPr>
                        <a:t>Participates in youth leadership groups and/or activities in educational or community settings to learn independence, leadership skills, assertiveness, listen to others opinions, and evaluate options.</a:t>
                      </a:r>
                    </a:p>
                  </a:txBody>
                  <a:tcPr marL="68580" marR="68580" marT="0" marB="0"/>
                </a:tc>
                <a:extLst>
                  <a:ext uri="{0D108BD9-81ED-4DB2-BD59-A6C34878D82A}">
                    <a16:rowId xmlns:a16="http://schemas.microsoft.com/office/drawing/2014/main" val="3252610564"/>
                  </a:ext>
                </a:extLst>
              </a:tr>
            </a:tbl>
          </a:graphicData>
        </a:graphic>
      </p:graphicFrame>
    </p:spTree>
    <p:custDataLst>
      <p:tags r:id="rId1"/>
    </p:custDataLst>
    <p:extLst>
      <p:ext uri="{BB962C8B-B14F-4D97-AF65-F5344CB8AC3E}">
        <p14:creationId xmlns:p14="http://schemas.microsoft.com/office/powerpoint/2010/main" val="9606747"/>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59B7E6A3-C8BB-4791-A7CD-9EBF5D9F6C78}"/>
              </a:ext>
            </a:extLst>
          </p:cNvPr>
          <p:cNvSpPr>
            <a:spLocks noGrp="1"/>
          </p:cNvSpPr>
          <p:nvPr>
            <p:ph type="title"/>
          </p:nvPr>
        </p:nvSpPr>
        <p:spPr>
          <a:xfrm>
            <a:off x="257432" y="175939"/>
            <a:ext cx="11568000" cy="570295"/>
          </a:xfrm>
        </p:spPr>
        <p:txBody>
          <a:bodyPr>
            <a:normAutofit fontScale="90000"/>
          </a:bodyPr>
          <a:lstStyle/>
          <a:p>
            <a:r>
              <a:rPr lang="en-US" dirty="0"/>
              <a:t>Curriculum – Student Progress &amp; Outcome Indicators</a:t>
            </a:r>
          </a:p>
        </p:txBody>
      </p:sp>
      <p:sp>
        <p:nvSpPr>
          <p:cNvPr id="8" name="Text Placeholder 7">
            <a:extLst>
              <a:ext uri="{FF2B5EF4-FFF2-40B4-BE49-F238E27FC236}">
                <a16:creationId xmlns:a16="http://schemas.microsoft.com/office/drawing/2014/main" id="{F4011619-BE1E-4E3A-9B81-F54DD5D9909E}"/>
              </a:ext>
            </a:extLst>
          </p:cNvPr>
          <p:cNvSpPr>
            <a:spLocks noGrp="1"/>
          </p:cNvSpPr>
          <p:nvPr>
            <p:ph type="body" idx="1"/>
          </p:nvPr>
        </p:nvSpPr>
        <p:spPr>
          <a:xfrm>
            <a:off x="257432" y="843456"/>
            <a:ext cx="11568000" cy="4939862"/>
          </a:xfrm>
        </p:spPr>
        <p:txBody>
          <a:bodyPr>
            <a:normAutofit/>
          </a:bodyPr>
          <a:lstStyle/>
          <a:p>
            <a:pPr>
              <a:buClr>
                <a:srgbClr val="002060"/>
              </a:buClr>
              <a:buSzPct val="90000"/>
              <a:buFont typeface="Arial" panose="020B0604020202020204" pitchFamily="34" charset="0"/>
              <a:buChar char="•"/>
            </a:pPr>
            <a:r>
              <a:rPr lang="en-US" sz="2400" dirty="0">
                <a:solidFill>
                  <a:srgbClr val="002060"/>
                </a:solidFill>
              </a:rPr>
              <a:t>Identify how student participation, progress, and outcomes for each of the five required activities will be tracked, reported, measured, and shared.  </a:t>
            </a:r>
          </a:p>
          <a:p>
            <a:pPr marL="171450" indent="0">
              <a:buClr>
                <a:srgbClr val="002060"/>
              </a:buClr>
              <a:buSzPct val="90000"/>
              <a:buNone/>
            </a:pPr>
            <a:endParaRPr lang="en-US" sz="200" dirty="0">
              <a:solidFill>
                <a:srgbClr val="002060"/>
              </a:solidFill>
            </a:endParaRPr>
          </a:p>
          <a:p>
            <a:pPr>
              <a:buClr>
                <a:srgbClr val="002060"/>
              </a:buClr>
              <a:buSzPct val="90000"/>
              <a:buFont typeface="Arial" panose="020B0604020202020204" pitchFamily="34" charset="0"/>
              <a:buChar char="•"/>
            </a:pPr>
            <a:r>
              <a:rPr lang="en-US" sz="2400" dirty="0">
                <a:solidFill>
                  <a:srgbClr val="002060"/>
                </a:solidFill>
              </a:rPr>
              <a:t>Consider the following: </a:t>
            </a:r>
          </a:p>
          <a:p>
            <a:pPr lvl="1">
              <a:buClr>
                <a:srgbClr val="002060"/>
              </a:buClr>
              <a:buSzPct val="90000"/>
              <a:buFont typeface="Wingdings" panose="05000000000000000000" pitchFamily="2" charset="2"/>
              <a:buChar char="q"/>
            </a:pPr>
            <a:r>
              <a:rPr lang="en-US" sz="1800" dirty="0">
                <a:solidFill>
                  <a:srgbClr val="0070C0"/>
                </a:solidFill>
              </a:rPr>
              <a:t>Identify learning objectives and/or outcome indicators in order to: </a:t>
            </a:r>
          </a:p>
          <a:p>
            <a:pPr lvl="2">
              <a:buClr>
                <a:srgbClr val="002060"/>
              </a:buClr>
              <a:buSzPct val="90000"/>
              <a:buFont typeface="Wingdings" panose="05000000000000000000" pitchFamily="2" charset="2"/>
              <a:buChar char="ü"/>
            </a:pPr>
            <a:r>
              <a:rPr lang="en-US" sz="1800" dirty="0">
                <a:solidFill>
                  <a:srgbClr val="7030A0"/>
                </a:solidFill>
              </a:rPr>
              <a:t>evaluate and document student progress </a:t>
            </a:r>
          </a:p>
          <a:p>
            <a:pPr lvl="2">
              <a:buClr>
                <a:srgbClr val="002060"/>
              </a:buClr>
              <a:buSzPct val="90000"/>
              <a:buFont typeface="Wingdings" panose="05000000000000000000" pitchFamily="2" charset="2"/>
              <a:buChar char="ü"/>
            </a:pPr>
            <a:r>
              <a:rPr lang="en-US" sz="1800" dirty="0">
                <a:solidFill>
                  <a:srgbClr val="7030A0"/>
                </a:solidFill>
              </a:rPr>
              <a:t>determine if more or different guided career exploration opportunities are needed </a:t>
            </a:r>
          </a:p>
          <a:p>
            <a:pPr lvl="2">
              <a:buClr>
                <a:srgbClr val="002060"/>
              </a:buClr>
              <a:buSzPct val="90000"/>
              <a:buFont typeface="Wingdings" panose="05000000000000000000" pitchFamily="2" charset="2"/>
              <a:buChar char="ü"/>
            </a:pPr>
            <a:r>
              <a:rPr lang="en-US" sz="1800" dirty="0">
                <a:solidFill>
                  <a:srgbClr val="7030A0"/>
                </a:solidFill>
              </a:rPr>
              <a:t>identify and/or solidify career interests within a specific career pathway </a:t>
            </a:r>
          </a:p>
          <a:p>
            <a:pPr lvl="2">
              <a:buClr>
                <a:srgbClr val="002060"/>
              </a:buClr>
              <a:buSzPct val="90000"/>
              <a:buFont typeface="Wingdings" panose="05000000000000000000" pitchFamily="2" charset="2"/>
              <a:buChar char="ü"/>
            </a:pPr>
            <a:r>
              <a:rPr lang="en-US" sz="1800" dirty="0">
                <a:solidFill>
                  <a:srgbClr val="7030A0"/>
                </a:solidFill>
              </a:rPr>
              <a:t>determine if no further job exploration counseling services are needed at this time </a:t>
            </a:r>
          </a:p>
          <a:p>
            <a:pPr lvl="1">
              <a:buClr>
                <a:srgbClr val="002060"/>
              </a:buClr>
              <a:buSzPct val="90000"/>
              <a:buFont typeface="Wingdings" panose="05000000000000000000" pitchFamily="2" charset="2"/>
              <a:buChar char="q"/>
            </a:pPr>
            <a:r>
              <a:rPr lang="en-US" sz="1800" dirty="0">
                <a:solidFill>
                  <a:srgbClr val="0070C0"/>
                </a:solidFill>
              </a:rPr>
              <a:t>Conduct Pre-Post Surveys. </a:t>
            </a:r>
          </a:p>
          <a:p>
            <a:pPr lvl="1">
              <a:buClr>
                <a:srgbClr val="002060"/>
              </a:buClr>
              <a:buSzPct val="90000"/>
              <a:buFont typeface="Wingdings" panose="05000000000000000000" pitchFamily="2" charset="2"/>
              <a:buChar char="q"/>
            </a:pPr>
            <a:r>
              <a:rPr lang="en-US" sz="1800" dirty="0">
                <a:solidFill>
                  <a:srgbClr val="0070C0"/>
                </a:solidFill>
              </a:rPr>
              <a:t>Identify curricula/activities that are interactive and keep students engaged. </a:t>
            </a:r>
          </a:p>
          <a:p>
            <a:pPr lvl="1">
              <a:buClr>
                <a:srgbClr val="002060"/>
              </a:buClr>
              <a:buSzPct val="90000"/>
              <a:buFont typeface="Wingdings" panose="05000000000000000000" pitchFamily="2" charset="2"/>
              <a:buChar char="q"/>
            </a:pPr>
            <a:r>
              <a:rPr lang="en-US" sz="1800" dirty="0">
                <a:solidFill>
                  <a:srgbClr val="0070C0"/>
                </a:solidFill>
              </a:rPr>
              <a:t>Implement activities/events that incorporate student voice and decision-making. </a:t>
            </a:r>
          </a:p>
          <a:p>
            <a:pPr lvl="1">
              <a:buClr>
                <a:srgbClr val="002060"/>
              </a:buClr>
              <a:buSzPct val="90000"/>
              <a:buFont typeface="Wingdings" panose="05000000000000000000" pitchFamily="2" charset="2"/>
              <a:buChar char="q"/>
            </a:pPr>
            <a:r>
              <a:rPr lang="en-US" sz="1800" dirty="0">
                <a:solidFill>
                  <a:srgbClr val="0070C0"/>
                </a:solidFill>
              </a:rPr>
              <a:t>Incorporate opportunities after each activity for student self-reflection. </a:t>
            </a:r>
          </a:p>
          <a:p>
            <a:pPr lvl="1">
              <a:buClr>
                <a:srgbClr val="002060"/>
              </a:buClr>
              <a:buSzPct val="90000"/>
              <a:buFont typeface="Wingdings" panose="05000000000000000000" pitchFamily="2" charset="2"/>
              <a:buChar char="q"/>
            </a:pPr>
            <a:r>
              <a:rPr lang="en-US" sz="1800" dirty="0">
                <a:solidFill>
                  <a:srgbClr val="0070C0"/>
                </a:solidFill>
              </a:rPr>
              <a:t>Share student progress and outcomes with the student, IEP team, school contacts, internal VR team members, and parent/family, as appropriate. </a:t>
            </a:r>
          </a:p>
        </p:txBody>
      </p:sp>
    </p:spTree>
    <p:extLst>
      <p:ext uri="{BB962C8B-B14F-4D97-AF65-F5344CB8AC3E}">
        <p14:creationId xmlns:p14="http://schemas.microsoft.com/office/powerpoint/2010/main" val="1420266843"/>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43ECB6-31EF-4D09-8B1B-084F4BBF44A4}"/>
              </a:ext>
            </a:extLst>
          </p:cNvPr>
          <p:cNvSpPr>
            <a:spLocks noGrp="1"/>
          </p:cNvSpPr>
          <p:nvPr>
            <p:ph type="title"/>
          </p:nvPr>
        </p:nvSpPr>
        <p:spPr>
          <a:xfrm>
            <a:off x="257433" y="253337"/>
            <a:ext cx="11567984" cy="454171"/>
          </a:xfrm>
        </p:spPr>
        <p:txBody>
          <a:bodyPr>
            <a:normAutofit fontScale="90000"/>
          </a:bodyPr>
          <a:lstStyle/>
          <a:p>
            <a:r>
              <a:rPr lang="en-US" dirty="0">
                <a:hlinkClick r:id="rId4"/>
              </a:rPr>
              <a:t>Explore Work</a:t>
            </a:r>
            <a:endParaRPr lang="en-US" dirty="0">
              <a:hlinkClick r:id="rId5"/>
            </a:endParaRPr>
          </a:p>
        </p:txBody>
      </p:sp>
      <p:sp>
        <p:nvSpPr>
          <p:cNvPr id="4" name="Rectangle 1">
            <a:extLst>
              <a:ext uri="{FF2B5EF4-FFF2-40B4-BE49-F238E27FC236}">
                <a16:creationId xmlns:a16="http://schemas.microsoft.com/office/drawing/2014/main" id="{878A4ED7-90E1-4A76-B2F7-969929FE7AA9}"/>
              </a:ext>
            </a:extLst>
          </p:cNvPr>
          <p:cNvSpPr>
            <a:spLocks noGrp="1" noChangeArrowheads="1"/>
          </p:cNvSpPr>
          <p:nvPr>
            <p:ph type="body" idx="1"/>
          </p:nvPr>
        </p:nvSpPr>
        <p:spPr bwMode="auto">
          <a:xfrm>
            <a:off x="257433" y="872916"/>
            <a:ext cx="9296469" cy="51121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285750" lvl="0" indent="-285750">
              <a:lnSpc>
                <a:spcPct val="110000"/>
              </a:lnSpc>
              <a:buClrTx/>
              <a:buSzTx/>
              <a:buFont typeface="Wingdings" panose="05000000000000000000" pitchFamily="2" charset="2"/>
              <a:buChar char="q"/>
            </a:pPr>
            <a:r>
              <a:rPr lang="en-US" altLang="en-US" sz="1800" dirty="0">
                <a:solidFill>
                  <a:srgbClr val="002060"/>
                </a:solidFill>
                <a:latin typeface="+mn-lt"/>
              </a:rPr>
              <a:t>A series of five web‐based modules to help students with disabilities explore their future.  </a:t>
            </a:r>
          </a:p>
          <a:p>
            <a:pPr marL="0" lvl="0" indent="0">
              <a:lnSpc>
                <a:spcPct val="110000"/>
              </a:lnSpc>
              <a:buClrTx/>
              <a:buSzTx/>
              <a:buNone/>
            </a:pPr>
            <a:endParaRPr lang="en-US" altLang="en-US" sz="800" dirty="0">
              <a:solidFill>
                <a:srgbClr val="002060"/>
              </a:solidFill>
              <a:latin typeface="+mn-lt"/>
            </a:endParaRPr>
          </a:p>
          <a:p>
            <a:pPr marL="285750" lvl="0" indent="-285750">
              <a:lnSpc>
                <a:spcPct val="110000"/>
              </a:lnSpc>
              <a:buClrTx/>
              <a:buSzTx/>
              <a:buFont typeface="Wingdings" panose="05000000000000000000" pitchFamily="2" charset="2"/>
              <a:buChar char="q"/>
            </a:pPr>
            <a:r>
              <a:rPr lang="en-US" altLang="en-US" sz="1800" dirty="0">
                <a:solidFill>
                  <a:srgbClr val="002060"/>
                </a:solidFill>
                <a:latin typeface="+mn-lt"/>
              </a:rPr>
              <a:t>One resource state VR agencies and their partners can use to deliver the five required Pre-ETS.</a:t>
            </a:r>
            <a:endParaRPr kumimoji="0" lang="en-US" altLang="en-US" sz="1800" b="0" i="0" u="none" strike="noStrike" cap="none" normalizeH="0" baseline="0" dirty="0">
              <a:ln>
                <a:noFill/>
              </a:ln>
              <a:solidFill>
                <a:srgbClr val="002060"/>
              </a:solidFill>
              <a:effectLst/>
              <a:latin typeface="+mn-lt"/>
            </a:endParaRPr>
          </a:p>
          <a:p>
            <a:pPr marL="0" marR="0" lvl="0" indent="0" algn="l" defTabSz="914400" rtl="0" eaLnBrk="0" fontAlgn="base" latinLnBrk="0" hangingPunct="0">
              <a:lnSpc>
                <a:spcPct val="110000"/>
              </a:lnSpc>
              <a:spcBef>
                <a:spcPct val="0"/>
              </a:spcBef>
              <a:spcAft>
                <a:spcPct val="0"/>
              </a:spcAft>
              <a:buClrTx/>
              <a:buSzTx/>
              <a:buNone/>
              <a:tabLst/>
            </a:pPr>
            <a:endParaRPr kumimoji="0" lang="en-US" altLang="en-US" sz="800" b="0" i="0" u="none" strike="noStrike" cap="none" normalizeH="0" baseline="0" dirty="0">
              <a:ln>
                <a:noFill/>
              </a:ln>
              <a:solidFill>
                <a:srgbClr val="002060"/>
              </a:solidFill>
              <a:effectLst/>
              <a:latin typeface="+mn-lt"/>
            </a:endParaRPr>
          </a:p>
          <a:p>
            <a:pPr marL="285750" marR="0" lvl="0" indent="-285750" algn="l" defTabSz="914400" rtl="0" eaLnBrk="0" fontAlgn="base" latinLnBrk="0" hangingPunct="0">
              <a:lnSpc>
                <a:spcPct val="110000"/>
              </a:lnSpc>
              <a:spcBef>
                <a:spcPct val="0"/>
              </a:spcBef>
              <a:spcAft>
                <a:spcPct val="0"/>
              </a:spcAft>
              <a:buClrTx/>
              <a:buSzTx/>
              <a:buFont typeface="Wingdings" panose="05000000000000000000" pitchFamily="2" charset="2"/>
              <a:buChar char="q"/>
              <a:tabLst/>
            </a:pPr>
            <a:r>
              <a:rPr kumimoji="0" lang="en-US" altLang="en-US" sz="1800" b="0" i="0" u="none" strike="noStrike" cap="none" normalizeH="0" baseline="0" dirty="0">
                <a:ln>
                  <a:noFill/>
                </a:ln>
                <a:solidFill>
                  <a:srgbClr val="002060"/>
                </a:solidFill>
                <a:effectLst/>
                <a:latin typeface="+mn-lt"/>
              </a:rPr>
              <a:t>Students may navigate through these modules using one of the following options:</a:t>
            </a:r>
          </a:p>
          <a:p>
            <a:pPr marL="800100" lvl="2">
              <a:lnSpc>
                <a:spcPct val="110000"/>
              </a:lnSpc>
              <a:buClrTx/>
              <a:buSzTx/>
              <a:buFont typeface="+mj-lt"/>
              <a:buAutoNum type="arabicPeriod"/>
            </a:pPr>
            <a:r>
              <a:rPr lang="en-US" altLang="en-US" sz="1800" u="sng" dirty="0">
                <a:solidFill>
                  <a:srgbClr val="0070C0"/>
                </a:solidFill>
                <a:latin typeface="+mn-lt"/>
              </a:rPr>
              <a:t>G</a:t>
            </a:r>
            <a:r>
              <a:rPr kumimoji="0" lang="en-US" altLang="en-US" sz="1800" b="0" i="0" u="sng" strike="noStrike" cap="none" normalizeH="0" baseline="0" dirty="0">
                <a:ln>
                  <a:noFill/>
                </a:ln>
                <a:solidFill>
                  <a:srgbClr val="0070C0"/>
                </a:solidFill>
                <a:effectLst/>
                <a:latin typeface="+mn-lt"/>
              </a:rPr>
              <a:t>uided learning </a:t>
            </a:r>
            <a:r>
              <a:rPr kumimoji="0" lang="en-US" altLang="en-US" sz="1800" b="0" i="0" u="none" strike="noStrike" cap="none" normalizeH="0" baseline="0" dirty="0">
                <a:ln>
                  <a:noFill/>
                </a:ln>
                <a:solidFill>
                  <a:srgbClr val="0070C0"/>
                </a:solidFill>
                <a:effectLst/>
                <a:latin typeface="+mn-lt"/>
              </a:rPr>
              <a:t>– student creates a profile using name and email address which enables progress tracking, activity results access, printable certificates/transcripts</a:t>
            </a:r>
          </a:p>
          <a:p>
            <a:pPr marL="800100" lvl="2">
              <a:lnSpc>
                <a:spcPct val="110000"/>
              </a:lnSpc>
              <a:buClrTx/>
              <a:buSzTx/>
              <a:buFont typeface="+mj-lt"/>
              <a:buAutoNum type="arabicPeriod"/>
            </a:pPr>
            <a:r>
              <a:rPr lang="en-US" altLang="en-US" sz="1800" u="sng" dirty="0">
                <a:solidFill>
                  <a:srgbClr val="0070C0"/>
                </a:solidFill>
                <a:latin typeface="+mn-lt"/>
              </a:rPr>
              <a:t>Self-Guided Learning </a:t>
            </a:r>
            <a:r>
              <a:rPr lang="en-US" altLang="en-US" sz="1800" dirty="0">
                <a:solidFill>
                  <a:srgbClr val="0070C0"/>
                </a:solidFill>
                <a:latin typeface="+mn-lt"/>
              </a:rPr>
              <a:t>– self-paced where the student can access and complete activities without creating a profile</a:t>
            </a:r>
            <a:endParaRPr kumimoji="0" lang="en-US" altLang="en-US" sz="1800" b="0" i="0" u="none" strike="noStrike" cap="none" normalizeH="0" baseline="0" dirty="0">
              <a:ln>
                <a:noFill/>
              </a:ln>
              <a:solidFill>
                <a:srgbClr val="0070C0"/>
              </a:solidFill>
              <a:effectLst/>
              <a:latin typeface="+mn-lt"/>
            </a:endParaRPr>
          </a:p>
          <a:p>
            <a:pPr marL="0" lvl="0" indent="0">
              <a:lnSpc>
                <a:spcPct val="110000"/>
              </a:lnSpc>
              <a:buClrTx/>
              <a:buSzTx/>
              <a:buNone/>
            </a:pPr>
            <a:endParaRPr kumimoji="0" lang="en-US" altLang="en-US" sz="800" b="0" i="0" u="none" strike="noStrike" cap="none" normalizeH="0" baseline="0" dirty="0">
              <a:ln>
                <a:noFill/>
              </a:ln>
              <a:solidFill>
                <a:srgbClr val="002060"/>
              </a:solidFill>
              <a:effectLst/>
              <a:latin typeface="+mn-lt"/>
            </a:endParaRPr>
          </a:p>
          <a:p>
            <a:pPr marL="285750" lvl="0" indent="-285750">
              <a:lnSpc>
                <a:spcPct val="110000"/>
              </a:lnSpc>
              <a:buClrTx/>
              <a:buSzTx/>
              <a:buFont typeface="Wingdings" panose="05000000000000000000" pitchFamily="2" charset="2"/>
              <a:buChar char="q"/>
            </a:pPr>
            <a:r>
              <a:rPr kumimoji="0" lang="en-US" altLang="en-US" sz="1800" b="0" i="0" u="none" strike="noStrike" cap="none" normalizeH="0" baseline="0" dirty="0">
                <a:ln>
                  <a:noFill/>
                </a:ln>
                <a:solidFill>
                  <a:srgbClr val="002060"/>
                </a:solidFill>
                <a:effectLst/>
                <a:latin typeface="+mn-lt"/>
              </a:rPr>
              <a:t>Includes facilitated instruction</a:t>
            </a:r>
            <a:r>
              <a:rPr lang="en-US" altLang="en-US" sz="1800" dirty="0">
                <a:solidFill>
                  <a:srgbClr val="002060"/>
                </a:solidFill>
                <a:latin typeface="+mn-lt"/>
              </a:rPr>
              <a:t>, and a trainers guide to help instructors working with students in planning lessons and helping students navigate this online training.</a:t>
            </a:r>
          </a:p>
          <a:p>
            <a:pPr marL="0" lvl="0" indent="0">
              <a:lnSpc>
                <a:spcPct val="110000"/>
              </a:lnSpc>
              <a:buClrTx/>
              <a:buSzTx/>
              <a:buNone/>
            </a:pPr>
            <a:endParaRPr lang="en-US" altLang="en-US" sz="800" dirty="0">
              <a:solidFill>
                <a:srgbClr val="002060"/>
              </a:solidFill>
              <a:latin typeface="+mn-lt"/>
            </a:endParaRPr>
          </a:p>
          <a:p>
            <a:pPr marL="285750" lvl="0" indent="-285750">
              <a:lnSpc>
                <a:spcPct val="110000"/>
              </a:lnSpc>
              <a:buClrTx/>
              <a:buSzTx/>
              <a:buFont typeface="Wingdings" panose="05000000000000000000" pitchFamily="2" charset="2"/>
              <a:buChar char="q"/>
            </a:pPr>
            <a:r>
              <a:rPr lang="en-US" altLang="en-US" sz="1800" dirty="0">
                <a:solidFill>
                  <a:srgbClr val="002060"/>
                </a:solidFill>
                <a:latin typeface="+mn-lt"/>
              </a:rPr>
              <a:t>Offers an option to set up teacher accounts for a subscription fee based on the number of students you would like to track. Teacher accounts enable you to monitor and track the progress of a group of students you may be working with to complete Explore-Work training activities.</a:t>
            </a:r>
            <a:br>
              <a:rPr kumimoji="0" lang="en-US" altLang="en-US" sz="1800" b="0" i="0" u="none" strike="noStrike" cap="none" normalizeH="0" baseline="0" dirty="0">
                <a:ln>
                  <a:noFill/>
                </a:ln>
                <a:solidFill>
                  <a:srgbClr val="002060"/>
                </a:solidFill>
                <a:effectLst/>
                <a:latin typeface="+mn-lt"/>
              </a:rPr>
            </a:br>
            <a:endParaRPr kumimoji="0" lang="en-US" altLang="en-US" sz="1800" b="0" i="0" u="none" strike="noStrike" cap="none" normalizeH="0" baseline="0" dirty="0">
              <a:ln>
                <a:noFill/>
              </a:ln>
              <a:solidFill>
                <a:srgbClr val="002060"/>
              </a:solidFill>
              <a:effectLst/>
              <a:latin typeface="+mn-lt"/>
            </a:endParaRPr>
          </a:p>
        </p:txBody>
      </p:sp>
      <p:pic>
        <p:nvPicPr>
          <p:cNvPr id="1026" name="Picture 2">
            <a:extLst>
              <a:ext uri="{FF2B5EF4-FFF2-40B4-BE49-F238E27FC236}">
                <a16:creationId xmlns:a16="http://schemas.microsoft.com/office/drawing/2014/main" id="{B4556F92-98B0-4604-8BA8-671BCA9D6027}"/>
              </a:ext>
              <a:ext uri="{C183D7F6-B498-43B3-948B-1728B52AA6E4}">
                <adec:decorative xmlns:adec="http://schemas.microsoft.com/office/drawing/2017/decorative" val="1"/>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rot="1091450">
            <a:off x="9553902" y="275174"/>
            <a:ext cx="2436501" cy="1364440"/>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114490902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456"/>
        <p:cNvGrpSpPr/>
        <p:nvPr/>
      </p:nvGrpSpPr>
      <p:grpSpPr>
        <a:xfrm>
          <a:off x="0" y="0"/>
          <a:ext cx="0" cy="0"/>
          <a:chOff x="0" y="0"/>
          <a:chExt cx="0" cy="0"/>
        </a:xfrm>
      </p:grpSpPr>
      <p:sp>
        <p:nvSpPr>
          <p:cNvPr id="457" name="Google Shape;457;p60">
            <a:extLst>
              <a:ext uri="{C183D7F6-B498-43B3-948B-1728B52AA6E4}">
                <adec:decorative xmlns:adec="http://schemas.microsoft.com/office/drawing/2017/decorative" val="1"/>
              </a:ext>
            </a:extLst>
          </p:cNvPr>
          <p:cNvSpPr txBox="1">
            <a:spLocks noGrp="1"/>
          </p:cNvSpPr>
          <p:nvPr>
            <p:ph type="title"/>
          </p:nvPr>
        </p:nvSpPr>
        <p:spPr>
          <a:xfrm>
            <a:off x="155075" y="-146650"/>
            <a:ext cx="4494300" cy="23577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lt1"/>
              </a:buClr>
              <a:buSzPts val="3600"/>
              <a:buFont typeface="Helvetica Neue"/>
              <a:buNone/>
            </a:pPr>
            <a:r>
              <a:rPr lang="en-US"/>
              <a:t>Pre-Employment Transition Services (361.48 (a))</a:t>
            </a:r>
            <a:endParaRPr/>
          </a:p>
        </p:txBody>
      </p:sp>
      <p:sp>
        <p:nvSpPr>
          <p:cNvPr id="458" name="Google Shape;458;p60">
            <a:extLst>
              <a:ext uri="{C183D7F6-B498-43B3-948B-1728B52AA6E4}">
                <adec:decorative xmlns:adec="http://schemas.microsoft.com/office/drawing/2017/decorative" val="1"/>
              </a:ext>
            </a:extLst>
          </p:cNvPr>
          <p:cNvSpPr txBox="1">
            <a:spLocks noGrp="1"/>
          </p:cNvSpPr>
          <p:nvPr>
            <p:ph type="body" idx="1"/>
          </p:nvPr>
        </p:nvSpPr>
        <p:spPr>
          <a:xfrm>
            <a:off x="5322375" y="451325"/>
            <a:ext cx="6720900" cy="62445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SzPts val="1680"/>
              <a:buNone/>
            </a:pPr>
            <a:endParaRPr sz="2600" dirty="0">
              <a:solidFill>
                <a:schemeClr val="dk2"/>
              </a:solidFill>
            </a:endParaRPr>
          </a:p>
          <a:p>
            <a:pPr marL="457200" lvl="0" indent="-368300" algn="l" rtl="0">
              <a:lnSpc>
                <a:spcPct val="85714"/>
              </a:lnSpc>
              <a:spcBef>
                <a:spcPts val="1200"/>
              </a:spcBef>
              <a:spcAft>
                <a:spcPts val="0"/>
              </a:spcAft>
              <a:buClr>
                <a:schemeClr val="dk2"/>
              </a:buClr>
              <a:buSzPts val="2200"/>
              <a:buFont typeface="Arial"/>
              <a:buChar char="➔"/>
            </a:pPr>
            <a:r>
              <a:rPr lang="en-US" sz="2200" dirty="0">
                <a:solidFill>
                  <a:schemeClr val="dk2"/>
                </a:solidFill>
                <a:latin typeface="Arial"/>
                <a:ea typeface="Arial"/>
                <a:cs typeface="Arial"/>
                <a:sym typeface="Arial"/>
              </a:rPr>
              <a:t>Represent the earliest set of services available for </a:t>
            </a:r>
            <a:r>
              <a:rPr lang="en-US" sz="2200" b="1" dirty="0">
                <a:solidFill>
                  <a:schemeClr val="dk2"/>
                </a:solidFill>
                <a:latin typeface="Arial"/>
                <a:ea typeface="Arial"/>
                <a:cs typeface="Arial"/>
                <a:sym typeface="Arial"/>
              </a:rPr>
              <a:t>students with disabilities</a:t>
            </a:r>
            <a:r>
              <a:rPr lang="en-US" sz="2200" dirty="0">
                <a:solidFill>
                  <a:schemeClr val="dk2"/>
                </a:solidFill>
                <a:latin typeface="Arial"/>
                <a:ea typeface="Arial"/>
                <a:cs typeface="Arial"/>
                <a:sym typeface="Arial"/>
              </a:rPr>
              <a:t> who are </a:t>
            </a:r>
            <a:r>
              <a:rPr lang="en-US" sz="2200" b="1" dirty="0">
                <a:solidFill>
                  <a:schemeClr val="dk2"/>
                </a:solidFill>
                <a:latin typeface="Arial"/>
                <a:ea typeface="Arial"/>
                <a:cs typeface="Arial"/>
                <a:sym typeface="Arial"/>
              </a:rPr>
              <a:t>eligible or potentially eligible</a:t>
            </a:r>
            <a:r>
              <a:rPr lang="en-US" sz="2200" dirty="0">
                <a:solidFill>
                  <a:schemeClr val="dk2"/>
                </a:solidFill>
                <a:latin typeface="Arial"/>
                <a:ea typeface="Arial"/>
                <a:cs typeface="Arial"/>
                <a:sym typeface="Arial"/>
              </a:rPr>
              <a:t> for VR services, </a:t>
            </a:r>
            <a:endParaRPr sz="2200" dirty="0">
              <a:solidFill>
                <a:schemeClr val="dk2"/>
              </a:solidFill>
              <a:latin typeface="Arial"/>
              <a:ea typeface="Arial"/>
              <a:cs typeface="Arial"/>
              <a:sym typeface="Arial"/>
            </a:endParaRPr>
          </a:p>
          <a:p>
            <a:pPr marL="914400" lvl="0" indent="0" algn="l" rtl="0">
              <a:lnSpc>
                <a:spcPct val="85714"/>
              </a:lnSpc>
              <a:spcBef>
                <a:spcPts val="1200"/>
              </a:spcBef>
              <a:spcAft>
                <a:spcPts val="0"/>
              </a:spcAft>
              <a:buSzPts val="1680"/>
              <a:buNone/>
            </a:pPr>
            <a:endParaRPr sz="600" dirty="0">
              <a:solidFill>
                <a:schemeClr val="dk2"/>
              </a:solidFill>
              <a:latin typeface="Arial"/>
              <a:ea typeface="Arial"/>
              <a:cs typeface="Arial"/>
              <a:sym typeface="Arial"/>
            </a:endParaRPr>
          </a:p>
          <a:p>
            <a:pPr marL="457200" lvl="0" indent="-368300" algn="l" rtl="0">
              <a:lnSpc>
                <a:spcPct val="85714"/>
              </a:lnSpc>
              <a:spcBef>
                <a:spcPts val="1200"/>
              </a:spcBef>
              <a:spcAft>
                <a:spcPts val="0"/>
              </a:spcAft>
              <a:buClr>
                <a:schemeClr val="dk2"/>
              </a:buClr>
              <a:buSzPts val="2200"/>
              <a:buFont typeface="Arial"/>
              <a:buChar char="➔"/>
            </a:pPr>
            <a:r>
              <a:rPr lang="en-US" sz="2200" dirty="0">
                <a:solidFill>
                  <a:schemeClr val="dk2"/>
                </a:solidFill>
                <a:latin typeface="Arial"/>
                <a:ea typeface="Arial"/>
                <a:cs typeface="Arial"/>
                <a:sym typeface="Arial"/>
              </a:rPr>
              <a:t>Are </a:t>
            </a:r>
            <a:r>
              <a:rPr lang="en-US" sz="2200" b="1" dirty="0">
                <a:solidFill>
                  <a:schemeClr val="dk2"/>
                </a:solidFill>
                <a:latin typeface="Arial"/>
                <a:ea typeface="Arial"/>
                <a:cs typeface="Arial"/>
                <a:sym typeface="Arial"/>
              </a:rPr>
              <a:t>short-term in nature</a:t>
            </a:r>
            <a:r>
              <a:rPr lang="en-US" sz="2200" dirty="0">
                <a:solidFill>
                  <a:schemeClr val="dk2"/>
                </a:solidFill>
                <a:latin typeface="Arial"/>
                <a:ea typeface="Arial"/>
                <a:cs typeface="Arial"/>
                <a:sym typeface="Arial"/>
              </a:rPr>
              <a:t>, and</a:t>
            </a:r>
            <a:endParaRPr sz="2200" dirty="0">
              <a:solidFill>
                <a:schemeClr val="dk2"/>
              </a:solidFill>
              <a:latin typeface="Arial"/>
              <a:ea typeface="Arial"/>
              <a:cs typeface="Arial"/>
              <a:sym typeface="Arial"/>
            </a:endParaRPr>
          </a:p>
          <a:p>
            <a:pPr marL="914400" lvl="0" indent="0" algn="l" rtl="0">
              <a:lnSpc>
                <a:spcPct val="85714"/>
              </a:lnSpc>
              <a:spcBef>
                <a:spcPts val="1200"/>
              </a:spcBef>
              <a:spcAft>
                <a:spcPts val="0"/>
              </a:spcAft>
              <a:buSzPts val="1680"/>
              <a:buNone/>
            </a:pPr>
            <a:endParaRPr sz="600" dirty="0">
              <a:solidFill>
                <a:schemeClr val="dk2"/>
              </a:solidFill>
              <a:latin typeface="Arial"/>
              <a:ea typeface="Arial"/>
              <a:cs typeface="Arial"/>
              <a:sym typeface="Arial"/>
            </a:endParaRPr>
          </a:p>
          <a:p>
            <a:pPr marL="457200" lvl="0" indent="-335280" algn="l" rtl="0">
              <a:lnSpc>
                <a:spcPct val="85714"/>
              </a:lnSpc>
              <a:spcBef>
                <a:spcPts val="1200"/>
              </a:spcBef>
              <a:spcAft>
                <a:spcPts val="0"/>
              </a:spcAft>
              <a:buClr>
                <a:schemeClr val="dk2"/>
              </a:buClr>
              <a:buSzPts val="1680"/>
              <a:buFont typeface="Arial"/>
              <a:buChar char="➔"/>
            </a:pPr>
            <a:r>
              <a:rPr lang="en-US" sz="2200" dirty="0">
                <a:solidFill>
                  <a:schemeClr val="dk2"/>
                </a:solidFill>
                <a:latin typeface="Arial"/>
                <a:ea typeface="Arial"/>
                <a:cs typeface="Arial"/>
                <a:sym typeface="Arial"/>
              </a:rPr>
              <a:t>Designed to help students </a:t>
            </a:r>
            <a:r>
              <a:rPr lang="en-US" sz="2200" b="1" dirty="0">
                <a:solidFill>
                  <a:schemeClr val="dk2"/>
                </a:solidFill>
                <a:latin typeface="Arial"/>
                <a:ea typeface="Arial"/>
                <a:cs typeface="Arial"/>
                <a:sym typeface="Arial"/>
              </a:rPr>
              <a:t>identify career interests</a:t>
            </a:r>
            <a:r>
              <a:rPr lang="en-US" sz="2200" dirty="0">
                <a:solidFill>
                  <a:schemeClr val="dk2"/>
                </a:solidFill>
                <a:latin typeface="Arial"/>
                <a:ea typeface="Arial"/>
                <a:cs typeface="Arial"/>
                <a:sym typeface="Arial"/>
              </a:rPr>
              <a:t>, which may be further explored through additional vocational rehabilitation (VR) services, such as transition services and other individualized VR services.</a:t>
            </a:r>
            <a:r>
              <a:rPr lang="en-US" dirty="0">
                <a:solidFill>
                  <a:schemeClr val="dk2"/>
                </a:solidFill>
                <a:latin typeface="Arial"/>
                <a:ea typeface="Arial"/>
                <a:cs typeface="Arial"/>
                <a:sym typeface="Arial"/>
              </a:rPr>
              <a:t> </a:t>
            </a:r>
            <a:endParaRPr dirty="0">
              <a:solidFill>
                <a:schemeClr val="dk2"/>
              </a:solidFill>
              <a:latin typeface="Arial"/>
              <a:ea typeface="Arial"/>
              <a:cs typeface="Arial"/>
              <a:sym typeface="Arial"/>
            </a:endParaRPr>
          </a:p>
          <a:p>
            <a:pPr marL="914400" lvl="0" indent="0" algn="l" rtl="0">
              <a:lnSpc>
                <a:spcPct val="85714"/>
              </a:lnSpc>
              <a:spcBef>
                <a:spcPts val="1200"/>
              </a:spcBef>
              <a:spcAft>
                <a:spcPts val="0"/>
              </a:spcAft>
              <a:buSzPts val="1680"/>
              <a:buNone/>
            </a:pPr>
            <a:endParaRPr sz="600" dirty="0">
              <a:solidFill>
                <a:schemeClr val="dk2"/>
              </a:solidFill>
              <a:latin typeface="Arial"/>
              <a:ea typeface="Arial"/>
              <a:cs typeface="Arial"/>
              <a:sym typeface="Arial"/>
            </a:endParaRPr>
          </a:p>
          <a:p>
            <a:pPr marL="457200" lvl="0" indent="-368300" algn="l" rtl="0">
              <a:lnSpc>
                <a:spcPct val="85714"/>
              </a:lnSpc>
              <a:spcBef>
                <a:spcPts val="1200"/>
              </a:spcBef>
              <a:spcAft>
                <a:spcPts val="0"/>
              </a:spcAft>
              <a:buClr>
                <a:schemeClr val="accent1"/>
              </a:buClr>
              <a:buSzPts val="2200"/>
              <a:buFont typeface="Arial"/>
              <a:buChar char="★"/>
            </a:pPr>
            <a:r>
              <a:rPr lang="en-US" sz="2200" b="1" dirty="0">
                <a:solidFill>
                  <a:schemeClr val="accent1"/>
                </a:solidFill>
                <a:latin typeface="Arial"/>
                <a:ea typeface="Arial"/>
                <a:cs typeface="Arial"/>
                <a:sym typeface="Arial"/>
              </a:rPr>
              <a:t>May begin once a student requests or is recommended for one or more pre-employment transition services; and</a:t>
            </a:r>
            <a:endParaRPr sz="2200" b="1" dirty="0">
              <a:solidFill>
                <a:schemeClr val="accent1"/>
              </a:solidFill>
              <a:latin typeface="Arial"/>
              <a:ea typeface="Arial"/>
              <a:cs typeface="Arial"/>
              <a:sym typeface="Arial"/>
            </a:endParaRPr>
          </a:p>
          <a:p>
            <a:pPr marL="0" lvl="0" indent="0" algn="l" rtl="0">
              <a:lnSpc>
                <a:spcPct val="85714"/>
              </a:lnSpc>
              <a:spcBef>
                <a:spcPts val="1200"/>
              </a:spcBef>
              <a:spcAft>
                <a:spcPts val="0"/>
              </a:spcAft>
              <a:buSzPts val="1680"/>
              <a:buNone/>
            </a:pPr>
            <a:endParaRPr sz="600" b="1" dirty="0">
              <a:solidFill>
                <a:schemeClr val="accent1"/>
              </a:solidFill>
              <a:latin typeface="Arial"/>
              <a:ea typeface="Arial"/>
              <a:cs typeface="Arial"/>
              <a:sym typeface="Arial"/>
            </a:endParaRPr>
          </a:p>
          <a:p>
            <a:pPr marL="457200" lvl="0" indent="-368300" algn="l" rtl="0">
              <a:lnSpc>
                <a:spcPct val="85714"/>
              </a:lnSpc>
              <a:spcBef>
                <a:spcPts val="1200"/>
              </a:spcBef>
              <a:spcAft>
                <a:spcPts val="0"/>
              </a:spcAft>
              <a:buClr>
                <a:schemeClr val="accent1"/>
              </a:buClr>
              <a:buSzPts val="2200"/>
              <a:buFont typeface="Arial"/>
              <a:buChar char="★"/>
            </a:pPr>
            <a:r>
              <a:rPr lang="en-US" sz="2200" b="1" dirty="0">
                <a:solidFill>
                  <a:schemeClr val="accent1"/>
                </a:solidFill>
                <a:latin typeface="Arial"/>
                <a:ea typeface="Arial"/>
                <a:cs typeface="Arial"/>
                <a:sym typeface="Arial"/>
              </a:rPr>
              <a:t>Must be provided or arranged in collaboration with local educational agencies (LEAs)</a:t>
            </a:r>
            <a:br>
              <a:rPr lang="en-US" sz="2800" dirty="0"/>
            </a:br>
            <a:endParaRPr sz="3600" dirty="0">
              <a:solidFill>
                <a:schemeClr val="dk2"/>
              </a:solidFill>
            </a:endParaRPr>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43ECB6-31EF-4D09-8B1B-084F4BBF44A4}"/>
              </a:ext>
            </a:extLst>
          </p:cNvPr>
          <p:cNvSpPr>
            <a:spLocks noGrp="1"/>
          </p:cNvSpPr>
          <p:nvPr>
            <p:ph type="title"/>
          </p:nvPr>
        </p:nvSpPr>
        <p:spPr>
          <a:xfrm>
            <a:off x="257433" y="253337"/>
            <a:ext cx="11567984" cy="454171"/>
          </a:xfrm>
        </p:spPr>
        <p:txBody>
          <a:bodyPr>
            <a:normAutofit fontScale="90000"/>
          </a:bodyPr>
          <a:lstStyle/>
          <a:p>
            <a:r>
              <a:rPr lang="en-US" dirty="0">
                <a:hlinkClick r:id="rId4"/>
              </a:rPr>
              <a:t>Transition Tennessee: </a:t>
            </a:r>
            <a:r>
              <a:rPr lang="en-US" dirty="0">
                <a:solidFill>
                  <a:srgbClr val="0070C0"/>
                </a:solidFill>
                <a:hlinkClick r:id="rId4"/>
              </a:rPr>
              <a:t>Pre-ETS Sequencing Guide</a:t>
            </a:r>
            <a:endParaRPr lang="en-US" dirty="0">
              <a:hlinkClick r:id="rId4"/>
            </a:endParaRPr>
          </a:p>
        </p:txBody>
      </p:sp>
      <p:sp>
        <p:nvSpPr>
          <p:cNvPr id="4" name="Rectangle 1">
            <a:extLst>
              <a:ext uri="{FF2B5EF4-FFF2-40B4-BE49-F238E27FC236}">
                <a16:creationId xmlns:a16="http://schemas.microsoft.com/office/drawing/2014/main" id="{878A4ED7-90E1-4A76-B2F7-969929FE7AA9}"/>
              </a:ext>
            </a:extLst>
          </p:cNvPr>
          <p:cNvSpPr>
            <a:spLocks noGrp="1" noChangeArrowheads="1"/>
          </p:cNvSpPr>
          <p:nvPr>
            <p:ph type="body" idx="1"/>
          </p:nvPr>
        </p:nvSpPr>
        <p:spPr bwMode="auto">
          <a:xfrm>
            <a:off x="257433" y="802149"/>
            <a:ext cx="6283216" cy="54845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285750" marR="0" lvl="0" indent="-285750" algn="l" defTabSz="914400" rtl="0" eaLnBrk="0" fontAlgn="base" latinLnBrk="0" hangingPunct="0">
              <a:lnSpc>
                <a:spcPct val="110000"/>
              </a:lnSpc>
              <a:spcBef>
                <a:spcPct val="0"/>
              </a:spcBef>
              <a:spcAft>
                <a:spcPct val="0"/>
              </a:spcAft>
              <a:buClrTx/>
              <a:buSzTx/>
              <a:buFont typeface="Wingdings" panose="05000000000000000000" pitchFamily="2" charset="2"/>
              <a:buChar char="q"/>
              <a:tabLst/>
            </a:pPr>
            <a:r>
              <a:rPr kumimoji="0" lang="en-US" altLang="en-US" sz="1800" b="0" i="0" u="none" strike="noStrike" cap="none" normalizeH="0" baseline="0" dirty="0">
                <a:ln>
                  <a:noFill/>
                </a:ln>
                <a:solidFill>
                  <a:srgbClr val="002060"/>
                </a:solidFill>
                <a:effectLst/>
                <a:latin typeface="+mn-lt"/>
              </a:rPr>
              <a:t>The Pre-Employment Transition Services Sequencing Guide is an instructional tool intended to be used by Pre-ETS providers or other instructors. </a:t>
            </a:r>
          </a:p>
          <a:p>
            <a:pPr marL="285750" marR="0" lvl="0" indent="-285750" algn="l" defTabSz="914400" rtl="0" eaLnBrk="0" fontAlgn="base" latinLnBrk="0" hangingPunct="0">
              <a:lnSpc>
                <a:spcPct val="110000"/>
              </a:lnSpc>
              <a:spcBef>
                <a:spcPct val="0"/>
              </a:spcBef>
              <a:spcAft>
                <a:spcPct val="0"/>
              </a:spcAft>
              <a:buClrTx/>
              <a:buSzTx/>
              <a:buFont typeface="Wingdings" panose="05000000000000000000" pitchFamily="2" charset="2"/>
              <a:buChar char="q"/>
              <a:tabLst/>
            </a:pPr>
            <a:endParaRPr kumimoji="0" lang="en-US" altLang="en-US" sz="1800" b="0" i="0" u="none" strike="noStrike" cap="none" normalizeH="0" baseline="0" dirty="0">
              <a:ln>
                <a:noFill/>
              </a:ln>
              <a:solidFill>
                <a:srgbClr val="002060"/>
              </a:solidFill>
              <a:effectLst/>
              <a:latin typeface="+mn-lt"/>
            </a:endParaRPr>
          </a:p>
          <a:p>
            <a:pPr marL="285750" marR="0" lvl="0" indent="-285750" algn="l" defTabSz="914400" rtl="0" eaLnBrk="0" fontAlgn="base" latinLnBrk="0" hangingPunct="0">
              <a:lnSpc>
                <a:spcPct val="110000"/>
              </a:lnSpc>
              <a:spcBef>
                <a:spcPct val="0"/>
              </a:spcBef>
              <a:spcAft>
                <a:spcPct val="0"/>
              </a:spcAft>
              <a:buClrTx/>
              <a:buSzTx/>
              <a:buFont typeface="Wingdings" panose="05000000000000000000" pitchFamily="2" charset="2"/>
              <a:buChar char="q"/>
              <a:tabLst/>
            </a:pPr>
            <a:r>
              <a:rPr kumimoji="0" lang="en-US" altLang="en-US" sz="1800" b="0" i="0" u="none" strike="noStrike" cap="none" normalizeH="0" baseline="0" dirty="0">
                <a:ln>
                  <a:noFill/>
                </a:ln>
                <a:solidFill>
                  <a:srgbClr val="002060"/>
                </a:solidFill>
                <a:effectLst/>
                <a:latin typeface="+mn-lt"/>
              </a:rPr>
              <a:t>The</a:t>
            </a:r>
            <a:r>
              <a:rPr lang="en-US" altLang="en-US" sz="1800" dirty="0">
                <a:solidFill>
                  <a:srgbClr val="002060"/>
                </a:solidFill>
                <a:latin typeface="+mn-lt"/>
              </a:rPr>
              <a:t> </a:t>
            </a:r>
            <a:r>
              <a:rPr kumimoji="0" lang="en-US" altLang="en-US" sz="1800" b="0" i="0" u="none" strike="noStrike" cap="none" normalizeH="0" baseline="0" dirty="0">
                <a:ln>
                  <a:noFill/>
                </a:ln>
                <a:solidFill>
                  <a:srgbClr val="002060"/>
                </a:solidFill>
                <a:effectLst/>
                <a:latin typeface="+mn-lt"/>
              </a:rPr>
              <a:t>guide provides a recommended framework and sequence to deliver Pre-ETS. </a:t>
            </a:r>
          </a:p>
          <a:p>
            <a:pPr marL="285750" marR="0" lvl="0" indent="-285750" algn="l" defTabSz="914400" rtl="0" eaLnBrk="0" fontAlgn="base" latinLnBrk="0" hangingPunct="0">
              <a:lnSpc>
                <a:spcPct val="110000"/>
              </a:lnSpc>
              <a:spcBef>
                <a:spcPct val="0"/>
              </a:spcBef>
              <a:spcAft>
                <a:spcPct val="0"/>
              </a:spcAft>
              <a:buClrTx/>
              <a:buSzTx/>
              <a:buFont typeface="Wingdings" panose="05000000000000000000" pitchFamily="2" charset="2"/>
              <a:buChar char="q"/>
              <a:tabLst/>
            </a:pPr>
            <a:endParaRPr kumimoji="0" lang="en-US" altLang="en-US" sz="1800" b="0" i="0" u="none" strike="noStrike" cap="none" normalizeH="0" baseline="0" dirty="0">
              <a:ln>
                <a:noFill/>
              </a:ln>
              <a:solidFill>
                <a:srgbClr val="002060"/>
              </a:solidFill>
              <a:effectLst/>
              <a:latin typeface="+mn-lt"/>
            </a:endParaRPr>
          </a:p>
          <a:p>
            <a:pPr marL="285750" marR="0" lvl="0" indent="-285750" algn="l" defTabSz="914400" rtl="0" eaLnBrk="0" fontAlgn="base" latinLnBrk="0" hangingPunct="0">
              <a:lnSpc>
                <a:spcPct val="110000"/>
              </a:lnSpc>
              <a:spcBef>
                <a:spcPct val="0"/>
              </a:spcBef>
              <a:spcAft>
                <a:spcPct val="0"/>
              </a:spcAft>
              <a:buClrTx/>
              <a:buSzTx/>
              <a:buFont typeface="Wingdings" panose="05000000000000000000" pitchFamily="2" charset="2"/>
              <a:buChar char="q"/>
              <a:tabLst/>
            </a:pPr>
            <a:r>
              <a:rPr kumimoji="0" lang="en-US" altLang="en-US" sz="1800" b="0" i="0" u="none" strike="noStrike" cap="none" normalizeH="0" baseline="0" dirty="0">
                <a:ln>
                  <a:noFill/>
                </a:ln>
                <a:solidFill>
                  <a:srgbClr val="002060"/>
                </a:solidFill>
                <a:effectLst/>
                <a:latin typeface="+mn-lt"/>
              </a:rPr>
              <a:t>It supports providers and instructors in identifying a student’s current progress, tracking activities, and individualizing services categorized under each of the five required Pre-ETS.  </a:t>
            </a:r>
          </a:p>
          <a:p>
            <a:pPr marL="285750" marR="0" lvl="0" indent="-285750" algn="l" defTabSz="914400" rtl="0" eaLnBrk="0" fontAlgn="base" latinLnBrk="0" hangingPunct="0">
              <a:lnSpc>
                <a:spcPct val="110000"/>
              </a:lnSpc>
              <a:spcBef>
                <a:spcPct val="0"/>
              </a:spcBef>
              <a:spcAft>
                <a:spcPct val="0"/>
              </a:spcAft>
              <a:buClrTx/>
              <a:buSzTx/>
              <a:buFont typeface="Wingdings" panose="05000000000000000000" pitchFamily="2" charset="2"/>
              <a:buChar char="q"/>
              <a:tabLst/>
            </a:pPr>
            <a:endParaRPr kumimoji="0" lang="en-US" altLang="en-US" sz="1800" b="0" i="0" u="none" strike="noStrike" cap="none" normalizeH="0" baseline="0" dirty="0">
              <a:ln>
                <a:noFill/>
              </a:ln>
              <a:solidFill>
                <a:srgbClr val="002060"/>
              </a:solidFill>
              <a:effectLst/>
              <a:latin typeface="+mn-lt"/>
            </a:endParaRPr>
          </a:p>
          <a:p>
            <a:pPr marL="285750" marR="0" lvl="0" indent="-285750" algn="l" defTabSz="914400" rtl="0" eaLnBrk="0" fontAlgn="base" latinLnBrk="0" hangingPunct="0">
              <a:lnSpc>
                <a:spcPct val="110000"/>
              </a:lnSpc>
              <a:spcBef>
                <a:spcPct val="0"/>
              </a:spcBef>
              <a:spcAft>
                <a:spcPct val="0"/>
              </a:spcAft>
              <a:buClrTx/>
              <a:buSzTx/>
              <a:buFont typeface="Wingdings" panose="05000000000000000000" pitchFamily="2" charset="2"/>
              <a:buChar char="q"/>
              <a:tabLst/>
            </a:pPr>
            <a:r>
              <a:rPr kumimoji="0" lang="en-US" altLang="en-US" sz="1800" b="0" i="0" u="none" strike="noStrike" cap="none" normalizeH="0" baseline="0" dirty="0">
                <a:ln>
                  <a:noFill/>
                </a:ln>
                <a:solidFill>
                  <a:srgbClr val="002060"/>
                </a:solidFill>
                <a:effectLst/>
                <a:latin typeface="+mn-lt"/>
              </a:rPr>
              <a:t>Using this guide will help to ensure that students are developing the skills and knowledge that are relevant and necessary to help them explore careers, prepare for, and achieve postsecondary goals to include competitive, integrated employment outcomes. </a:t>
            </a:r>
            <a:br>
              <a:rPr kumimoji="0" lang="en-US" altLang="en-US" sz="1800" b="0" i="0" u="none" strike="noStrike" cap="none" normalizeH="0" baseline="0" dirty="0">
                <a:ln>
                  <a:noFill/>
                </a:ln>
                <a:solidFill>
                  <a:srgbClr val="002060"/>
                </a:solidFill>
                <a:effectLst/>
                <a:latin typeface="+mn-lt"/>
              </a:rPr>
            </a:br>
            <a:endParaRPr kumimoji="0" lang="en-US" altLang="en-US" sz="1800" b="0" i="0" u="none" strike="noStrike" cap="none" normalizeH="0" baseline="0" dirty="0">
              <a:ln>
                <a:noFill/>
              </a:ln>
              <a:solidFill>
                <a:srgbClr val="002060"/>
              </a:solidFill>
              <a:effectLst/>
              <a:latin typeface="+mn-lt"/>
            </a:endParaRPr>
          </a:p>
        </p:txBody>
      </p:sp>
      <p:pic>
        <p:nvPicPr>
          <p:cNvPr id="5" name="Picture 4">
            <a:extLst>
              <a:ext uri="{FF2B5EF4-FFF2-40B4-BE49-F238E27FC236}">
                <a16:creationId xmlns:a16="http://schemas.microsoft.com/office/drawing/2014/main" id="{A5D0A2D4-553E-4006-A16A-952B526D4699}"/>
              </a:ext>
              <a:ext uri="{C183D7F6-B498-43B3-948B-1728B52AA6E4}">
                <adec:decorative xmlns:adec="http://schemas.microsoft.com/office/drawing/2017/decorative" val="1"/>
              </a:ext>
            </a:extLst>
          </p:cNvPr>
          <p:cNvPicPr>
            <a:picLocks noChangeAspect="1"/>
          </p:cNvPicPr>
          <p:nvPr/>
        </p:nvPicPr>
        <p:blipFill>
          <a:blip r:embed="rId5"/>
          <a:stretch>
            <a:fillRect/>
          </a:stretch>
        </p:blipFill>
        <p:spPr>
          <a:xfrm>
            <a:off x="6540649" y="1524391"/>
            <a:ext cx="5019675" cy="3400425"/>
          </a:xfrm>
          <a:prstGeom prst="rect">
            <a:avLst/>
          </a:prstGeom>
        </p:spPr>
      </p:pic>
      <p:sp>
        <p:nvSpPr>
          <p:cNvPr id="7" name="Rectangle 6">
            <a:extLst>
              <a:ext uri="{FF2B5EF4-FFF2-40B4-BE49-F238E27FC236}">
                <a16:creationId xmlns:a16="http://schemas.microsoft.com/office/drawing/2014/main" id="{A104181F-1178-403A-AC08-4260AA098294}"/>
              </a:ext>
            </a:extLst>
          </p:cNvPr>
          <p:cNvSpPr/>
          <p:nvPr/>
        </p:nvSpPr>
        <p:spPr>
          <a:xfrm>
            <a:off x="6861425" y="5114098"/>
            <a:ext cx="4378122" cy="923330"/>
          </a:xfrm>
          <a:prstGeom prst="rect">
            <a:avLst/>
          </a:prstGeom>
          <a:noFill/>
        </p:spPr>
        <p:txBody>
          <a:bodyPr wrap="none" lIns="91440" tIns="45720" rIns="91440" bIns="45720">
            <a:spAutoFit/>
          </a:bodyPr>
          <a:lstStyle/>
          <a:p>
            <a:pPr algn="ctr"/>
            <a:r>
              <a:rPr lang="en-US" sz="5400" b="0" cap="none" spc="0" dirty="0">
                <a:ln w="0"/>
                <a:solidFill>
                  <a:schemeClr val="accent1"/>
                </a:solidFill>
                <a:effectLst>
                  <a:outerShdw blurRad="38100" dist="25400" dir="5400000" algn="ctr" rotWithShape="0">
                    <a:srgbClr val="6E747A">
                      <a:alpha val="43000"/>
                    </a:srgbClr>
                  </a:outerShdw>
                </a:effectLst>
              </a:rPr>
              <a:t>One Example</a:t>
            </a:r>
          </a:p>
        </p:txBody>
      </p:sp>
    </p:spTree>
    <p:custDataLst>
      <p:tags r:id="rId1"/>
    </p:custDataLst>
    <p:extLst>
      <p:ext uri="{BB962C8B-B14F-4D97-AF65-F5344CB8AC3E}">
        <p14:creationId xmlns:p14="http://schemas.microsoft.com/office/powerpoint/2010/main" val="2935962877"/>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7F2CC3-AC21-42A5-9E93-2C2E70D07FAD}"/>
              </a:ext>
            </a:extLst>
          </p:cNvPr>
          <p:cNvSpPr>
            <a:spLocks noGrp="1"/>
          </p:cNvSpPr>
          <p:nvPr>
            <p:ph type="title"/>
          </p:nvPr>
        </p:nvSpPr>
        <p:spPr>
          <a:xfrm>
            <a:off x="257432" y="239484"/>
            <a:ext cx="11567984" cy="499907"/>
          </a:xfrm>
        </p:spPr>
        <p:txBody>
          <a:bodyPr>
            <a:noAutofit/>
          </a:bodyPr>
          <a:lstStyle/>
          <a:p>
            <a:pPr>
              <a:lnSpc>
                <a:spcPct val="100000"/>
              </a:lnSpc>
            </a:pPr>
            <a:r>
              <a:rPr lang="en-US" sz="3200" dirty="0"/>
              <a:t>Additional Pre-Employment Transition Services Resources</a:t>
            </a:r>
          </a:p>
        </p:txBody>
      </p:sp>
      <p:sp>
        <p:nvSpPr>
          <p:cNvPr id="4" name="Rectangle 3">
            <a:extLst>
              <a:ext uri="{FF2B5EF4-FFF2-40B4-BE49-F238E27FC236}">
                <a16:creationId xmlns:a16="http://schemas.microsoft.com/office/drawing/2014/main" id="{354C6F42-B198-4547-A3A6-F5224EB4E6E3}"/>
              </a:ext>
            </a:extLst>
          </p:cNvPr>
          <p:cNvSpPr/>
          <p:nvPr/>
        </p:nvSpPr>
        <p:spPr>
          <a:xfrm>
            <a:off x="366584" y="951398"/>
            <a:ext cx="11458832" cy="4955203"/>
          </a:xfrm>
          <a:prstGeom prst="rect">
            <a:avLst/>
          </a:prstGeom>
        </p:spPr>
        <p:txBody>
          <a:bodyPr wrap="square">
            <a:spAutoFit/>
          </a:bodyPr>
          <a:lstStyle/>
          <a:p>
            <a:pPr marL="285750" marR="0" lvl="0" indent="-285750">
              <a:spcBef>
                <a:spcPts val="1200"/>
              </a:spcBef>
              <a:spcAft>
                <a:spcPts val="0"/>
              </a:spcAft>
              <a:buClr>
                <a:schemeClr val="accent2"/>
              </a:buClr>
              <a:buFont typeface="Arial" panose="020B0604020202020204" pitchFamily="34" charset="0"/>
              <a:buChar char="•"/>
            </a:pPr>
            <a:r>
              <a:rPr lang="en-US" b="1" u="sng" dirty="0">
                <a:solidFill>
                  <a:schemeClr val="accent2">
                    <a:lumMod val="75000"/>
                  </a:schemeClr>
                </a:solidFill>
                <a:latin typeface="Open Sans" pitchFamily="2" charset="0"/>
                <a:ea typeface="Open Sans" pitchFamily="2" charset="0"/>
                <a:cs typeface="Open Sans" pitchFamily="2" charset="0"/>
                <a:hlinkClick r:id="rId3">
                  <a:extLst>
                    <a:ext uri="{A12FA001-AC4F-418D-AE19-62706E023703}">
                      <ahyp:hlinkClr xmlns:ahyp="http://schemas.microsoft.com/office/drawing/2018/hyperlinkcolor" val="tx"/>
                    </a:ext>
                  </a:extLst>
                </a:hlinkClick>
              </a:rPr>
              <a:t>Overview of Pre-Employment Transition Services</a:t>
            </a:r>
            <a:r>
              <a:rPr lang="en-US" b="1" u="sng" dirty="0">
                <a:solidFill>
                  <a:schemeClr val="accent2">
                    <a:lumMod val="75000"/>
                  </a:schemeClr>
                </a:solidFill>
                <a:latin typeface="Open Sans" pitchFamily="2" charset="0"/>
                <a:ea typeface="Open Sans" pitchFamily="2" charset="0"/>
                <a:cs typeface="Open Sans" pitchFamily="2" charset="0"/>
              </a:rPr>
              <a:t> Webinar</a:t>
            </a:r>
          </a:p>
          <a:p>
            <a:pPr marL="285750" marR="0" lvl="0" indent="-285750">
              <a:spcBef>
                <a:spcPts val="1200"/>
              </a:spcBef>
              <a:spcAft>
                <a:spcPts val="0"/>
              </a:spcAft>
              <a:buClr>
                <a:schemeClr val="accent2"/>
              </a:buClr>
              <a:buFont typeface="Arial" panose="020B0604020202020204" pitchFamily="34" charset="0"/>
              <a:buChar char="•"/>
            </a:pPr>
            <a:r>
              <a:rPr lang="en-US" b="1" u="sng" dirty="0">
                <a:solidFill>
                  <a:schemeClr val="accent2">
                    <a:lumMod val="75000"/>
                  </a:schemeClr>
                </a:solidFill>
                <a:latin typeface="Open Sans" pitchFamily="2" charset="0"/>
                <a:ea typeface="Open Sans" pitchFamily="2" charset="0"/>
                <a:cs typeface="Open Sans" pitchFamily="2" charset="0"/>
                <a:hlinkClick r:id="rId4">
                  <a:extLst>
                    <a:ext uri="{A12FA001-AC4F-418D-AE19-62706E023703}">
                      <ahyp:hlinkClr xmlns:ahyp="http://schemas.microsoft.com/office/drawing/2018/hyperlinkcolor" val="tx"/>
                    </a:ext>
                  </a:extLst>
                </a:hlinkClick>
              </a:rPr>
              <a:t>Pre-Employment Transition Services Flexibility Based on Notice of Interpretation Webinar</a:t>
            </a:r>
            <a:endParaRPr lang="en-US" b="1" dirty="0">
              <a:solidFill>
                <a:schemeClr val="accent2">
                  <a:lumMod val="75000"/>
                </a:schemeClr>
              </a:solidFill>
              <a:latin typeface="Open Sans" pitchFamily="2" charset="0"/>
              <a:ea typeface="Open Sans" pitchFamily="2" charset="0"/>
              <a:cs typeface="Open Sans" pitchFamily="2" charset="0"/>
            </a:endParaRPr>
          </a:p>
          <a:p>
            <a:pPr marL="285750" marR="0" lvl="0" indent="-285750">
              <a:spcBef>
                <a:spcPts val="1200"/>
              </a:spcBef>
              <a:spcAft>
                <a:spcPts val="0"/>
              </a:spcAft>
              <a:buClr>
                <a:schemeClr val="accent2"/>
              </a:buClr>
              <a:buFont typeface="Arial" panose="020B0604020202020204" pitchFamily="34" charset="0"/>
              <a:buChar char="•"/>
            </a:pPr>
            <a:r>
              <a:rPr lang="en-US" b="1" u="sng" dirty="0">
                <a:solidFill>
                  <a:schemeClr val="accent2">
                    <a:lumMod val="75000"/>
                  </a:schemeClr>
                </a:solidFill>
                <a:latin typeface="Open Sans" pitchFamily="2" charset="0"/>
                <a:ea typeface="Open Sans" pitchFamily="2" charset="0"/>
                <a:cs typeface="Open Sans" pitchFamily="2" charset="0"/>
                <a:hlinkClick r:id="rId5">
                  <a:extLst>
                    <a:ext uri="{A12FA001-AC4F-418D-AE19-62706E023703}">
                      <ahyp:hlinkClr xmlns:ahyp="http://schemas.microsoft.com/office/drawing/2018/hyperlinkcolor" val="tx"/>
                    </a:ext>
                  </a:extLst>
                </a:hlinkClick>
              </a:rPr>
              <a:t>Policy Guide for Pre-Employment Transition Services for Students with Disabilities</a:t>
            </a:r>
            <a:endParaRPr lang="en-US" b="1" dirty="0">
              <a:solidFill>
                <a:schemeClr val="accent2">
                  <a:lumMod val="75000"/>
                </a:schemeClr>
              </a:solidFill>
              <a:latin typeface="Open Sans" pitchFamily="2" charset="0"/>
              <a:ea typeface="Open Sans" pitchFamily="2" charset="0"/>
              <a:cs typeface="Open Sans" pitchFamily="2" charset="0"/>
            </a:endParaRPr>
          </a:p>
          <a:p>
            <a:pPr marL="285750" marR="0" lvl="0" indent="-285750">
              <a:spcBef>
                <a:spcPts val="1200"/>
              </a:spcBef>
              <a:spcAft>
                <a:spcPts val="0"/>
              </a:spcAft>
              <a:buClr>
                <a:schemeClr val="accent2"/>
              </a:buClr>
              <a:buFont typeface="Arial" panose="020B0604020202020204" pitchFamily="34" charset="0"/>
              <a:buChar char="•"/>
            </a:pPr>
            <a:r>
              <a:rPr lang="en-US" b="1" u="sng" dirty="0">
                <a:solidFill>
                  <a:schemeClr val="accent2">
                    <a:lumMod val="75000"/>
                  </a:schemeClr>
                </a:solidFill>
                <a:latin typeface="Open Sans" pitchFamily="2" charset="0"/>
                <a:ea typeface="Open Sans" pitchFamily="2" charset="0"/>
                <a:cs typeface="Open Sans" pitchFamily="2" charset="0"/>
                <a:hlinkClick r:id="rId6">
                  <a:extLst>
                    <a:ext uri="{A12FA001-AC4F-418D-AE19-62706E023703}">
                      <ahyp:hlinkClr xmlns:ahyp="http://schemas.microsoft.com/office/drawing/2018/hyperlinkcolor" val="tx"/>
                    </a:ext>
                  </a:extLst>
                </a:hlinkClick>
              </a:rPr>
              <a:t>Side By Side View: Transition Services</a:t>
            </a:r>
            <a:endParaRPr lang="en-US" b="1" dirty="0">
              <a:solidFill>
                <a:schemeClr val="accent2">
                  <a:lumMod val="75000"/>
                </a:schemeClr>
              </a:solidFill>
              <a:latin typeface="Open Sans" pitchFamily="2" charset="0"/>
              <a:ea typeface="Open Sans" pitchFamily="2" charset="0"/>
              <a:cs typeface="Open Sans" pitchFamily="2" charset="0"/>
            </a:endParaRPr>
          </a:p>
          <a:p>
            <a:pPr marL="285750" marR="0" lvl="0" indent="-285750">
              <a:spcBef>
                <a:spcPts val="1200"/>
              </a:spcBef>
              <a:spcAft>
                <a:spcPts val="0"/>
              </a:spcAft>
              <a:buClr>
                <a:schemeClr val="accent2"/>
              </a:buClr>
              <a:buFont typeface="Arial" panose="020B0604020202020204" pitchFamily="34" charset="0"/>
              <a:buChar char="•"/>
            </a:pPr>
            <a:r>
              <a:rPr lang="en-US" b="1" u="sng" dirty="0">
                <a:solidFill>
                  <a:schemeClr val="accent2">
                    <a:lumMod val="75000"/>
                  </a:schemeClr>
                </a:solidFill>
                <a:latin typeface="Open Sans" pitchFamily="2" charset="0"/>
                <a:ea typeface="Open Sans" pitchFamily="2" charset="0"/>
                <a:cs typeface="Open Sans" pitchFamily="2" charset="0"/>
                <a:hlinkClick r:id="rId7">
                  <a:extLst>
                    <a:ext uri="{A12FA001-AC4F-418D-AE19-62706E023703}">
                      <ahyp:hlinkClr xmlns:ahyp="http://schemas.microsoft.com/office/drawing/2018/hyperlinkcolor" val="tx"/>
                    </a:ext>
                  </a:extLst>
                </a:hlinkClick>
              </a:rPr>
              <a:t>Frequently Asked Questions (FAQs) on Pre-Employment Transition Services</a:t>
            </a:r>
            <a:endParaRPr lang="en-US" b="1" dirty="0">
              <a:solidFill>
                <a:schemeClr val="accent2">
                  <a:lumMod val="75000"/>
                </a:schemeClr>
              </a:solidFill>
              <a:latin typeface="Open Sans" pitchFamily="2" charset="0"/>
              <a:ea typeface="Open Sans" pitchFamily="2" charset="0"/>
              <a:cs typeface="Open Sans" pitchFamily="2" charset="0"/>
            </a:endParaRPr>
          </a:p>
          <a:p>
            <a:pPr marL="285750" marR="0" lvl="0" indent="-285750">
              <a:spcBef>
                <a:spcPts val="1200"/>
              </a:spcBef>
              <a:spcAft>
                <a:spcPts val="0"/>
              </a:spcAft>
              <a:buClr>
                <a:schemeClr val="accent2"/>
              </a:buClr>
              <a:buFont typeface="Arial" panose="020B0604020202020204" pitchFamily="34" charset="0"/>
              <a:buChar char="•"/>
            </a:pPr>
            <a:r>
              <a:rPr lang="en-US" b="1" u="sng" dirty="0">
                <a:solidFill>
                  <a:schemeClr val="accent2">
                    <a:lumMod val="75000"/>
                  </a:schemeClr>
                </a:solidFill>
                <a:latin typeface="Open Sans" pitchFamily="2" charset="0"/>
                <a:ea typeface="Open Sans" pitchFamily="2" charset="0"/>
                <a:cs typeface="Open Sans" pitchFamily="2" charset="0"/>
                <a:hlinkClick r:id="rId8">
                  <a:extLst>
                    <a:ext uri="{A12FA001-AC4F-418D-AE19-62706E023703}">
                      <ahyp:hlinkClr xmlns:ahyp="http://schemas.microsoft.com/office/drawing/2018/hyperlinkcolor" val="tx"/>
                    </a:ext>
                  </a:extLst>
                </a:hlinkClick>
              </a:rPr>
              <a:t>Types of Vocational Rehabilitation Transition Services</a:t>
            </a:r>
            <a:endParaRPr lang="en-US" b="1" dirty="0">
              <a:solidFill>
                <a:schemeClr val="accent2">
                  <a:lumMod val="75000"/>
                </a:schemeClr>
              </a:solidFill>
              <a:latin typeface="Open Sans" pitchFamily="2" charset="0"/>
              <a:ea typeface="Open Sans" pitchFamily="2" charset="0"/>
              <a:cs typeface="Open Sans" pitchFamily="2" charset="0"/>
            </a:endParaRPr>
          </a:p>
          <a:p>
            <a:pPr marL="285750" marR="0" lvl="0" indent="-285750">
              <a:spcBef>
                <a:spcPts val="1200"/>
              </a:spcBef>
              <a:spcAft>
                <a:spcPts val="0"/>
              </a:spcAft>
              <a:buClr>
                <a:schemeClr val="accent2"/>
              </a:buClr>
              <a:buFont typeface="Arial" panose="020B0604020202020204" pitchFamily="34" charset="0"/>
              <a:buChar char="•"/>
            </a:pPr>
            <a:r>
              <a:rPr lang="en-US" b="1" u="sng" dirty="0">
                <a:solidFill>
                  <a:schemeClr val="accent2">
                    <a:lumMod val="75000"/>
                  </a:schemeClr>
                </a:solidFill>
                <a:latin typeface="Open Sans" pitchFamily="2" charset="0"/>
                <a:ea typeface="Open Sans" pitchFamily="2" charset="0"/>
                <a:cs typeface="Open Sans" pitchFamily="2" charset="0"/>
                <a:hlinkClick r:id="rId9">
                  <a:extLst>
                    <a:ext uri="{A12FA001-AC4F-418D-AE19-62706E023703}">
                      <ahyp:hlinkClr xmlns:ahyp="http://schemas.microsoft.com/office/drawing/2018/hyperlinkcolor" val="tx"/>
                    </a:ext>
                  </a:extLst>
                </a:hlinkClick>
              </a:rPr>
              <a:t>Pre-Employment Transition Services: A Guide for Collaboration Among State Vocational Rehabilitation Agencies and Education Partners</a:t>
            </a:r>
            <a:endParaRPr lang="en-US" b="1" dirty="0">
              <a:solidFill>
                <a:schemeClr val="accent2">
                  <a:lumMod val="75000"/>
                </a:schemeClr>
              </a:solidFill>
              <a:latin typeface="Open Sans" pitchFamily="2" charset="0"/>
              <a:ea typeface="Open Sans" pitchFamily="2" charset="0"/>
              <a:cs typeface="Open Sans" pitchFamily="2" charset="0"/>
            </a:endParaRPr>
          </a:p>
          <a:p>
            <a:pPr marL="285750" marR="0" lvl="0" indent="-285750">
              <a:spcBef>
                <a:spcPts val="1200"/>
              </a:spcBef>
              <a:spcAft>
                <a:spcPts val="0"/>
              </a:spcAft>
              <a:buClr>
                <a:schemeClr val="accent2"/>
              </a:buClr>
              <a:buFont typeface="Arial" panose="020B0604020202020204" pitchFamily="34" charset="0"/>
              <a:buChar char="•"/>
            </a:pPr>
            <a:r>
              <a:rPr lang="en-US" b="1" u="sng" dirty="0">
                <a:solidFill>
                  <a:schemeClr val="accent2">
                    <a:lumMod val="75000"/>
                  </a:schemeClr>
                </a:solidFill>
                <a:latin typeface="Open Sans" pitchFamily="2" charset="0"/>
                <a:ea typeface="Open Sans" pitchFamily="2" charset="0"/>
                <a:cs typeface="Open Sans" pitchFamily="2" charset="0"/>
                <a:hlinkClick r:id="rId10">
                  <a:extLst>
                    <a:ext uri="{A12FA001-AC4F-418D-AE19-62706E023703}">
                      <ahyp:hlinkClr xmlns:ahyp="http://schemas.microsoft.com/office/drawing/2018/hyperlinkcolor" val="tx"/>
                    </a:ext>
                  </a:extLst>
                </a:hlinkClick>
              </a:rPr>
              <a:t>Community Rehabilitation Providers Pre-ETS Guidebook</a:t>
            </a:r>
            <a:endParaRPr lang="en-US" b="1" dirty="0">
              <a:solidFill>
                <a:schemeClr val="accent2">
                  <a:lumMod val="75000"/>
                </a:schemeClr>
              </a:solidFill>
              <a:latin typeface="Open Sans" pitchFamily="2" charset="0"/>
              <a:ea typeface="Open Sans" pitchFamily="2" charset="0"/>
              <a:cs typeface="Open Sans" pitchFamily="2" charset="0"/>
            </a:endParaRPr>
          </a:p>
          <a:p>
            <a:pPr marL="285750" marR="0" lvl="0" indent="-285750">
              <a:spcBef>
                <a:spcPts val="1200"/>
              </a:spcBef>
              <a:spcAft>
                <a:spcPts val="0"/>
              </a:spcAft>
              <a:buClr>
                <a:schemeClr val="accent2"/>
              </a:buClr>
              <a:buFont typeface="Arial" panose="020B0604020202020204" pitchFamily="34" charset="0"/>
              <a:buChar char="•"/>
            </a:pPr>
            <a:r>
              <a:rPr lang="en-US" b="1" u="sng" dirty="0">
                <a:solidFill>
                  <a:schemeClr val="accent2">
                    <a:lumMod val="75000"/>
                  </a:schemeClr>
                </a:solidFill>
                <a:latin typeface="Open Sans" pitchFamily="2" charset="0"/>
                <a:ea typeface="Open Sans" pitchFamily="2" charset="0"/>
                <a:cs typeface="Open Sans" pitchFamily="2" charset="0"/>
                <a:hlinkClick r:id="rId11">
                  <a:extLst>
                    <a:ext uri="{A12FA001-AC4F-418D-AE19-62706E023703}">
                      <ahyp:hlinkClr xmlns:ahyp="http://schemas.microsoft.com/office/drawing/2018/hyperlinkcolor" val="tx"/>
                    </a:ext>
                  </a:extLst>
                </a:hlinkClick>
              </a:rPr>
              <a:t>Pre-ETS Strategic Planning Guide</a:t>
            </a:r>
            <a:endParaRPr lang="en-US" b="1" dirty="0">
              <a:solidFill>
                <a:schemeClr val="accent2">
                  <a:lumMod val="75000"/>
                </a:schemeClr>
              </a:solidFill>
              <a:latin typeface="Open Sans" pitchFamily="2" charset="0"/>
              <a:ea typeface="Open Sans" pitchFamily="2" charset="0"/>
              <a:cs typeface="Open Sans" pitchFamily="2" charset="0"/>
            </a:endParaRPr>
          </a:p>
          <a:p>
            <a:pPr marL="285750" marR="0" lvl="0" indent="-285750">
              <a:spcBef>
                <a:spcPts val="1200"/>
              </a:spcBef>
              <a:spcAft>
                <a:spcPts val="0"/>
              </a:spcAft>
              <a:buClr>
                <a:schemeClr val="accent2"/>
              </a:buClr>
              <a:buFont typeface="Arial" panose="020B0604020202020204" pitchFamily="34" charset="0"/>
              <a:buChar char="•"/>
            </a:pPr>
            <a:r>
              <a:rPr lang="en-US" b="1" u="sng" dirty="0">
                <a:solidFill>
                  <a:schemeClr val="accent2">
                    <a:lumMod val="75000"/>
                  </a:schemeClr>
                </a:solidFill>
                <a:latin typeface="Open Sans" pitchFamily="2" charset="0"/>
                <a:ea typeface="Open Sans" pitchFamily="2" charset="0"/>
                <a:cs typeface="Open Sans" pitchFamily="2" charset="0"/>
                <a:hlinkClick r:id="rId12">
                  <a:extLst>
                    <a:ext uri="{A12FA001-AC4F-418D-AE19-62706E023703}">
                      <ahyp:hlinkClr xmlns:ahyp="http://schemas.microsoft.com/office/drawing/2018/hyperlinkcolor" val="tx"/>
                    </a:ext>
                  </a:extLst>
                </a:hlinkClick>
              </a:rPr>
              <a:t>Pre-Employment Transition Services: Beyond Implementation</a:t>
            </a:r>
            <a:endParaRPr lang="en-US" b="1" dirty="0">
              <a:solidFill>
                <a:schemeClr val="accent2">
                  <a:lumMod val="75000"/>
                </a:schemeClr>
              </a:solidFill>
              <a:latin typeface="Open Sans" pitchFamily="2" charset="0"/>
              <a:ea typeface="Open Sans" pitchFamily="2" charset="0"/>
              <a:cs typeface="Open Sans" pitchFamily="2" charset="0"/>
            </a:endParaRPr>
          </a:p>
          <a:p>
            <a:pPr marL="285750" marR="0" lvl="0" indent="-285750">
              <a:spcBef>
                <a:spcPts val="1200"/>
              </a:spcBef>
              <a:spcAft>
                <a:spcPts val="0"/>
              </a:spcAft>
              <a:buClr>
                <a:schemeClr val="accent2"/>
              </a:buClr>
              <a:buFont typeface="Arial" panose="020B0604020202020204" pitchFamily="34" charset="0"/>
              <a:buChar char="•"/>
            </a:pPr>
            <a:r>
              <a:rPr lang="en-US" b="1" u="sng" dirty="0">
                <a:solidFill>
                  <a:schemeClr val="accent2">
                    <a:lumMod val="75000"/>
                  </a:schemeClr>
                </a:solidFill>
                <a:latin typeface="Open Sans" pitchFamily="2" charset="0"/>
                <a:ea typeface="Open Sans" pitchFamily="2" charset="0"/>
                <a:cs typeface="Open Sans" pitchFamily="2" charset="0"/>
                <a:hlinkClick r:id="rId13">
                  <a:extLst>
                    <a:ext uri="{A12FA001-AC4F-418D-AE19-62706E023703}">
                      <ahyp:hlinkClr xmlns:ahyp="http://schemas.microsoft.com/office/drawing/2018/hyperlinkcolor" val="tx"/>
                    </a:ext>
                  </a:extLst>
                </a:hlinkClick>
              </a:rPr>
              <a:t>Re-Imagining Student and Youth Engagement: Awareness to Action</a:t>
            </a:r>
            <a:endParaRPr lang="en-US" b="1" dirty="0">
              <a:solidFill>
                <a:schemeClr val="accent2">
                  <a:lumMod val="75000"/>
                </a:schemeClr>
              </a:solidFill>
              <a:effectLst/>
              <a:latin typeface="Open Sans" pitchFamily="2" charset="0"/>
              <a:ea typeface="Open Sans" pitchFamily="2" charset="0"/>
              <a:cs typeface="Open Sans" pitchFamily="2" charset="0"/>
            </a:endParaRPr>
          </a:p>
        </p:txBody>
      </p:sp>
    </p:spTree>
    <p:extLst>
      <p:ext uri="{BB962C8B-B14F-4D97-AF65-F5344CB8AC3E}">
        <p14:creationId xmlns:p14="http://schemas.microsoft.com/office/powerpoint/2010/main" val="3990541211"/>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Shape 436"/>
        <p:cNvGrpSpPr/>
        <p:nvPr/>
      </p:nvGrpSpPr>
      <p:grpSpPr>
        <a:xfrm>
          <a:off x="0" y="0"/>
          <a:ext cx="0" cy="0"/>
          <a:chOff x="0" y="0"/>
          <a:chExt cx="0" cy="0"/>
        </a:xfrm>
      </p:grpSpPr>
      <p:sp>
        <p:nvSpPr>
          <p:cNvPr id="437" name="Google Shape;437;p48"/>
          <p:cNvSpPr txBox="1">
            <a:spLocks noGrp="1"/>
          </p:cNvSpPr>
          <p:nvPr>
            <p:ph type="title"/>
          </p:nvPr>
        </p:nvSpPr>
        <p:spPr>
          <a:xfrm>
            <a:off x="257432" y="0"/>
            <a:ext cx="11567984"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2"/>
              </a:buClr>
              <a:buSzPts val="3600"/>
              <a:buFont typeface="Helvetica Neue"/>
              <a:buNone/>
            </a:pPr>
            <a:r>
              <a:rPr lang="en-US"/>
              <a:t>References</a:t>
            </a:r>
            <a:endParaRPr/>
          </a:p>
        </p:txBody>
      </p:sp>
      <p:sp>
        <p:nvSpPr>
          <p:cNvPr id="438" name="Google Shape;438;p48"/>
          <p:cNvSpPr txBox="1">
            <a:spLocks noGrp="1"/>
          </p:cNvSpPr>
          <p:nvPr>
            <p:ph type="body" idx="1"/>
          </p:nvPr>
        </p:nvSpPr>
        <p:spPr>
          <a:xfrm>
            <a:off x="366583" y="1325562"/>
            <a:ext cx="11179423" cy="4720395"/>
          </a:xfrm>
          <a:prstGeom prst="rect">
            <a:avLst/>
          </a:prstGeom>
          <a:noFill/>
          <a:ln>
            <a:noFill/>
          </a:ln>
        </p:spPr>
        <p:txBody>
          <a:bodyPr spcFirstLastPara="1" wrap="square" lIns="91425" tIns="45700" rIns="91425" bIns="45700" anchor="t" anchorCtr="0">
            <a:noAutofit/>
          </a:bodyPr>
          <a:lstStyle/>
          <a:p>
            <a:pPr marL="342900" lvl="0" indent="-342900" algn="l" rtl="0">
              <a:lnSpc>
                <a:spcPct val="110000"/>
              </a:lnSpc>
              <a:spcBef>
                <a:spcPts val="0"/>
              </a:spcBef>
              <a:spcAft>
                <a:spcPts val="0"/>
              </a:spcAft>
              <a:buClr>
                <a:schemeClr val="dk2"/>
              </a:buClr>
              <a:buSzPts val="2000"/>
              <a:buFont typeface="Arial"/>
              <a:buChar char="•"/>
            </a:pPr>
            <a:r>
              <a:rPr lang="en-US" sz="2000">
                <a:solidFill>
                  <a:schemeClr val="dk1"/>
                </a:solidFill>
                <a:latin typeface="Arial"/>
                <a:ea typeface="Arial"/>
                <a:cs typeface="Arial"/>
                <a:sym typeface="Arial"/>
              </a:rPr>
              <a:t>Institute for New Economic Thinking; HAAS Institute for a Fair and Inclusive Society; and Powell, J. (2016).  Healing Otherness: Neuroscience Bias and Messaging (see </a:t>
            </a:r>
            <a:r>
              <a:rPr lang="en-US" sz="2000" u="sng">
                <a:solidFill>
                  <a:schemeClr val="dk1"/>
                </a:solidFill>
                <a:latin typeface="Arial"/>
                <a:ea typeface="Arial"/>
                <a:cs typeface="Arial"/>
                <a:sym typeface="Arial"/>
                <a:hlinkClick r:id="rId3">
                  <a:extLst>
                    <a:ext uri="{A12FA001-AC4F-418D-AE19-62706E023703}">
                      <ahyp:hlinkClr xmlns:ahyp="http://schemas.microsoft.com/office/drawing/2018/hyperlinkcolor" val="tx"/>
                    </a:ext>
                  </a:extLst>
                </a:hlinkClick>
              </a:rPr>
              <a:t>Other &amp; Belonging Institute</a:t>
            </a:r>
            <a:r>
              <a:rPr lang="en-US" sz="2000">
                <a:solidFill>
                  <a:schemeClr val="dk1"/>
                </a:solidFill>
                <a:latin typeface="Arial"/>
                <a:ea typeface="Arial"/>
                <a:cs typeface="Arial"/>
                <a:sym typeface="Arial"/>
              </a:rPr>
              <a:t>)</a:t>
            </a:r>
            <a:endParaRPr sz="2000" u="sng">
              <a:solidFill>
                <a:schemeClr val="hlink"/>
              </a:solidFill>
              <a:latin typeface="Arial"/>
              <a:ea typeface="Arial"/>
              <a:cs typeface="Arial"/>
              <a:sym typeface="Arial"/>
              <a:hlinkClick r:id="rId4"/>
            </a:endParaRPr>
          </a:p>
          <a:p>
            <a:pPr marL="342900" lvl="0" indent="-342900" algn="l" rtl="0">
              <a:lnSpc>
                <a:spcPct val="110000"/>
              </a:lnSpc>
              <a:spcBef>
                <a:spcPts val="1200"/>
              </a:spcBef>
              <a:spcAft>
                <a:spcPts val="0"/>
              </a:spcAft>
              <a:buClr>
                <a:schemeClr val="dk2"/>
              </a:buClr>
              <a:buSzPts val="2000"/>
              <a:buFont typeface="Arial"/>
              <a:buChar char="•"/>
            </a:pPr>
            <a:r>
              <a:rPr lang="en-US" sz="2000" u="sng">
                <a:solidFill>
                  <a:schemeClr val="hlink"/>
                </a:solidFill>
                <a:latin typeface="Arial"/>
                <a:ea typeface="Arial"/>
                <a:cs typeface="Arial"/>
                <a:sym typeface="Arial"/>
                <a:hlinkClick r:id="rId4"/>
              </a:rPr>
              <a:t>Raise Parent Center (2022). Youth Engagement Toolkit Series</a:t>
            </a:r>
            <a:endParaRPr sz="2000">
              <a:latin typeface="Arial"/>
              <a:ea typeface="Arial"/>
              <a:cs typeface="Arial"/>
              <a:sym typeface="Arial"/>
            </a:endParaRPr>
          </a:p>
          <a:p>
            <a:pPr marL="342900" lvl="0" indent="-342900" algn="l" rtl="0">
              <a:lnSpc>
                <a:spcPct val="110000"/>
              </a:lnSpc>
              <a:spcBef>
                <a:spcPts val="1200"/>
              </a:spcBef>
              <a:spcAft>
                <a:spcPts val="0"/>
              </a:spcAft>
              <a:buClr>
                <a:schemeClr val="dk2"/>
              </a:buClr>
              <a:buSzPts val="2000"/>
              <a:buFont typeface="Arial"/>
              <a:buChar char="•"/>
            </a:pPr>
            <a:r>
              <a:rPr lang="en-US" sz="2000">
                <a:latin typeface="Arial"/>
                <a:ea typeface="Arial"/>
                <a:cs typeface="Arial"/>
                <a:sym typeface="Arial"/>
              </a:rPr>
              <a:t>Ratts, M. J., Singh, A. A., Nassar‐McMillan, S., Butler, S. K., &amp; McCullough, J. R. (2016). Multicultural and social justice counseling competencies: Guidelines for the counseling profession. </a:t>
            </a:r>
            <a:r>
              <a:rPr lang="en-US" sz="2000" i="1">
                <a:latin typeface="Arial"/>
                <a:ea typeface="Arial"/>
                <a:cs typeface="Arial"/>
                <a:sym typeface="Arial"/>
              </a:rPr>
              <a:t>Journal of Multicultural Counseling and Development</a:t>
            </a:r>
            <a:r>
              <a:rPr lang="en-US" sz="2000">
                <a:latin typeface="Arial"/>
                <a:ea typeface="Arial"/>
                <a:cs typeface="Arial"/>
                <a:sym typeface="Arial"/>
              </a:rPr>
              <a:t>, </a:t>
            </a:r>
            <a:r>
              <a:rPr lang="en-US" sz="2000" i="1">
                <a:latin typeface="Arial"/>
                <a:ea typeface="Arial"/>
                <a:cs typeface="Arial"/>
                <a:sym typeface="Arial"/>
              </a:rPr>
              <a:t>44</a:t>
            </a:r>
            <a:r>
              <a:rPr lang="en-US" sz="2000">
                <a:latin typeface="Arial"/>
                <a:ea typeface="Arial"/>
                <a:cs typeface="Arial"/>
                <a:sym typeface="Arial"/>
              </a:rPr>
              <a:t>(1), 28-48.</a:t>
            </a:r>
            <a:endParaRPr sz="2000">
              <a:latin typeface="Arial"/>
              <a:ea typeface="Arial"/>
              <a:cs typeface="Arial"/>
              <a:sym typeface="Arial"/>
            </a:endParaRPr>
          </a:p>
          <a:p>
            <a:pPr marL="342900" lvl="0" indent="-215900" algn="l" rtl="0">
              <a:lnSpc>
                <a:spcPct val="110000"/>
              </a:lnSpc>
              <a:spcBef>
                <a:spcPts val="1200"/>
              </a:spcBef>
              <a:spcAft>
                <a:spcPts val="0"/>
              </a:spcAft>
              <a:buClr>
                <a:schemeClr val="dk2"/>
              </a:buClr>
              <a:buSzPts val="2000"/>
              <a:buFont typeface="Arial"/>
              <a:buNone/>
            </a:pPr>
            <a:endParaRPr sz="2000">
              <a:latin typeface="Arial"/>
              <a:ea typeface="Arial"/>
              <a:cs typeface="Arial"/>
              <a:sym typeface="Arial"/>
            </a:endParaRPr>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B21C59-B958-6E69-F3BE-56C4C8BA8AAD}"/>
              </a:ext>
            </a:extLst>
          </p:cNvPr>
          <p:cNvSpPr>
            <a:spLocks noGrp="1"/>
          </p:cNvSpPr>
          <p:nvPr>
            <p:ph type="title"/>
          </p:nvPr>
        </p:nvSpPr>
        <p:spPr/>
        <p:txBody>
          <a:bodyPr/>
          <a:lstStyle/>
          <a:p>
            <a:r>
              <a:rPr lang="en-US" dirty="0"/>
              <a:t>Disclaimer</a:t>
            </a:r>
          </a:p>
        </p:txBody>
      </p:sp>
      <p:sp>
        <p:nvSpPr>
          <p:cNvPr id="3" name="Text Placeholder 2">
            <a:extLst>
              <a:ext uri="{FF2B5EF4-FFF2-40B4-BE49-F238E27FC236}">
                <a16:creationId xmlns:a16="http://schemas.microsoft.com/office/drawing/2014/main" id="{A5B4C06C-A598-A187-1AF2-0DB90D42203C}"/>
              </a:ext>
            </a:extLst>
          </p:cNvPr>
          <p:cNvSpPr>
            <a:spLocks noGrp="1"/>
          </p:cNvSpPr>
          <p:nvPr>
            <p:ph type="body" idx="1"/>
          </p:nvPr>
        </p:nvSpPr>
        <p:spPr/>
        <p:txBody>
          <a:bodyPr/>
          <a:lstStyle/>
          <a:p>
            <a:pPr marL="80010" rtl="0">
              <a:buNone/>
            </a:pPr>
            <a:r>
              <a:rPr lang="en-US" sz="1800" b="0" i="1" u="none" strike="noStrike" dirty="0">
                <a:solidFill>
                  <a:srgbClr val="0D1D34"/>
                </a:solidFill>
                <a:effectLst/>
                <a:latin typeface="Arial" panose="020B0604020202020204" pitchFamily="34" charset="0"/>
              </a:rPr>
              <a:t>"The contents of this presentation were developed under grant </a:t>
            </a:r>
            <a:r>
              <a:rPr lang="en-US" sz="1800" b="1" i="1" u="none" strike="noStrike" dirty="0">
                <a:solidFill>
                  <a:srgbClr val="0067B2"/>
                </a:solidFill>
                <a:effectLst/>
                <a:latin typeface="Arial" panose="020B0604020202020204" pitchFamily="34" charset="0"/>
              </a:rPr>
              <a:t>H326E200003</a:t>
            </a:r>
            <a:r>
              <a:rPr lang="en-US" sz="1800" b="0" i="1" u="none" strike="noStrike" dirty="0">
                <a:solidFill>
                  <a:srgbClr val="0D1D34"/>
                </a:solidFill>
                <a:effectLst/>
                <a:latin typeface="Arial" panose="020B0604020202020204" pitchFamily="34" charset="0"/>
              </a:rPr>
              <a:t> from the Department of Education. However, these contents do not necessarily represent the policy of the Department of Education, and you should not assume endorsement by the Federal Government."</a:t>
            </a:r>
            <a:endParaRPr lang="en-US" b="0" dirty="0">
              <a:effectLst/>
            </a:endParaRPr>
          </a:p>
          <a:p>
            <a:pPr>
              <a:buNone/>
            </a:pPr>
            <a:br>
              <a:rPr lang="en-US" dirty="0"/>
            </a:br>
            <a:endParaRPr lang="en-US" dirty="0"/>
          </a:p>
        </p:txBody>
      </p:sp>
    </p:spTree>
    <p:extLst>
      <p:ext uri="{BB962C8B-B14F-4D97-AF65-F5344CB8AC3E}">
        <p14:creationId xmlns:p14="http://schemas.microsoft.com/office/powerpoint/2010/main" val="2597735590"/>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Shape 2010"/>
        <p:cNvGrpSpPr/>
        <p:nvPr/>
      </p:nvGrpSpPr>
      <p:grpSpPr>
        <a:xfrm>
          <a:off x="0" y="0"/>
          <a:ext cx="0" cy="0"/>
          <a:chOff x="0" y="0"/>
          <a:chExt cx="0" cy="0"/>
        </a:xfrm>
      </p:grpSpPr>
      <p:sp>
        <p:nvSpPr>
          <p:cNvPr id="2011" name="Google Shape;2011;g1f0ea19b0f4_0_1030"/>
          <p:cNvSpPr txBox="1">
            <a:spLocks noGrp="1"/>
          </p:cNvSpPr>
          <p:nvPr>
            <p:ph type="title"/>
          </p:nvPr>
        </p:nvSpPr>
        <p:spPr>
          <a:xfrm>
            <a:off x="257432" y="321582"/>
            <a:ext cx="4710000" cy="625475"/>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lt1"/>
              </a:buClr>
              <a:buSzPts val="3600"/>
              <a:buFont typeface="Helvetica Neue"/>
              <a:buNone/>
            </a:pPr>
            <a:r>
              <a:rPr lang="en-US" dirty="0">
                <a:solidFill>
                  <a:srgbClr val="FFFFFF"/>
                </a:solidFill>
                <a:latin typeface="+mj-lt"/>
              </a:rPr>
              <a:t>Thank You</a:t>
            </a:r>
            <a:endParaRPr sz="2800" dirty="0">
              <a:latin typeface="+mj-lt"/>
            </a:endParaRPr>
          </a:p>
        </p:txBody>
      </p:sp>
      <p:sp>
        <p:nvSpPr>
          <p:cNvPr id="2014" name="Google Shape;2014;g1f0ea19b0f4_0_1030"/>
          <p:cNvSpPr/>
          <p:nvPr/>
        </p:nvSpPr>
        <p:spPr>
          <a:xfrm>
            <a:off x="5059017" y="1328530"/>
            <a:ext cx="6122505" cy="1782418"/>
          </a:xfrm>
          <a:prstGeom prst="rect">
            <a:avLst/>
          </a:prstGeom>
          <a:no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10000"/>
              </a:lnSpc>
              <a:spcBef>
                <a:spcPts val="0"/>
              </a:spcBef>
              <a:spcAft>
                <a:spcPts val="0"/>
              </a:spcAft>
              <a:buClr>
                <a:srgbClr val="000000"/>
              </a:buClr>
              <a:buSzPts val="1400"/>
              <a:buFont typeface="Arial"/>
              <a:buNone/>
              <a:tabLst/>
              <a:defRPr/>
            </a:pPr>
            <a:r>
              <a:rPr kumimoji="0" lang="en-US" sz="2000" b="0" i="0" u="none" strike="noStrike" kern="0" cap="none" spc="0" normalizeH="0" baseline="0" noProof="0" dirty="0">
                <a:ln>
                  <a:noFill/>
                </a:ln>
                <a:solidFill>
                  <a:schemeClr val="accent1"/>
                </a:solidFill>
                <a:effectLst/>
                <a:uLnTx/>
                <a:uFillTx/>
                <a:latin typeface="Arial"/>
                <a:ea typeface="Arial"/>
                <a:cs typeface="Arial"/>
                <a:sym typeface="Arial"/>
              </a:rPr>
              <a:t>The contents of this presentation were developed under a grant funded by Cooperative Agreement #H326E20003 (NTACT: C) from the Department of Education. However, these contents do not necessarily represent the policy of the Department of Education, and you should not assume endorsement by the Federal Government.</a:t>
            </a:r>
            <a:endParaRPr kumimoji="0" sz="2000" b="0" i="0" u="none" strike="noStrike" kern="0" cap="none" spc="0" normalizeH="0" baseline="0" noProof="0" dirty="0">
              <a:ln>
                <a:noFill/>
              </a:ln>
              <a:solidFill>
                <a:schemeClr val="accent1"/>
              </a:solidFill>
              <a:effectLst/>
              <a:uLnTx/>
              <a:uFillTx/>
              <a:latin typeface="Arial"/>
              <a:ea typeface="Arial"/>
              <a:cs typeface="Arial"/>
              <a:sym typeface="Arial"/>
            </a:endParaRPr>
          </a:p>
        </p:txBody>
      </p:sp>
      <p:sp>
        <p:nvSpPr>
          <p:cNvPr id="2013" name="Google Shape;2013;g1f0ea19b0f4_0_1030"/>
          <p:cNvSpPr txBox="1"/>
          <p:nvPr/>
        </p:nvSpPr>
        <p:spPr>
          <a:xfrm>
            <a:off x="6758610" y="3876261"/>
            <a:ext cx="3973286" cy="1200288"/>
          </a:xfrm>
          <a:prstGeom prst="rect">
            <a:avLst/>
          </a:prstGeom>
          <a:no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00000"/>
              </a:lnSpc>
              <a:spcBef>
                <a:spcPts val="0"/>
              </a:spcBef>
              <a:spcAft>
                <a:spcPts val="0"/>
              </a:spcAft>
              <a:buClr>
                <a:srgbClr val="000000"/>
              </a:buClr>
              <a:buSzPts val="2200"/>
              <a:buFont typeface="Arial"/>
              <a:buNone/>
              <a:tabLst/>
              <a:defRPr/>
            </a:pPr>
            <a:r>
              <a:rPr kumimoji="0" lang="en-US" sz="2400" b="1" i="0" u="none" strike="noStrike" kern="0" cap="none" spc="0" normalizeH="0" baseline="0" noProof="0" dirty="0">
                <a:ln>
                  <a:noFill/>
                </a:ln>
                <a:solidFill>
                  <a:srgbClr val="0070C0"/>
                </a:solidFill>
                <a:effectLst/>
                <a:uLnTx/>
                <a:uFillTx/>
                <a:latin typeface="Arial"/>
                <a:ea typeface="Arial"/>
                <a:cs typeface="Arial"/>
                <a:sym typeface="Arial"/>
              </a:rPr>
              <a:t>Find us:    </a:t>
            </a:r>
          </a:p>
          <a:p>
            <a:pPr marL="0" marR="0" lvl="0" indent="0" algn="l" defTabSz="914400" rtl="0" eaLnBrk="1" fontAlgn="auto" latinLnBrk="0" hangingPunct="1">
              <a:lnSpc>
                <a:spcPct val="100000"/>
              </a:lnSpc>
              <a:spcBef>
                <a:spcPts val="0"/>
              </a:spcBef>
              <a:spcAft>
                <a:spcPts val="0"/>
              </a:spcAft>
              <a:buClr>
                <a:srgbClr val="000000"/>
              </a:buClr>
              <a:buSzPts val="2200"/>
              <a:buFont typeface="Arial"/>
              <a:buNone/>
              <a:tabLst/>
              <a:defRPr/>
            </a:pPr>
            <a:r>
              <a:rPr kumimoji="0" lang="en-US" sz="2400" b="1" i="0" u="none" strike="noStrike" kern="0" cap="none" spc="0" normalizeH="0" baseline="0" noProof="0" dirty="0">
                <a:ln>
                  <a:noFill/>
                </a:ln>
                <a:solidFill>
                  <a:srgbClr val="652C8F"/>
                </a:solidFill>
                <a:effectLst/>
                <a:uLnTx/>
                <a:uFillTx/>
                <a:latin typeface="Arial"/>
                <a:ea typeface="Arial"/>
                <a:cs typeface="Arial"/>
                <a:sym typeface="Arial"/>
              </a:rPr>
              <a:t>NTACT:C – </a:t>
            </a:r>
            <a:r>
              <a:rPr kumimoji="0" lang="en-US" sz="2400" b="1" i="0" u="sng" strike="noStrike" kern="0" cap="none" spc="0" normalizeH="0" baseline="0" noProof="0" dirty="0">
                <a:ln>
                  <a:noFill/>
                </a:ln>
                <a:solidFill>
                  <a:srgbClr val="652C8F"/>
                </a:solidFill>
                <a:effectLst/>
                <a:uLnTx/>
                <a:uFillTx/>
                <a:latin typeface="Arial"/>
                <a:ea typeface="Arial"/>
                <a:cs typeface="Arial"/>
                <a:sym typeface="Arial"/>
                <a:hlinkClick r:id="rId4">
                  <a:extLst>
                    <a:ext uri="{A12FA001-AC4F-418D-AE19-62706E023703}">
                      <ahyp:hlinkClr xmlns:ahyp="http://schemas.microsoft.com/office/drawing/2018/hyperlinkcolor" val="tx"/>
                    </a:ext>
                  </a:extLst>
                </a:hlinkClick>
              </a:rPr>
              <a:t>transitionta.org</a:t>
            </a:r>
            <a:endParaRPr kumimoji="0" sz="2400" b="1" i="0" u="none" strike="noStrike" kern="0" cap="none" spc="0" normalizeH="0" baseline="0" noProof="0" dirty="0">
              <a:ln>
                <a:noFill/>
              </a:ln>
              <a:solidFill>
                <a:srgbClr val="652C8F"/>
              </a:solidFill>
              <a:effectLst/>
              <a:uLnTx/>
              <a:uFillTx/>
              <a:latin typeface="Arial"/>
              <a:ea typeface="Arial"/>
              <a:cs typeface="Arial"/>
              <a:sym typeface="Arial"/>
            </a:endParaRPr>
          </a:p>
        </p:txBody>
      </p:sp>
    </p:spTree>
    <p:custDataLst>
      <p:tags r:id="rId1"/>
    </p:custData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488"/>
        <p:cNvGrpSpPr/>
        <p:nvPr/>
      </p:nvGrpSpPr>
      <p:grpSpPr>
        <a:xfrm>
          <a:off x="0" y="0"/>
          <a:ext cx="0" cy="0"/>
          <a:chOff x="0" y="0"/>
          <a:chExt cx="0" cy="0"/>
        </a:xfrm>
      </p:grpSpPr>
      <p:sp>
        <p:nvSpPr>
          <p:cNvPr id="13" name="Title 12">
            <a:extLst>
              <a:ext uri="{FF2B5EF4-FFF2-40B4-BE49-F238E27FC236}">
                <a16:creationId xmlns:a16="http://schemas.microsoft.com/office/drawing/2014/main" id="{51035D08-53F9-1960-238E-EF48955763EE}"/>
              </a:ext>
            </a:extLst>
          </p:cNvPr>
          <p:cNvSpPr txBox="1">
            <a:spLocks noGrp="1"/>
          </p:cNvSpPr>
          <p:nvPr>
            <p:ph type="title" idx="4294967295"/>
          </p:nvPr>
        </p:nvSpPr>
        <p:spPr>
          <a:xfrm>
            <a:off x="238725" y="199206"/>
            <a:ext cx="9047214" cy="646331"/>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3600" b="1" i="0" u="none" strike="noStrike" kern="0" cap="none" spc="0" normalizeH="0" baseline="0" noProof="0" dirty="0">
                <a:ln>
                  <a:noFill/>
                </a:ln>
                <a:solidFill>
                  <a:srgbClr val="002060"/>
                </a:solidFill>
                <a:effectLst/>
                <a:uLnTx/>
                <a:uFillTx/>
                <a:latin typeface="+mj-lt"/>
                <a:ea typeface="Arial"/>
                <a:cs typeface="Arial"/>
                <a:sym typeface="Arial"/>
              </a:rPr>
              <a:t>Pre-ETS Intent – Birds Eye View </a:t>
            </a:r>
            <a:endParaRPr kumimoji="0" lang="en-US" sz="3600" b="1" i="0" u="none" strike="noStrike" kern="0" cap="none" spc="0" normalizeH="0" baseline="0" noProof="0" dirty="0">
              <a:ln>
                <a:noFill/>
              </a:ln>
              <a:solidFill>
                <a:srgbClr val="000000"/>
              </a:solidFill>
              <a:effectLst/>
              <a:uLnTx/>
              <a:uFillTx/>
              <a:latin typeface="Arial"/>
              <a:ea typeface="Arial"/>
              <a:cs typeface="Arial"/>
              <a:sym typeface="Arial"/>
            </a:endParaRPr>
          </a:p>
        </p:txBody>
      </p:sp>
      <p:sp>
        <p:nvSpPr>
          <p:cNvPr id="1491" name="Google Shape;1491;g1f0ea19b0f4_0_282">
            <a:extLst>
              <a:ext uri="{C183D7F6-B498-43B3-948B-1728B52AA6E4}">
                <adec:decorative xmlns:adec="http://schemas.microsoft.com/office/drawing/2017/decorative" val="1"/>
              </a:ext>
            </a:extLst>
          </p:cNvPr>
          <p:cNvSpPr/>
          <p:nvPr/>
        </p:nvSpPr>
        <p:spPr>
          <a:xfrm>
            <a:off x="4467483" y="2939263"/>
            <a:ext cx="3147600" cy="3011400"/>
          </a:xfrm>
          <a:prstGeom prst="ellipse">
            <a:avLst/>
          </a:prstGeom>
          <a:solidFill>
            <a:schemeClr val="accent5"/>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1493" name="Google Shape;1493;g1f0ea19b0f4_0_282">
            <a:extLst>
              <a:ext uri="{C183D7F6-B498-43B3-948B-1728B52AA6E4}">
                <adec:decorative xmlns:adec="http://schemas.microsoft.com/office/drawing/2017/decorative" val="1"/>
              </a:ext>
            </a:extLst>
          </p:cNvPr>
          <p:cNvSpPr/>
          <p:nvPr/>
        </p:nvSpPr>
        <p:spPr>
          <a:xfrm rot="10281546">
            <a:off x="2182844" y="4571679"/>
            <a:ext cx="2284329" cy="571972"/>
          </a:xfrm>
          <a:prstGeom prst="leftArrow">
            <a:avLst>
              <a:gd name="adj1" fmla="val 60000"/>
              <a:gd name="adj2" fmla="val 50000"/>
            </a:avLst>
          </a:prstGeom>
          <a:solidFill>
            <a:srgbClr val="62298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1494" name="Google Shape;1494;g1f0ea19b0f4_0_282">
            <a:extLst>
              <a:ext uri="{C183D7F6-B498-43B3-948B-1728B52AA6E4}">
                <adec:decorative xmlns:adec="http://schemas.microsoft.com/office/drawing/2017/decorative" val="1"/>
              </a:ext>
            </a:extLst>
          </p:cNvPr>
          <p:cNvSpPr/>
          <p:nvPr/>
        </p:nvSpPr>
        <p:spPr>
          <a:xfrm>
            <a:off x="1233557" y="4175290"/>
            <a:ext cx="2100900" cy="1680600"/>
          </a:xfrm>
          <a:prstGeom prst="roundRect">
            <a:avLst>
              <a:gd name="adj" fmla="val 10000"/>
            </a:avLst>
          </a:prstGeom>
          <a:solidFill>
            <a:srgbClr val="62298F"/>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1496" name="Google Shape;1496;g1f0ea19b0f4_0_282">
            <a:extLst>
              <a:ext uri="{C183D7F6-B498-43B3-948B-1728B52AA6E4}">
                <adec:decorative xmlns:adec="http://schemas.microsoft.com/office/drawing/2017/decorative" val="1"/>
              </a:ext>
            </a:extLst>
          </p:cNvPr>
          <p:cNvSpPr/>
          <p:nvPr/>
        </p:nvSpPr>
        <p:spPr>
          <a:xfrm rot="12355649">
            <a:off x="2701794" y="3073882"/>
            <a:ext cx="2001449" cy="586066"/>
          </a:xfrm>
          <a:prstGeom prst="leftArrow">
            <a:avLst>
              <a:gd name="adj1" fmla="val 60000"/>
              <a:gd name="adj2" fmla="val 50000"/>
            </a:avLst>
          </a:prstGeom>
          <a:solidFill>
            <a:srgbClr val="29265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1497" name="Google Shape;1497;g1f0ea19b0f4_0_282">
            <a:extLst>
              <a:ext uri="{C183D7F6-B498-43B3-948B-1728B52AA6E4}">
                <adec:decorative xmlns:adec="http://schemas.microsoft.com/office/drawing/2017/decorative" val="1"/>
              </a:ext>
            </a:extLst>
          </p:cNvPr>
          <p:cNvSpPr/>
          <p:nvPr/>
        </p:nvSpPr>
        <p:spPr>
          <a:xfrm>
            <a:off x="1122989" y="1723978"/>
            <a:ext cx="2100900" cy="1680600"/>
          </a:xfrm>
          <a:prstGeom prst="roundRect">
            <a:avLst>
              <a:gd name="adj" fmla="val 10000"/>
            </a:avLst>
          </a:prstGeom>
          <a:solidFill>
            <a:srgbClr val="292654"/>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1499" name="Google Shape;1499;g1f0ea19b0f4_0_282">
            <a:extLst>
              <a:ext uri="{C183D7F6-B498-43B3-948B-1728B52AA6E4}">
                <adec:decorative xmlns:adec="http://schemas.microsoft.com/office/drawing/2017/decorative" val="1"/>
              </a:ext>
            </a:extLst>
          </p:cNvPr>
          <p:cNvSpPr/>
          <p:nvPr/>
        </p:nvSpPr>
        <p:spPr>
          <a:xfrm rot="16200000">
            <a:off x="5394730" y="2026748"/>
            <a:ext cx="1293300" cy="427500"/>
          </a:xfrm>
          <a:prstGeom prst="leftArrow">
            <a:avLst>
              <a:gd name="adj1" fmla="val 60000"/>
              <a:gd name="adj2" fmla="val 50000"/>
            </a:avLst>
          </a:pr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1500" name="Google Shape;1500;g1f0ea19b0f4_0_282">
            <a:extLst>
              <a:ext uri="{C183D7F6-B498-43B3-948B-1728B52AA6E4}">
                <adec:decorative xmlns:adec="http://schemas.microsoft.com/office/drawing/2017/decorative" val="1"/>
              </a:ext>
            </a:extLst>
          </p:cNvPr>
          <p:cNvSpPr/>
          <p:nvPr/>
        </p:nvSpPr>
        <p:spPr>
          <a:xfrm>
            <a:off x="4939384" y="982256"/>
            <a:ext cx="2203800" cy="1264800"/>
          </a:xfrm>
          <a:prstGeom prst="roundRect">
            <a:avLst>
              <a:gd name="adj" fmla="val 10000"/>
            </a:avLst>
          </a:prstGeom>
          <a:solidFill>
            <a:schemeClr val="accent1"/>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1502" name="Google Shape;1502;g1f0ea19b0f4_0_282">
            <a:extLst>
              <a:ext uri="{C183D7F6-B498-43B3-948B-1728B52AA6E4}">
                <adec:decorative xmlns:adec="http://schemas.microsoft.com/office/drawing/2017/decorative" val="1"/>
              </a:ext>
            </a:extLst>
          </p:cNvPr>
          <p:cNvSpPr/>
          <p:nvPr/>
        </p:nvSpPr>
        <p:spPr>
          <a:xfrm rot="20064233">
            <a:off x="7331001" y="2877770"/>
            <a:ext cx="2872059" cy="522912"/>
          </a:xfrm>
          <a:prstGeom prst="leftArrow">
            <a:avLst>
              <a:gd name="adj1" fmla="val 60000"/>
              <a:gd name="adj2" fmla="val 50000"/>
            </a:avLst>
          </a:pr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1503" name="Google Shape;1503;g1f0ea19b0f4_0_282">
            <a:extLst>
              <a:ext uri="{C183D7F6-B498-43B3-948B-1728B52AA6E4}">
                <adec:decorative xmlns:adec="http://schemas.microsoft.com/office/drawing/2017/decorative" val="1"/>
              </a:ext>
            </a:extLst>
          </p:cNvPr>
          <p:cNvSpPr/>
          <p:nvPr/>
        </p:nvSpPr>
        <p:spPr>
          <a:xfrm>
            <a:off x="8897417" y="1733108"/>
            <a:ext cx="2100900" cy="1680600"/>
          </a:xfrm>
          <a:prstGeom prst="roundRect">
            <a:avLst>
              <a:gd name="adj" fmla="val 10000"/>
            </a:avLst>
          </a:prstGeom>
          <a:solidFill>
            <a:schemeClr val="dk2"/>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1505" name="Google Shape;1505;g1f0ea19b0f4_0_282">
            <a:extLst>
              <a:ext uri="{C183D7F6-B498-43B3-948B-1728B52AA6E4}">
                <adec:decorative xmlns:adec="http://schemas.microsoft.com/office/drawing/2017/decorative" val="1"/>
              </a:ext>
            </a:extLst>
          </p:cNvPr>
          <p:cNvSpPr/>
          <p:nvPr/>
        </p:nvSpPr>
        <p:spPr>
          <a:xfrm rot="491577">
            <a:off x="7572085" y="4586405"/>
            <a:ext cx="2591449" cy="531009"/>
          </a:xfrm>
          <a:prstGeom prst="leftArrow">
            <a:avLst>
              <a:gd name="adj1" fmla="val 60000"/>
              <a:gd name="adj2" fmla="val 50000"/>
            </a:avLst>
          </a:prstGeom>
          <a:solidFill>
            <a:srgbClr val="4343A7"/>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1506" name="Google Shape;1506;g1f0ea19b0f4_0_282">
            <a:extLst>
              <a:ext uri="{C183D7F6-B498-43B3-948B-1728B52AA6E4}">
                <adec:decorative xmlns:adec="http://schemas.microsoft.com/office/drawing/2017/decorative" val="1"/>
              </a:ext>
            </a:extLst>
          </p:cNvPr>
          <p:cNvSpPr/>
          <p:nvPr/>
        </p:nvSpPr>
        <p:spPr>
          <a:xfrm>
            <a:off x="8954860" y="4175290"/>
            <a:ext cx="2100900" cy="1680600"/>
          </a:xfrm>
          <a:prstGeom prst="roundRect">
            <a:avLst>
              <a:gd name="adj" fmla="val 10000"/>
            </a:avLst>
          </a:prstGeom>
          <a:solidFill>
            <a:srgbClr val="6A6AC4"/>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p:txBody>
      </p:sp>
      <p:pic>
        <p:nvPicPr>
          <p:cNvPr id="1508" name="Google Shape;1508;g1f0ea19b0f4_0_282">
            <a:extLst>
              <a:ext uri="{C183D7F6-B498-43B3-948B-1728B52AA6E4}">
                <adec:decorative xmlns:adec="http://schemas.microsoft.com/office/drawing/2017/decorative" val="1"/>
              </a:ext>
            </a:extLst>
          </p:cNvPr>
          <p:cNvPicPr preferRelativeResize="0"/>
          <p:nvPr/>
        </p:nvPicPr>
        <p:blipFill rotWithShape="1">
          <a:blip r:embed="rId4">
            <a:alphaModFix/>
          </a:blip>
          <a:srcRect/>
          <a:stretch/>
        </p:blipFill>
        <p:spPr>
          <a:xfrm>
            <a:off x="5658424" y="4628852"/>
            <a:ext cx="858600" cy="1010150"/>
          </a:xfrm>
          <a:prstGeom prst="rect">
            <a:avLst/>
          </a:prstGeom>
          <a:ln>
            <a:noFill/>
          </a:ln>
          <a:effectLst>
            <a:softEdge rad="112500"/>
          </a:effectLst>
        </p:spPr>
      </p:pic>
      <p:sp>
        <p:nvSpPr>
          <p:cNvPr id="1498" name="Google Shape;1498;g1f0ea19b0f4_0_282">
            <a:extLst>
              <a:ext uri="{C183D7F6-B498-43B3-948B-1728B52AA6E4}">
                <adec:decorative xmlns:adec="http://schemas.microsoft.com/office/drawing/2017/decorative" val="1"/>
              </a:ext>
            </a:extLst>
          </p:cNvPr>
          <p:cNvSpPr txBox="1"/>
          <p:nvPr/>
        </p:nvSpPr>
        <p:spPr>
          <a:xfrm>
            <a:off x="1172216" y="1773205"/>
            <a:ext cx="2002500" cy="1582200"/>
          </a:xfrm>
          <a:prstGeom prst="rect">
            <a:avLst/>
          </a:prstGeom>
          <a:noFill/>
          <a:ln>
            <a:noFill/>
          </a:ln>
        </p:spPr>
        <p:txBody>
          <a:bodyPr spcFirstLastPara="1" wrap="square" lIns="43800" tIns="43800" rIns="43800" bIns="43800" anchor="ctr" anchorCtr="0">
            <a:noAutofit/>
          </a:bodyPr>
          <a:lstStyle/>
          <a:p>
            <a:pPr marL="0" marR="0" lvl="0" indent="0" algn="ctr" defTabSz="914400" rtl="0" eaLnBrk="1" fontAlgn="auto" latinLnBrk="0" hangingPunct="1">
              <a:lnSpc>
                <a:spcPct val="110000"/>
              </a:lnSpc>
              <a:spcBef>
                <a:spcPts val="0"/>
              </a:spcBef>
              <a:spcAft>
                <a:spcPts val="0"/>
              </a:spcAft>
              <a:buClr>
                <a:srgbClr val="000000"/>
              </a:buClr>
              <a:buSzPts val="2300"/>
              <a:buFont typeface="Arial"/>
              <a:buNone/>
              <a:tabLst/>
              <a:defRPr/>
            </a:pPr>
            <a:endParaRPr kumimoji="0" sz="1400" b="0" i="0" u="none" strike="noStrike" kern="0" cap="none" spc="0" normalizeH="0" baseline="0" noProof="0" dirty="0">
              <a:ln>
                <a:noFill/>
              </a:ln>
              <a:solidFill>
                <a:srgbClr val="000000"/>
              </a:solidFill>
              <a:effectLst/>
              <a:uLnTx/>
              <a:uFillTx/>
              <a:latin typeface="Arial"/>
              <a:ea typeface="Arial"/>
              <a:cs typeface="Arial"/>
              <a:sym typeface="Arial"/>
            </a:endParaRPr>
          </a:p>
        </p:txBody>
      </p:sp>
      <p:sp>
        <p:nvSpPr>
          <p:cNvPr id="1501" name="Google Shape;1501;g1f0ea19b0f4_0_282">
            <a:extLst>
              <a:ext uri="{C183D7F6-B498-43B3-948B-1728B52AA6E4}">
                <adec:decorative xmlns:adec="http://schemas.microsoft.com/office/drawing/2017/decorative" val="1"/>
              </a:ext>
            </a:extLst>
          </p:cNvPr>
          <p:cNvSpPr txBox="1"/>
          <p:nvPr/>
        </p:nvSpPr>
        <p:spPr>
          <a:xfrm>
            <a:off x="4976433" y="1019305"/>
            <a:ext cx="2129700" cy="1190700"/>
          </a:xfrm>
          <a:prstGeom prst="rect">
            <a:avLst/>
          </a:prstGeom>
          <a:noFill/>
          <a:ln>
            <a:noFill/>
          </a:ln>
        </p:spPr>
        <p:txBody>
          <a:bodyPr spcFirstLastPara="1" wrap="square" lIns="43800" tIns="43800" rIns="43800" bIns="43800" anchor="ctr" anchorCtr="0">
            <a:noAutofit/>
          </a:bodyPr>
          <a:lstStyle/>
          <a:p>
            <a:pPr marL="0" marR="0" lvl="0" indent="0" algn="ctr" defTabSz="914400" rtl="0" eaLnBrk="1" fontAlgn="auto" latinLnBrk="0" hangingPunct="1">
              <a:lnSpc>
                <a:spcPct val="90000"/>
              </a:lnSpc>
              <a:spcBef>
                <a:spcPts val="0"/>
              </a:spcBef>
              <a:spcAft>
                <a:spcPts val="0"/>
              </a:spcAft>
              <a:buClr>
                <a:srgbClr val="000000"/>
              </a:buClr>
              <a:buSzPts val="2300"/>
              <a:buFont typeface="Arial"/>
              <a:buNone/>
              <a:tabLst/>
              <a:defRPr/>
            </a:pPr>
            <a:endParaRPr kumimoji="0" sz="1400" b="0" i="0" u="none" strike="noStrike" kern="0" cap="none" spc="0" normalizeH="0" baseline="0" noProof="0" dirty="0">
              <a:ln>
                <a:noFill/>
              </a:ln>
              <a:solidFill>
                <a:srgbClr val="000000"/>
              </a:solidFill>
              <a:effectLst/>
              <a:uLnTx/>
              <a:uFillTx/>
              <a:latin typeface="Arial"/>
              <a:ea typeface="Arial"/>
              <a:cs typeface="Arial"/>
              <a:sym typeface="Arial"/>
            </a:endParaRPr>
          </a:p>
        </p:txBody>
      </p:sp>
      <p:sp>
        <p:nvSpPr>
          <p:cNvPr id="1504" name="Google Shape;1504;g1f0ea19b0f4_0_282">
            <a:extLst>
              <a:ext uri="{C183D7F6-B498-43B3-948B-1728B52AA6E4}">
                <adec:decorative xmlns:adec="http://schemas.microsoft.com/office/drawing/2017/decorative" val="1"/>
              </a:ext>
            </a:extLst>
          </p:cNvPr>
          <p:cNvSpPr txBox="1"/>
          <p:nvPr/>
        </p:nvSpPr>
        <p:spPr>
          <a:xfrm>
            <a:off x="8946644" y="1782335"/>
            <a:ext cx="2002500" cy="1582200"/>
          </a:xfrm>
          <a:prstGeom prst="rect">
            <a:avLst/>
          </a:prstGeom>
          <a:noFill/>
          <a:ln>
            <a:noFill/>
          </a:ln>
        </p:spPr>
        <p:txBody>
          <a:bodyPr spcFirstLastPara="1" wrap="square" lIns="43800" tIns="43800" rIns="43800" bIns="43800" anchor="ctr" anchorCtr="0">
            <a:noAutofit/>
          </a:bodyPr>
          <a:lstStyle/>
          <a:p>
            <a:pPr marL="0" marR="0" lvl="0" indent="0" algn="ctr" defTabSz="914400" rtl="0" eaLnBrk="1" fontAlgn="auto" latinLnBrk="0" hangingPunct="1">
              <a:lnSpc>
                <a:spcPct val="110000"/>
              </a:lnSpc>
              <a:spcBef>
                <a:spcPts val="0"/>
              </a:spcBef>
              <a:spcAft>
                <a:spcPts val="0"/>
              </a:spcAft>
              <a:buClr>
                <a:srgbClr val="000000"/>
              </a:buClr>
              <a:buSzPts val="2300"/>
              <a:buFont typeface="Arial"/>
              <a:buNone/>
              <a:tabLst/>
              <a:defRPr/>
            </a:pPr>
            <a:endParaRPr kumimoji="0" sz="1400" b="0" i="0" u="none" strike="noStrike" kern="0" cap="none" spc="0" normalizeH="0" baseline="0" noProof="0" dirty="0">
              <a:ln>
                <a:noFill/>
              </a:ln>
              <a:solidFill>
                <a:srgbClr val="000000"/>
              </a:solidFill>
              <a:effectLst/>
              <a:uLnTx/>
              <a:uFillTx/>
              <a:latin typeface="Arial"/>
              <a:ea typeface="Arial"/>
              <a:cs typeface="Arial"/>
              <a:sym typeface="Arial"/>
            </a:endParaRPr>
          </a:p>
        </p:txBody>
      </p:sp>
      <p:sp>
        <p:nvSpPr>
          <p:cNvPr id="1495" name="Google Shape;1495;g1f0ea19b0f4_0_282">
            <a:extLst>
              <a:ext uri="{C183D7F6-B498-43B3-948B-1728B52AA6E4}">
                <adec:decorative xmlns:adec="http://schemas.microsoft.com/office/drawing/2017/decorative" val="1"/>
              </a:ext>
            </a:extLst>
          </p:cNvPr>
          <p:cNvSpPr txBox="1"/>
          <p:nvPr/>
        </p:nvSpPr>
        <p:spPr>
          <a:xfrm>
            <a:off x="1282784" y="4224517"/>
            <a:ext cx="2002500" cy="1582200"/>
          </a:xfrm>
          <a:prstGeom prst="rect">
            <a:avLst/>
          </a:prstGeom>
          <a:noFill/>
          <a:ln>
            <a:noFill/>
          </a:ln>
        </p:spPr>
        <p:txBody>
          <a:bodyPr spcFirstLastPara="1" wrap="square" lIns="43800" tIns="43800" rIns="43800" bIns="43800" anchor="ctr" anchorCtr="0">
            <a:noAutofit/>
          </a:bodyPr>
          <a:lstStyle/>
          <a:p>
            <a:pPr marL="0" marR="0" lvl="0" indent="0" algn="ctr" defTabSz="914400" rtl="0" eaLnBrk="1" fontAlgn="auto" latinLnBrk="0" hangingPunct="1">
              <a:lnSpc>
                <a:spcPct val="110000"/>
              </a:lnSpc>
              <a:spcBef>
                <a:spcPts val="0"/>
              </a:spcBef>
              <a:spcAft>
                <a:spcPts val="0"/>
              </a:spcAft>
              <a:buClr>
                <a:srgbClr val="000000"/>
              </a:buClr>
              <a:buSzPts val="2300"/>
              <a:buFont typeface="Arial"/>
              <a:buNone/>
              <a:tabLst/>
              <a:defRPr/>
            </a:pPr>
            <a:endParaRPr kumimoji="0" sz="1400" b="0" i="0" u="none" strike="noStrike" kern="0" cap="none" spc="0" normalizeH="0" baseline="0" noProof="0" dirty="0">
              <a:ln>
                <a:noFill/>
              </a:ln>
              <a:solidFill>
                <a:srgbClr val="000000"/>
              </a:solidFill>
              <a:effectLst/>
              <a:uLnTx/>
              <a:uFillTx/>
              <a:latin typeface="Arial"/>
              <a:ea typeface="Arial"/>
              <a:cs typeface="Arial"/>
              <a:sym typeface="Arial"/>
            </a:endParaRPr>
          </a:p>
        </p:txBody>
      </p:sp>
      <p:sp>
        <p:nvSpPr>
          <p:cNvPr id="1507" name="Google Shape;1507;g1f0ea19b0f4_0_282">
            <a:extLst>
              <a:ext uri="{C183D7F6-B498-43B3-948B-1728B52AA6E4}">
                <adec:decorative xmlns:adec="http://schemas.microsoft.com/office/drawing/2017/decorative" val="1"/>
              </a:ext>
            </a:extLst>
          </p:cNvPr>
          <p:cNvSpPr txBox="1"/>
          <p:nvPr/>
        </p:nvSpPr>
        <p:spPr>
          <a:xfrm>
            <a:off x="9004087" y="4224517"/>
            <a:ext cx="2002500" cy="1582200"/>
          </a:xfrm>
          <a:prstGeom prst="rect">
            <a:avLst/>
          </a:prstGeom>
          <a:solidFill>
            <a:srgbClr val="4343A7"/>
          </a:solidFill>
          <a:ln>
            <a:noFill/>
          </a:ln>
        </p:spPr>
        <p:txBody>
          <a:bodyPr spcFirstLastPara="1" wrap="square" lIns="43800" tIns="43800" rIns="43800" bIns="43800" anchor="ctr" anchorCtr="0">
            <a:noAutofit/>
          </a:bodyPr>
          <a:lstStyle/>
          <a:p>
            <a:pPr marL="0" marR="0" lvl="0" indent="0" algn="ctr" defTabSz="914400" rtl="0" eaLnBrk="1" fontAlgn="auto" latinLnBrk="0" hangingPunct="1">
              <a:lnSpc>
                <a:spcPct val="110000"/>
              </a:lnSpc>
              <a:spcBef>
                <a:spcPts val="0"/>
              </a:spcBef>
              <a:spcAft>
                <a:spcPts val="0"/>
              </a:spcAft>
              <a:buClr>
                <a:srgbClr val="000000"/>
              </a:buClr>
              <a:buSzPts val="2300"/>
              <a:buFont typeface="Arial"/>
              <a:buNone/>
              <a:tabLst/>
              <a:defRPr/>
            </a:pPr>
            <a:endParaRPr kumimoji="0" sz="1400" b="0" i="0" u="none" strike="noStrike" kern="0" cap="none" spc="0" normalizeH="0" baseline="0" noProof="0" dirty="0">
              <a:ln>
                <a:noFill/>
              </a:ln>
              <a:solidFill>
                <a:srgbClr val="000000"/>
              </a:solidFill>
              <a:effectLst/>
              <a:uLnTx/>
              <a:uFillTx/>
              <a:latin typeface="Arial"/>
              <a:ea typeface="Arial"/>
              <a:cs typeface="Arial"/>
              <a:sym typeface="Arial"/>
            </a:endParaRPr>
          </a:p>
        </p:txBody>
      </p:sp>
      <p:sp>
        <p:nvSpPr>
          <p:cNvPr id="15" name="TextBox 14">
            <a:extLst>
              <a:ext uri="{FF2B5EF4-FFF2-40B4-BE49-F238E27FC236}">
                <a16:creationId xmlns:a16="http://schemas.microsoft.com/office/drawing/2014/main" id="{CA452F9A-B3B0-6A02-5334-16727C3C451A}"/>
              </a:ext>
            </a:extLst>
          </p:cNvPr>
          <p:cNvSpPr txBox="1"/>
          <p:nvPr/>
        </p:nvSpPr>
        <p:spPr>
          <a:xfrm>
            <a:off x="4738912" y="3429000"/>
            <a:ext cx="2587375" cy="1184363"/>
          </a:xfrm>
          <a:prstGeom prst="rect">
            <a:avLst/>
          </a:prstGeom>
          <a:noFill/>
        </p:spPr>
        <p:txBody>
          <a:bodyPr wrap="square">
            <a:spAutoFit/>
          </a:bodyPr>
          <a:lstStyle/>
          <a:p>
            <a:pPr marL="0" marR="0" lvl="0" indent="0" algn="ctr" defTabSz="914400" rtl="0" eaLnBrk="1" fontAlgn="auto" latinLnBrk="0" hangingPunct="1">
              <a:lnSpc>
                <a:spcPct val="110000"/>
              </a:lnSpc>
              <a:spcBef>
                <a:spcPts val="980"/>
              </a:spcBef>
              <a:spcAft>
                <a:spcPts val="0"/>
              </a:spcAft>
              <a:buClr>
                <a:srgbClr val="000000"/>
              </a:buClr>
              <a:buSzPts val="2800"/>
              <a:buFont typeface="Arial"/>
              <a:buNone/>
              <a:tabLst/>
              <a:defRPr/>
            </a:pPr>
            <a:r>
              <a:rPr kumimoji="0" lang="en-US" sz="2000" b="1" i="0" u="none" strike="noStrike" kern="0" cap="none" spc="0" normalizeH="0" baseline="0" noProof="0" dirty="0">
                <a:ln>
                  <a:noFill/>
                </a:ln>
                <a:solidFill>
                  <a:srgbClr val="FFFFFF"/>
                </a:solidFill>
                <a:effectLst/>
                <a:uLnTx/>
                <a:uFillTx/>
                <a:latin typeface="Arial"/>
                <a:ea typeface="Arial"/>
                <a:cs typeface="Arial"/>
                <a:sym typeface="Arial"/>
              </a:rPr>
              <a:t>Pre-Employment Transition Services</a:t>
            </a:r>
            <a:endParaRPr kumimoji="0" lang="en-US" sz="2000" b="0" i="0" u="none" strike="noStrike" kern="0" cap="none" spc="0" normalizeH="0" baseline="0" noProof="0" dirty="0">
              <a:ln>
                <a:noFill/>
              </a:ln>
              <a:solidFill>
                <a:srgbClr val="000000"/>
              </a:solidFill>
              <a:effectLst/>
              <a:uLnTx/>
              <a:uFillTx/>
              <a:latin typeface="Arial"/>
              <a:ea typeface="Arial"/>
              <a:cs typeface="Arial"/>
              <a:sym typeface="Arial"/>
            </a:endParaRPr>
          </a:p>
          <a:p>
            <a:pPr marL="0" marR="0" lvl="0" indent="0" algn="ctr" defTabSz="914400" rtl="0" eaLnBrk="1" fontAlgn="auto" latinLnBrk="0" hangingPunct="1">
              <a:lnSpc>
                <a:spcPct val="110000"/>
              </a:lnSpc>
              <a:spcBef>
                <a:spcPts val="805"/>
              </a:spcBef>
              <a:spcAft>
                <a:spcPts val="0"/>
              </a:spcAft>
              <a:buClr>
                <a:srgbClr val="000000"/>
              </a:buClr>
              <a:buSzPts val="2300"/>
              <a:buFont typeface="Arial"/>
              <a:buNone/>
              <a:tabLst/>
              <a:defRPr/>
            </a:pPr>
            <a:r>
              <a:rPr kumimoji="0" lang="en-US" sz="2000" i="0" u="none" strike="noStrike" kern="0" cap="none" spc="0" normalizeH="0" baseline="0" noProof="0" dirty="0">
                <a:ln>
                  <a:noFill/>
                </a:ln>
                <a:solidFill>
                  <a:srgbClr val="FFFFFF"/>
                </a:solidFill>
                <a:effectLst/>
                <a:uLnTx/>
                <a:uFillTx/>
                <a:latin typeface="Arial"/>
                <a:ea typeface="Arial"/>
                <a:cs typeface="Arial"/>
                <a:sym typeface="Arial"/>
              </a:rPr>
              <a:t>(Minimum 15%)</a:t>
            </a:r>
          </a:p>
        </p:txBody>
      </p:sp>
      <p:sp>
        <p:nvSpPr>
          <p:cNvPr id="5" name="TextBox 4">
            <a:extLst>
              <a:ext uri="{FF2B5EF4-FFF2-40B4-BE49-F238E27FC236}">
                <a16:creationId xmlns:a16="http://schemas.microsoft.com/office/drawing/2014/main" id="{E30ED8D2-585D-BEB6-DC64-A17F8BC75DC6}"/>
              </a:ext>
            </a:extLst>
          </p:cNvPr>
          <p:cNvSpPr txBox="1"/>
          <p:nvPr/>
        </p:nvSpPr>
        <p:spPr>
          <a:xfrm>
            <a:off x="1233557" y="4590772"/>
            <a:ext cx="2051727" cy="873316"/>
          </a:xfrm>
          <a:prstGeom prst="rect">
            <a:avLst/>
          </a:prstGeom>
          <a:noFill/>
        </p:spPr>
        <p:txBody>
          <a:bodyPr wrap="square">
            <a:spAutoFit/>
          </a:bodyPr>
          <a:lstStyle/>
          <a:p>
            <a:pPr marL="0" marR="0" lvl="0" indent="0" algn="ctr" defTabSz="914400" rtl="0" eaLnBrk="1" fontAlgn="auto" latinLnBrk="0" hangingPunct="1">
              <a:lnSpc>
                <a:spcPct val="110000"/>
              </a:lnSpc>
              <a:spcBef>
                <a:spcPts val="0"/>
              </a:spcBef>
              <a:spcAft>
                <a:spcPts val="0"/>
              </a:spcAft>
              <a:buClr>
                <a:srgbClr val="000000"/>
              </a:buClr>
              <a:buSzPts val="2300"/>
              <a:buFont typeface="Arial"/>
              <a:buNone/>
              <a:tabLst/>
              <a:defRPr/>
            </a:pPr>
            <a:r>
              <a:rPr kumimoji="0" lang="en-US" sz="2300" b="1" i="0" u="none" strike="noStrike" kern="0" cap="none" spc="0" normalizeH="0" baseline="0" noProof="0" dirty="0">
                <a:ln>
                  <a:noFill/>
                </a:ln>
                <a:solidFill>
                  <a:srgbClr val="FFFFFF"/>
                </a:solidFill>
                <a:effectLst/>
                <a:uLnTx/>
                <a:uFillTx/>
                <a:latin typeface="Arial"/>
                <a:ea typeface="Arial"/>
                <a:cs typeface="Arial"/>
                <a:sym typeface="Arial"/>
              </a:rPr>
              <a:t>More Services</a:t>
            </a:r>
            <a:endParaRPr kumimoji="0" lang="en-US" sz="2300" b="0" i="0" u="none" strike="noStrike" kern="0" cap="none" spc="0" normalizeH="0" baseline="0" noProof="0" dirty="0">
              <a:ln>
                <a:noFill/>
              </a:ln>
              <a:solidFill>
                <a:srgbClr val="000000"/>
              </a:solidFill>
              <a:effectLst/>
              <a:uLnTx/>
              <a:uFillTx/>
              <a:latin typeface="Arial"/>
              <a:ea typeface="Arial"/>
              <a:cs typeface="Arial"/>
              <a:sym typeface="Arial"/>
            </a:endParaRPr>
          </a:p>
        </p:txBody>
      </p:sp>
      <p:sp>
        <p:nvSpPr>
          <p:cNvPr id="3" name="TextBox 2">
            <a:extLst>
              <a:ext uri="{FF2B5EF4-FFF2-40B4-BE49-F238E27FC236}">
                <a16:creationId xmlns:a16="http://schemas.microsoft.com/office/drawing/2014/main" id="{3A1CF77D-61E8-828F-CFF2-314B06222DE0}"/>
              </a:ext>
            </a:extLst>
          </p:cNvPr>
          <p:cNvSpPr txBox="1"/>
          <p:nvPr/>
        </p:nvSpPr>
        <p:spPr>
          <a:xfrm>
            <a:off x="1122989" y="2182249"/>
            <a:ext cx="2062160" cy="873316"/>
          </a:xfrm>
          <a:prstGeom prst="rect">
            <a:avLst/>
          </a:prstGeom>
          <a:noFill/>
        </p:spPr>
        <p:txBody>
          <a:bodyPr wrap="square">
            <a:spAutoFit/>
          </a:bodyPr>
          <a:lstStyle/>
          <a:p>
            <a:pPr marL="0" marR="0" lvl="0" indent="0" algn="ctr" defTabSz="914400" rtl="0" eaLnBrk="1" fontAlgn="auto" latinLnBrk="0" hangingPunct="1">
              <a:lnSpc>
                <a:spcPct val="110000"/>
              </a:lnSpc>
              <a:spcBef>
                <a:spcPts val="0"/>
              </a:spcBef>
              <a:spcAft>
                <a:spcPts val="0"/>
              </a:spcAft>
              <a:buClr>
                <a:srgbClr val="000000"/>
              </a:buClr>
              <a:buSzPts val="2300"/>
              <a:buFont typeface="Arial"/>
              <a:buNone/>
              <a:tabLst/>
              <a:defRPr/>
            </a:pPr>
            <a:r>
              <a:rPr kumimoji="0" lang="en-US" sz="2300" b="1" i="0" u="none" strike="noStrike" kern="0" cap="none" spc="0" normalizeH="0" baseline="0" noProof="0" dirty="0">
                <a:ln>
                  <a:noFill/>
                </a:ln>
                <a:solidFill>
                  <a:srgbClr val="FFFFFF"/>
                </a:solidFill>
                <a:effectLst/>
                <a:uLnTx/>
                <a:uFillTx/>
                <a:latin typeface="Arial"/>
                <a:ea typeface="Arial"/>
                <a:cs typeface="Arial"/>
                <a:sym typeface="Arial"/>
              </a:rPr>
              <a:t>More Students</a:t>
            </a:r>
            <a:endParaRPr kumimoji="0" lang="en-US" sz="2300" b="0" i="0" u="none" strike="noStrike" kern="0" cap="none" spc="0" normalizeH="0" baseline="0" noProof="0" dirty="0">
              <a:ln>
                <a:noFill/>
              </a:ln>
              <a:solidFill>
                <a:srgbClr val="000000"/>
              </a:solidFill>
              <a:effectLst/>
              <a:uLnTx/>
              <a:uFillTx/>
              <a:latin typeface="Arial"/>
              <a:ea typeface="Arial"/>
              <a:cs typeface="Arial"/>
              <a:sym typeface="Arial"/>
            </a:endParaRPr>
          </a:p>
        </p:txBody>
      </p:sp>
      <p:sp>
        <p:nvSpPr>
          <p:cNvPr id="11" name="TextBox 10">
            <a:extLst>
              <a:ext uri="{FF2B5EF4-FFF2-40B4-BE49-F238E27FC236}">
                <a16:creationId xmlns:a16="http://schemas.microsoft.com/office/drawing/2014/main" id="{C927A3B3-4E1C-5751-E471-7CCFBF942136}"/>
              </a:ext>
            </a:extLst>
          </p:cNvPr>
          <p:cNvSpPr txBox="1"/>
          <p:nvPr/>
        </p:nvSpPr>
        <p:spPr>
          <a:xfrm>
            <a:off x="4990833" y="1448825"/>
            <a:ext cx="2100900" cy="410882"/>
          </a:xfrm>
          <a:prstGeom prst="rect">
            <a:avLst/>
          </a:prstGeom>
          <a:noFill/>
        </p:spPr>
        <p:txBody>
          <a:bodyPr wrap="square">
            <a:spAutoFit/>
          </a:bodyPr>
          <a:lstStyle/>
          <a:p>
            <a:pPr marL="0" marR="0" lvl="0" indent="0" algn="ctr" defTabSz="914400" rtl="0" eaLnBrk="1" fontAlgn="auto" latinLnBrk="0" hangingPunct="1">
              <a:lnSpc>
                <a:spcPct val="90000"/>
              </a:lnSpc>
              <a:spcBef>
                <a:spcPts val="0"/>
              </a:spcBef>
              <a:spcAft>
                <a:spcPts val="0"/>
              </a:spcAft>
              <a:buClr>
                <a:srgbClr val="000000"/>
              </a:buClr>
              <a:buSzPts val="2300"/>
              <a:buFont typeface="Arial"/>
              <a:buNone/>
              <a:tabLst/>
              <a:defRPr/>
            </a:pPr>
            <a:r>
              <a:rPr kumimoji="0" lang="en-US" sz="2300" b="1" i="0" u="none" strike="noStrike" kern="0" cap="none" spc="0" normalizeH="0" baseline="0" noProof="0" dirty="0">
                <a:ln>
                  <a:noFill/>
                </a:ln>
                <a:solidFill>
                  <a:srgbClr val="FFFFFF"/>
                </a:solidFill>
                <a:effectLst/>
                <a:uLnTx/>
                <a:uFillTx/>
                <a:latin typeface="Arial"/>
                <a:ea typeface="Arial"/>
                <a:cs typeface="Arial"/>
                <a:sym typeface="Arial"/>
              </a:rPr>
              <a:t>Earlier Age</a:t>
            </a:r>
            <a:endParaRPr kumimoji="0" lang="en-US" sz="2300" b="0" i="0" u="none" strike="noStrike" kern="0" cap="none" spc="0" normalizeH="0" baseline="0" noProof="0" dirty="0">
              <a:ln>
                <a:noFill/>
              </a:ln>
              <a:solidFill>
                <a:srgbClr val="000000"/>
              </a:solidFill>
              <a:effectLst/>
              <a:uLnTx/>
              <a:uFillTx/>
              <a:latin typeface="Arial"/>
              <a:ea typeface="Arial"/>
              <a:cs typeface="Arial"/>
              <a:sym typeface="Arial"/>
            </a:endParaRPr>
          </a:p>
        </p:txBody>
      </p:sp>
      <p:sp>
        <p:nvSpPr>
          <p:cNvPr id="9" name="TextBox 8">
            <a:extLst>
              <a:ext uri="{FF2B5EF4-FFF2-40B4-BE49-F238E27FC236}">
                <a16:creationId xmlns:a16="http://schemas.microsoft.com/office/drawing/2014/main" id="{EE08A1F7-965E-719E-A69C-AC6BFF3DAC97}"/>
              </a:ext>
            </a:extLst>
          </p:cNvPr>
          <p:cNvSpPr txBox="1"/>
          <p:nvPr/>
        </p:nvSpPr>
        <p:spPr>
          <a:xfrm>
            <a:off x="8891397" y="1763667"/>
            <a:ext cx="2100900" cy="1619482"/>
          </a:xfrm>
          <a:prstGeom prst="rect">
            <a:avLst/>
          </a:prstGeom>
          <a:noFill/>
        </p:spPr>
        <p:txBody>
          <a:bodyPr wrap="square">
            <a:spAutoFit/>
          </a:bodyPr>
          <a:lstStyle/>
          <a:p>
            <a:pPr marL="0" marR="0" lvl="0" indent="0" algn="ctr" defTabSz="914400" rtl="0" eaLnBrk="1" fontAlgn="auto" latinLnBrk="0" hangingPunct="1">
              <a:lnSpc>
                <a:spcPct val="110000"/>
              </a:lnSpc>
              <a:spcBef>
                <a:spcPts val="0"/>
              </a:spcBef>
              <a:spcAft>
                <a:spcPts val="0"/>
              </a:spcAft>
              <a:buClr>
                <a:srgbClr val="000000"/>
              </a:buClr>
              <a:buSzPts val="2300"/>
              <a:buFont typeface="Arial"/>
              <a:buNone/>
              <a:tabLst/>
              <a:defRPr/>
            </a:pPr>
            <a:r>
              <a:rPr kumimoji="0" lang="en-US" sz="2300" b="1" i="0" u="none" strike="noStrike" kern="0" cap="none" spc="0" normalizeH="0" baseline="0" noProof="0" dirty="0">
                <a:ln>
                  <a:noFill/>
                </a:ln>
                <a:solidFill>
                  <a:srgbClr val="FFFFFF"/>
                </a:solidFill>
                <a:effectLst/>
                <a:uLnTx/>
                <a:uFillTx/>
                <a:latin typeface="Arial"/>
                <a:ea typeface="Arial"/>
                <a:cs typeface="Arial"/>
                <a:sym typeface="Arial"/>
              </a:rPr>
              <a:t>In Collaboration with Education</a:t>
            </a:r>
            <a:endParaRPr kumimoji="0" lang="en-US" sz="2300" b="0" i="0" u="none" strike="noStrike" kern="0" cap="none" spc="0" normalizeH="0" baseline="0" noProof="0" dirty="0">
              <a:ln>
                <a:noFill/>
              </a:ln>
              <a:solidFill>
                <a:srgbClr val="000000"/>
              </a:solidFill>
              <a:effectLst/>
              <a:uLnTx/>
              <a:uFillTx/>
              <a:latin typeface="Arial"/>
              <a:ea typeface="Arial"/>
              <a:cs typeface="Arial"/>
              <a:sym typeface="Arial"/>
            </a:endParaRPr>
          </a:p>
        </p:txBody>
      </p:sp>
      <p:sp>
        <p:nvSpPr>
          <p:cNvPr id="7" name="TextBox 6">
            <a:extLst>
              <a:ext uri="{FF2B5EF4-FFF2-40B4-BE49-F238E27FC236}">
                <a16:creationId xmlns:a16="http://schemas.microsoft.com/office/drawing/2014/main" id="{54E4DA10-CEF6-C88B-C5DD-D90FE21D9DEC}"/>
              </a:ext>
            </a:extLst>
          </p:cNvPr>
          <p:cNvSpPr txBox="1"/>
          <p:nvPr/>
        </p:nvSpPr>
        <p:spPr>
          <a:xfrm>
            <a:off x="8995817" y="4453796"/>
            <a:ext cx="2002500" cy="1230145"/>
          </a:xfrm>
          <a:prstGeom prst="rect">
            <a:avLst/>
          </a:prstGeom>
          <a:noFill/>
        </p:spPr>
        <p:txBody>
          <a:bodyPr wrap="square">
            <a:spAutoFit/>
          </a:bodyPr>
          <a:lstStyle/>
          <a:p>
            <a:pPr marL="0" marR="0" lvl="0" indent="0" algn="ctr" defTabSz="914400" rtl="0" eaLnBrk="1" fontAlgn="auto" latinLnBrk="0" hangingPunct="1">
              <a:lnSpc>
                <a:spcPct val="110000"/>
              </a:lnSpc>
              <a:spcBef>
                <a:spcPts val="0"/>
              </a:spcBef>
              <a:spcAft>
                <a:spcPts val="0"/>
              </a:spcAft>
              <a:buClr>
                <a:srgbClr val="000000"/>
              </a:buClr>
              <a:buSzPts val="2300"/>
              <a:buFont typeface="Arial"/>
              <a:buNone/>
              <a:tabLst/>
              <a:defRPr/>
            </a:pPr>
            <a:r>
              <a:rPr kumimoji="0" lang="en-US" sz="2300" b="1" i="0" u="none" strike="noStrike" kern="0" cap="none" spc="0" normalizeH="0" baseline="0" noProof="0" dirty="0">
                <a:ln>
                  <a:noFill/>
                </a:ln>
                <a:solidFill>
                  <a:srgbClr val="FFFFFF"/>
                </a:solidFill>
                <a:effectLst/>
                <a:uLnTx/>
                <a:uFillTx/>
                <a:latin typeface="Arial"/>
                <a:ea typeface="Arial"/>
                <a:cs typeface="Arial"/>
                <a:sym typeface="Arial"/>
              </a:rPr>
              <a:t>High Quality Employment Outcomes</a:t>
            </a:r>
            <a:endParaRPr kumimoji="0" lang="en-US" sz="2300" b="0" i="0" u="none" strike="noStrike" kern="0" cap="none" spc="0" normalizeH="0" baseline="0" noProof="0" dirty="0">
              <a:ln>
                <a:noFill/>
              </a:ln>
              <a:solidFill>
                <a:srgbClr val="000000"/>
              </a:solidFill>
              <a:effectLst/>
              <a:uLnTx/>
              <a:uFillTx/>
              <a:latin typeface="Arial"/>
              <a:ea typeface="Arial"/>
              <a:cs typeface="Arial"/>
              <a:sym typeface="Arial"/>
            </a:endParaRPr>
          </a:p>
        </p:txBody>
      </p:sp>
    </p:spTree>
    <p:custDataLst>
      <p:tags r:id="rId1"/>
    </p:custData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451"/>
        <p:cNvGrpSpPr/>
        <p:nvPr/>
      </p:nvGrpSpPr>
      <p:grpSpPr>
        <a:xfrm>
          <a:off x="0" y="0"/>
          <a:ext cx="0" cy="0"/>
          <a:chOff x="0" y="0"/>
          <a:chExt cx="0" cy="0"/>
        </a:xfrm>
      </p:grpSpPr>
      <p:sp>
        <p:nvSpPr>
          <p:cNvPr id="465" name="Google Shape;465;p10"/>
          <p:cNvSpPr txBox="1">
            <a:spLocks noGrp="1"/>
          </p:cNvSpPr>
          <p:nvPr>
            <p:ph type="title" idx="4294967295"/>
          </p:nvPr>
        </p:nvSpPr>
        <p:spPr>
          <a:xfrm>
            <a:off x="205825" y="194186"/>
            <a:ext cx="4889115" cy="1618030"/>
          </a:xfrm>
          <a:prstGeom prst="rect">
            <a:avLst/>
          </a:prstGeom>
          <a:noFill/>
          <a:ln>
            <a:noFill/>
            <a:prstDash/>
          </a:ln>
          <a:effectLst/>
        </p:spPr>
        <p:txBody>
          <a:bodyPr rot="0" spcFirstLastPara="1" vertOverflow="overflow" horzOverflow="overflow" vert="horz" wrap="square" lIns="91425" tIns="45700" rIns="91425" bIns="4570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10000"/>
              </a:lnSpc>
              <a:spcBef>
                <a:spcPts val="0"/>
              </a:spcBef>
              <a:spcAft>
                <a:spcPts val="0"/>
              </a:spcAft>
              <a:buClr>
                <a:srgbClr val="000000"/>
              </a:buClr>
              <a:buSzPct val="100000"/>
              <a:buFont typeface="Helvetica Neue"/>
              <a:buNone/>
              <a:tabLst/>
              <a:defRPr/>
            </a:pPr>
            <a:r>
              <a:rPr kumimoji="0" lang="en-US" sz="3200" b="1" i="0" u="none" strike="noStrike" kern="1200" cap="none" spc="0" normalizeH="0" baseline="0" noProof="0" dirty="0">
                <a:ln>
                  <a:noFill/>
                </a:ln>
                <a:solidFill>
                  <a:schemeClr val="dk2"/>
                </a:solidFill>
                <a:effectLst/>
                <a:uLnTx/>
                <a:uFillTx/>
                <a:sym typeface="Helvetica Neue"/>
              </a:rPr>
              <a:t>The 5 Required Pre-ETS </a:t>
            </a:r>
            <a:r>
              <a:rPr kumimoji="0" lang="en-US" sz="3200" b="1" i="0" u="none" strike="noStrike" kern="1200" cap="none" spc="0" normalizeH="0" baseline="0" noProof="0" dirty="0">
                <a:ln>
                  <a:noFill/>
                </a:ln>
                <a:solidFill>
                  <a:srgbClr val="002060"/>
                </a:solidFill>
                <a:effectLst/>
                <a:uLnTx/>
                <a:uFillTx/>
                <a:sym typeface="Helvetica Neue"/>
              </a:rPr>
              <a:t>Activities</a:t>
            </a:r>
            <a:r>
              <a:rPr kumimoji="0" lang="en-US" sz="3200" b="1" i="0" u="none" strike="noStrike" kern="1200" cap="none" spc="0" normalizeH="0" baseline="0" noProof="0" dirty="0">
                <a:ln>
                  <a:noFill/>
                </a:ln>
                <a:solidFill>
                  <a:schemeClr val="dk2"/>
                </a:solidFill>
                <a:effectLst/>
                <a:uLnTx/>
                <a:uFillTx/>
                <a:sym typeface="Helvetica Neue"/>
              </a:rPr>
              <a:t> </a:t>
            </a:r>
            <a:endParaRPr kumimoji="0" lang="en-US" sz="3200" b="1" i="0" u="none" strike="noStrike" kern="1200" cap="none" spc="0" normalizeH="0" baseline="0" noProof="0" dirty="0">
              <a:ln>
                <a:noFill/>
              </a:ln>
              <a:solidFill>
                <a:srgbClr val="652C8F"/>
              </a:solidFill>
              <a:effectLst/>
              <a:uLnTx/>
              <a:uFillTx/>
              <a:sym typeface="Helvetica Neue"/>
            </a:endParaRPr>
          </a:p>
          <a:p>
            <a:pPr marL="0" marR="0" lvl="0" indent="0" algn="ctr" defTabSz="914400" rtl="0" eaLnBrk="1" fontAlgn="auto" latinLnBrk="0" hangingPunct="1">
              <a:lnSpc>
                <a:spcPct val="110000"/>
              </a:lnSpc>
              <a:spcBef>
                <a:spcPts val="0"/>
              </a:spcBef>
              <a:spcAft>
                <a:spcPts val="0"/>
              </a:spcAft>
              <a:buClr>
                <a:srgbClr val="000000"/>
              </a:buClr>
              <a:buSzPct val="100000"/>
              <a:buFont typeface="Helvetica Neue"/>
              <a:buNone/>
              <a:tabLst/>
              <a:defRPr/>
            </a:pPr>
            <a:r>
              <a:rPr kumimoji="0" lang="en-US" sz="3200" b="1" i="0" u="none" strike="noStrike" kern="1200" cap="none" spc="0" normalizeH="0" baseline="0" noProof="0" dirty="0">
                <a:ln>
                  <a:noFill/>
                </a:ln>
                <a:solidFill>
                  <a:srgbClr val="652C8F"/>
                </a:solidFill>
                <a:effectLst/>
                <a:uLnTx/>
                <a:uFillTx/>
                <a:sym typeface="Helvetica Neue"/>
              </a:rPr>
              <a:t>The “Appetizer”</a:t>
            </a:r>
            <a:endParaRPr kumimoji="0" lang="en-US" sz="3200" b="0" i="0" u="none" strike="noStrike" kern="1200" cap="none" spc="0" normalizeH="0" baseline="0" noProof="0" dirty="0">
              <a:ln>
                <a:noFill/>
              </a:ln>
              <a:solidFill>
                <a:srgbClr val="000000"/>
              </a:solidFill>
              <a:effectLst/>
              <a:uLnTx/>
              <a:uFillTx/>
              <a:ea typeface="Arial"/>
              <a:cs typeface="Arial"/>
              <a:sym typeface="Arial"/>
            </a:endParaRPr>
          </a:p>
        </p:txBody>
      </p:sp>
      <p:sp>
        <p:nvSpPr>
          <p:cNvPr id="454" name="Google Shape;454;p10">
            <a:extLst>
              <a:ext uri="{C183D7F6-B498-43B3-948B-1728B52AA6E4}">
                <adec:decorative xmlns:adec="http://schemas.microsoft.com/office/drawing/2017/decorative" val="1"/>
              </a:ext>
            </a:extLst>
          </p:cNvPr>
          <p:cNvSpPr/>
          <p:nvPr/>
        </p:nvSpPr>
        <p:spPr>
          <a:xfrm>
            <a:off x="4327851" y="176705"/>
            <a:ext cx="6552434" cy="6369900"/>
          </a:xfrm>
          <a:custGeom>
            <a:avLst/>
            <a:gdLst/>
            <a:ahLst/>
            <a:cxnLst/>
            <a:rect l="l" t="t" r="r" b="b"/>
            <a:pathLst>
              <a:path w="120000" h="120000" extrusionOk="0">
                <a:moveTo>
                  <a:pt x="79505" y="7061"/>
                </a:moveTo>
                <a:lnTo>
                  <a:pt x="79505" y="7061"/>
                </a:lnTo>
                <a:cubicBezTo>
                  <a:pt x="103375" y="15856"/>
                  <a:pt x="118407" y="39537"/>
                  <a:pt x="116207" y="64880"/>
                </a:cubicBezTo>
                <a:cubicBezTo>
                  <a:pt x="114006" y="90223"/>
                  <a:pt x="95118" y="110959"/>
                  <a:pt x="70089" y="115509"/>
                </a:cubicBezTo>
                <a:cubicBezTo>
                  <a:pt x="45061" y="120058"/>
                  <a:pt x="20084" y="107295"/>
                  <a:pt x="9106" y="84347"/>
                </a:cubicBezTo>
                <a:cubicBezTo>
                  <a:pt x="-1872" y="61399"/>
                  <a:pt x="3865" y="33943"/>
                  <a:pt x="23113" y="17311"/>
                </a:cubicBezTo>
                <a:lnTo>
                  <a:pt x="21034" y="14412"/>
                </a:lnTo>
                <a:lnTo>
                  <a:pt x="29061" y="16855"/>
                </a:lnTo>
                <a:lnTo>
                  <a:pt x="29086" y="25640"/>
                </a:lnTo>
                <a:lnTo>
                  <a:pt x="27008" y="22742"/>
                </a:lnTo>
                <a:lnTo>
                  <a:pt x="27008" y="22742"/>
                </a:lnTo>
                <a:cubicBezTo>
                  <a:pt x="10251" y="37581"/>
                  <a:pt x="5462" y="61781"/>
                  <a:pt x="15305" y="81884"/>
                </a:cubicBezTo>
                <a:cubicBezTo>
                  <a:pt x="25147" y="101986"/>
                  <a:pt x="47199" y="113044"/>
                  <a:pt x="69197" y="108908"/>
                </a:cubicBezTo>
                <a:cubicBezTo>
                  <a:pt x="91194" y="104772"/>
                  <a:pt x="107723" y="86459"/>
                  <a:pt x="109592" y="64154"/>
                </a:cubicBezTo>
                <a:cubicBezTo>
                  <a:pt x="111460" y="41849"/>
                  <a:pt x="98208" y="21042"/>
                  <a:pt x="77205" y="13304"/>
                </a:cubicBezTo>
                <a:close/>
              </a:path>
            </a:pathLst>
          </a:custGeom>
          <a:solidFill>
            <a:srgbClr val="CAD2E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67"/>
              <a:buFont typeface="Arial"/>
              <a:buNone/>
            </a:pPr>
            <a:endParaRPr sz="1467" b="0" i="0" u="none" strike="noStrike" cap="none">
              <a:solidFill>
                <a:srgbClr val="000000"/>
              </a:solidFill>
              <a:latin typeface="Arial"/>
              <a:ea typeface="Arial"/>
              <a:cs typeface="Arial"/>
              <a:sym typeface="Arial"/>
            </a:endParaRPr>
          </a:p>
        </p:txBody>
      </p:sp>
      <p:sp>
        <p:nvSpPr>
          <p:cNvPr id="455" name="Google Shape;455;p10">
            <a:extLst>
              <a:ext uri="{C183D7F6-B498-43B3-948B-1728B52AA6E4}">
                <adec:decorative xmlns:adec="http://schemas.microsoft.com/office/drawing/2017/decorative" val="1"/>
              </a:ext>
            </a:extLst>
          </p:cNvPr>
          <p:cNvSpPr/>
          <p:nvPr/>
        </p:nvSpPr>
        <p:spPr>
          <a:xfrm>
            <a:off x="6040071" y="142863"/>
            <a:ext cx="3127936" cy="1597986"/>
          </a:xfrm>
          <a:prstGeom prst="roundRect">
            <a:avLst>
              <a:gd name="adj" fmla="val 16667"/>
            </a:avLst>
          </a:prstGeom>
          <a:solidFill>
            <a:schemeClr val="accent1"/>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67"/>
              <a:buFont typeface="Arial"/>
              <a:buNone/>
            </a:pPr>
            <a:endParaRPr sz="1467" b="0" i="0" u="none" strike="noStrike" cap="none">
              <a:solidFill>
                <a:srgbClr val="000000"/>
              </a:solidFill>
              <a:latin typeface="Arial"/>
              <a:ea typeface="Arial"/>
              <a:cs typeface="Arial"/>
              <a:sym typeface="Arial"/>
            </a:endParaRPr>
          </a:p>
        </p:txBody>
      </p:sp>
      <p:sp>
        <p:nvSpPr>
          <p:cNvPr id="457" name="Google Shape;457;p10">
            <a:extLst>
              <a:ext uri="{C183D7F6-B498-43B3-948B-1728B52AA6E4}">
                <adec:decorative xmlns:adec="http://schemas.microsoft.com/office/drawing/2017/decorative" val="1"/>
              </a:ext>
            </a:extLst>
          </p:cNvPr>
          <p:cNvSpPr/>
          <p:nvPr/>
        </p:nvSpPr>
        <p:spPr>
          <a:xfrm>
            <a:off x="8697480" y="2097384"/>
            <a:ext cx="3127936" cy="1520400"/>
          </a:xfrm>
          <a:prstGeom prst="roundRect">
            <a:avLst>
              <a:gd name="adj" fmla="val 16667"/>
            </a:avLst>
          </a:prstGeom>
          <a:solidFill>
            <a:schemeClr val="accent1"/>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67"/>
              <a:buFont typeface="Arial"/>
              <a:buNone/>
            </a:pPr>
            <a:endParaRPr sz="1467" b="0" i="0" u="none" strike="noStrike" cap="none">
              <a:solidFill>
                <a:srgbClr val="000000"/>
              </a:solidFill>
              <a:latin typeface="Arial"/>
              <a:ea typeface="Arial"/>
              <a:cs typeface="Arial"/>
              <a:sym typeface="Arial"/>
            </a:endParaRPr>
          </a:p>
        </p:txBody>
      </p:sp>
      <p:sp>
        <p:nvSpPr>
          <p:cNvPr id="459" name="Google Shape;459;p10">
            <a:extLst>
              <a:ext uri="{C183D7F6-B498-43B3-948B-1728B52AA6E4}">
                <adec:decorative xmlns:adec="http://schemas.microsoft.com/office/drawing/2017/decorative" val="1"/>
              </a:ext>
            </a:extLst>
          </p:cNvPr>
          <p:cNvSpPr/>
          <p:nvPr/>
        </p:nvSpPr>
        <p:spPr>
          <a:xfrm>
            <a:off x="8169791" y="4485200"/>
            <a:ext cx="3546371" cy="1520400"/>
          </a:xfrm>
          <a:prstGeom prst="roundRect">
            <a:avLst>
              <a:gd name="adj" fmla="val 16667"/>
            </a:avLst>
          </a:prstGeom>
          <a:solidFill>
            <a:schemeClr val="accent1"/>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67"/>
              <a:buFont typeface="Arial"/>
              <a:buNone/>
            </a:pPr>
            <a:endParaRPr sz="1467" b="0" i="0" u="none" strike="noStrike" cap="none">
              <a:solidFill>
                <a:srgbClr val="000000"/>
              </a:solidFill>
              <a:latin typeface="Arial"/>
              <a:ea typeface="Arial"/>
              <a:cs typeface="Arial"/>
              <a:sym typeface="Arial"/>
            </a:endParaRPr>
          </a:p>
        </p:txBody>
      </p:sp>
      <p:sp>
        <p:nvSpPr>
          <p:cNvPr id="461" name="Google Shape;461;p10">
            <a:extLst>
              <a:ext uri="{C183D7F6-B498-43B3-948B-1728B52AA6E4}">
                <adec:decorative xmlns:adec="http://schemas.microsoft.com/office/drawing/2017/decorative" val="1"/>
              </a:ext>
            </a:extLst>
          </p:cNvPr>
          <p:cNvSpPr/>
          <p:nvPr/>
        </p:nvSpPr>
        <p:spPr>
          <a:xfrm>
            <a:off x="3834031" y="4469353"/>
            <a:ext cx="3127936" cy="1520400"/>
          </a:xfrm>
          <a:prstGeom prst="roundRect">
            <a:avLst>
              <a:gd name="adj" fmla="val 16667"/>
            </a:avLst>
          </a:prstGeom>
          <a:solidFill>
            <a:schemeClr val="accent1"/>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67"/>
              <a:buFont typeface="Arial"/>
              <a:buNone/>
            </a:pPr>
            <a:endParaRPr sz="1467" b="0" i="0" u="none" strike="noStrike" cap="none">
              <a:solidFill>
                <a:srgbClr val="000000"/>
              </a:solidFill>
              <a:latin typeface="Arial"/>
              <a:ea typeface="Arial"/>
              <a:cs typeface="Arial"/>
              <a:sym typeface="Arial"/>
            </a:endParaRPr>
          </a:p>
        </p:txBody>
      </p:sp>
      <p:sp>
        <p:nvSpPr>
          <p:cNvPr id="463" name="Google Shape;463;p10">
            <a:extLst>
              <a:ext uri="{C183D7F6-B498-43B3-948B-1728B52AA6E4}">
                <adec:decorative xmlns:adec="http://schemas.microsoft.com/office/drawing/2017/decorative" val="1"/>
              </a:ext>
            </a:extLst>
          </p:cNvPr>
          <p:cNvSpPr/>
          <p:nvPr/>
        </p:nvSpPr>
        <p:spPr>
          <a:xfrm>
            <a:off x="3382663" y="2097384"/>
            <a:ext cx="3127936" cy="1520400"/>
          </a:xfrm>
          <a:prstGeom prst="roundRect">
            <a:avLst>
              <a:gd name="adj" fmla="val 16667"/>
            </a:avLst>
          </a:prstGeom>
          <a:solidFill>
            <a:schemeClr val="accent1"/>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67"/>
              <a:buFont typeface="Arial"/>
              <a:buNone/>
            </a:pPr>
            <a:endParaRPr sz="1467" b="0" i="0" u="none" strike="noStrike" cap="none">
              <a:solidFill>
                <a:srgbClr val="000000"/>
              </a:solidFill>
              <a:latin typeface="Arial"/>
              <a:ea typeface="Arial"/>
              <a:cs typeface="Arial"/>
              <a:sym typeface="Arial"/>
            </a:endParaRPr>
          </a:p>
        </p:txBody>
      </p:sp>
      <p:sp>
        <p:nvSpPr>
          <p:cNvPr id="464" name="Google Shape;464;p10"/>
          <p:cNvSpPr txBox="1"/>
          <p:nvPr/>
        </p:nvSpPr>
        <p:spPr>
          <a:xfrm>
            <a:off x="3382662" y="2097384"/>
            <a:ext cx="3127937" cy="1520400"/>
          </a:xfrm>
          <a:prstGeom prst="rect">
            <a:avLst/>
          </a:prstGeom>
          <a:noFill/>
          <a:ln>
            <a:noFill/>
          </a:ln>
        </p:spPr>
        <p:txBody>
          <a:bodyPr spcFirstLastPara="1" wrap="square" lIns="53325" tIns="53325" rIns="53325" bIns="53325" anchor="ctr" anchorCtr="0">
            <a:noAutofit/>
          </a:bodyPr>
          <a:lstStyle/>
          <a:p>
            <a:pPr marL="0" marR="0" lvl="0" indent="0" algn="ctr" rtl="0">
              <a:lnSpc>
                <a:spcPct val="120000"/>
              </a:lnSpc>
              <a:spcBef>
                <a:spcPts val="0"/>
              </a:spcBef>
              <a:spcAft>
                <a:spcPts val="0"/>
              </a:spcAft>
              <a:buClr>
                <a:srgbClr val="000000"/>
              </a:buClr>
              <a:buSzPts val="1867"/>
              <a:buFont typeface="Arial"/>
              <a:buNone/>
            </a:pPr>
            <a:r>
              <a:rPr lang="en-US" sz="1600" b="1" i="0" u="none" strike="noStrike" cap="none" dirty="0">
                <a:solidFill>
                  <a:schemeClr val="bg1"/>
                </a:solidFill>
                <a:ea typeface="Montserrat"/>
                <a:cs typeface="Montserrat"/>
                <a:sym typeface="Montserrat"/>
              </a:rPr>
              <a:t>Instruction in Self-Advocacy</a:t>
            </a:r>
            <a:r>
              <a:rPr lang="en-US" sz="1600" b="0" i="0" u="none" strike="noStrike" cap="none" dirty="0">
                <a:solidFill>
                  <a:schemeClr val="bg1"/>
                </a:solidFill>
                <a:ea typeface="Montserrat"/>
                <a:cs typeface="Montserrat"/>
                <a:sym typeface="Montserrat"/>
              </a:rPr>
              <a:t> </a:t>
            </a:r>
            <a:endParaRPr sz="1600" b="0" i="0" u="none" strike="noStrike" cap="none" dirty="0">
              <a:solidFill>
                <a:schemeClr val="bg1"/>
              </a:solidFill>
              <a:ea typeface="Montserrat"/>
              <a:cs typeface="Montserrat"/>
              <a:sym typeface="Montserrat"/>
            </a:endParaRPr>
          </a:p>
          <a:p>
            <a:pPr marL="0" marR="0" lvl="0" indent="0" algn="ctr" rtl="0">
              <a:lnSpc>
                <a:spcPct val="120000"/>
              </a:lnSpc>
              <a:spcBef>
                <a:spcPts val="0"/>
              </a:spcBef>
              <a:spcAft>
                <a:spcPts val="0"/>
              </a:spcAft>
              <a:buClr>
                <a:srgbClr val="000000"/>
              </a:buClr>
              <a:buSzPts val="1867"/>
              <a:buFont typeface="Arial"/>
              <a:buNone/>
            </a:pPr>
            <a:r>
              <a:rPr lang="en-US" sz="1600" b="0" i="0" u="none" strike="noStrike" cap="none" dirty="0">
                <a:solidFill>
                  <a:schemeClr val="bg1"/>
                </a:solidFill>
                <a:ea typeface="Montserrat"/>
                <a:cs typeface="Montserrat"/>
                <a:sym typeface="Montserrat"/>
              </a:rPr>
              <a:t>Learn how disability may impact employment and how to self advocate in the workplace</a:t>
            </a:r>
            <a:endParaRPr sz="1600" b="0" i="0" u="none" strike="noStrike" cap="none" dirty="0">
              <a:solidFill>
                <a:schemeClr val="bg1"/>
              </a:solidFill>
              <a:ea typeface="Arial"/>
              <a:cs typeface="Arial"/>
              <a:sym typeface="Arial"/>
            </a:endParaRPr>
          </a:p>
        </p:txBody>
      </p:sp>
      <p:sp>
        <p:nvSpPr>
          <p:cNvPr id="456" name="Google Shape;456;p10"/>
          <p:cNvSpPr txBox="1"/>
          <p:nvPr/>
        </p:nvSpPr>
        <p:spPr>
          <a:xfrm>
            <a:off x="6040072" y="176705"/>
            <a:ext cx="3127935" cy="1564144"/>
          </a:xfrm>
          <a:prstGeom prst="rect">
            <a:avLst/>
          </a:prstGeom>
          <a:noFill/>
          <a:ln>
            <a:noFill/>
          </a:ln>
        </p:spPr>
        <p:txBody>
          <a:bodyPr spcFirstLastPara="1" wrap="square" lIns="53325" tIns="53325" rIns="53325" bIns="53325" anchor="ctr" anchorCtr="0">
            <a:noAutofit/>
          </a:bodyPr>
          <a:lstStyle/>
          <a:p>
            <a:pPr marL="0" marR="0" lvl="0" indent="0" algn="ctr" rtl="0">
              <a:lnSpc>
                <a:spcPct val="120000"/>
              </a:lnSpc>
              <a:spcBef>
                <a:spcPts val="0"/>
              </a:spcBef>
              <a:spcAft>
                <a:spcPts val="0"/>
              </a:spcAft>
              <a:buClr>
                <a:srgbClr val="000000"/>
              </a:buClr>
              <a:buSzPts val="1867"/>
              <a:buFont typeface="Arial"/>
              <a:buNone/>
            </a:pPr>
            <a:r>
              <a:rPr lang="en-US" sz="1600" b="1" i="0" u="none" strike="noStrike" cap="none" dirty="0">
                <a:solidFill>
                  <a:schemeClr val="bg1"/>
                </a:solidFill>
                <a:latin typeface="Open Sans" pitchFamily="2" charset="0"/>
                <a:ea typeface="Open Sans" pitchFamily="2" charset="0"/>
                <a:cs typeface="Open Sans" pitchFamily="2" charset="0"/>
                <a:sym typeface="Montserrat"/>
              </a:rPr>
              <a:t>Job Exploration Counseling</a:t>
            </a:r>
            <a:endParaRPr sz="1600" b="1" i="0" u="none" strike="noStrike" cap="none" dirty="0">
              <a:solidFill>
                <a:schemeClr val="bg1"/>
              </a:solidFill>
              <a:latin typeface="Open Sans" pitchFamily="2" charset="0"/>
              <a:ea typeface="Open Sans" pitchFamily="2" charset="0"/>
              <a:cs typeface="Open Sans" pitchFamily="2" charset="0"/>
              <a:sym typeface="Montserrat"/>
            </a:endParaRPr>
          </a:p>
          <a:p>
            <a:pPr marL="0" marR="0" lvl="0" indent="0" algn="ctr" rtl="0">
              <a:lnSpc>
                <a:spcPct val="120000"/>
              </a:lnSpc>
              <a:spcBef>
                <a:spcPts val="0"/>
              </a:spcBef>
              <a:spcAft>
                <a:spcPts val="0"/>
              </a:spcAft>
              <a:buClr>
                <a:srgbClr val="000000"/>
              </a:buClr>
              <a:buSzPts val="1867"/>
              <a:buFont typeface="Arial"/>
              <a:buNone/>
            </a:pPr>
            <a:r>
              <a:rPr lang="en-US" sz="1600" b="0" i="0" u="none" strike="noStrike" cap="none" dirty="0">
                <a:solidFill>
                  <a:schemeClr val="bg1"/>
                </a:solidFill>
                <a:latin typeface="Open Sans" pitchFamily="2" charset="0"/>
                <a:ea typeface="Open Sans" pitchFamily="2" charset="0"/>
                <a:cs typeface="Open Sans" pitchFamily="2" charset="0"/>
                <a:sym typeface="Montserrat"/>
              </a:rPr>
              <a:t>Gain information about career pathways and uncover personal career interests</a:t>
            </a:r>
            <a:endParaRPr sz="1600" b="0" i="0" u="none" strike="noStrike" cap="none" dirty="0">
              <a:solidFill>
                <a:schemeClr val="bg1"/>
              </a:solidFill>
              <a:latin typeface="Open Sans" pitchFamily="2" charset="0"/>
              <a:ea typeface="Open Sans" pitchFamily="2" charset="0"/>
              <a:cs typeface="Open Sans" pitchFamily="2" charset="0"/>
              <a:sym typeface="Arial"/>
            </a:endParaRPr>
          </a:p>
        </p:txBody>
      </p:sp>
      <p:sp>
        <p:nvSpPr>
          <p:cNvPr id="458" name="Google Shape;458;p10"/>
          <p:cNvSpPr txBox="1"/>
          <p:nvPr/>
        </p:nvSpPr>
        <p:spPr>
          <a:xfrm>
            <a:off x="8697480" y="2097384"/>
            <a:ext cx="3127935" cy="1520400"/>
          </a:xfrm>
          <a:prstGeom prst="rect">
            <a:avLst/>
          </a:prstGeom>
          <a:noFill/>
          <a:ln>
            <a:noFill/>
          </a:ln>
        </p:spPr>
        <p:txBody>
          <a:bodyPr spcFirstLastPara="1" wrap="square" lIns="53325" tIns="53325" rIns="53325" bIns="53325" anchor="ctr" anchorCtr="0">
            <a:noAutofit/>
          </a:bodyPr>
          <a:lstStyle/>
          <a:p>
            <a:pPr marL="0" marR="0" lvl="0" indent="0" algn="ctr" rtl="0">
              <a:lnSpc>
                <a:spcPct val="120000"/>
              </a:lnSpc>
              <a:spcBef>
                <a:spcPts val="0"/>
              </a:spcBef>
              <a:spcAft>
                <a:spcPts val="0"/>
              </a:spcAft>
              <a:buClr>
                <a:srgbClr val="000000"/>
              </a:buClr>
              <a:buSzPts val="1867"/>
              <a:buFont typeface="Arial"/>
              <a:buNone/>
            </a:pPr>
            <a:r>
              <a:rPr lang="en-US" sz="1600" b="1" i="0" u="none" strike="noStrike" cap="none" dirty="0">
                <a:solidFill>
                  <a:schemeClr val="bg1"/>
                </a:solidFill>
                <a:latin typeface="Open Sans" pitchFamily="2" charset="0"/>
                <a:ea typeface="Open Sans" pitchFamily="2" charset="0"/>
                <a:cs typeface="Open Sans" pitchFamily="2" charset="0"/>
                <a:sym typeface="Montserrat"/>
              </a:rPr>
              <a:t>Work-Based Learning </a:t>
            </a:r>
            <a:endParaRPr sz="1600" b="1" i="0" u="none" strike="noStrike" cap="none" dirty="0">
              <a:solidFill>
                <a:schemeClr val="bg1"/>
              </a:solidFill>
              <a:latin typeface="Open Sans" pitchFamily="2" charset="0"/>
              <a:ea typeface="Open Sans" pitchFamily="2" charset="0"/>
              <a:cs typeface="Open Sans" pitchFamily="2" charset="0"/>
              <a:sym typeface="Montserrat"/>
            </a:endParaRPr>
          </a:p>
          <a:p>
            <a:pPr marL="0" marR="0" lvl="0" indent="0" algn="ctr" rtl="0">
              <a:lnSpc>
                <a:spcPct val="120000"/>
              </a:lnSpc>
              <a:spcBef>
                <a:spcPts val="0"/>
              </a:spcBef>
              <a:spcAft>
                <a:spcPts val="0"/>
              </a:spcAft>
              <a:buClr>
                <a:srgbClr val="000000"/>
              </a:buClr>
              <a:buSzPts val="1867"/>
              <a:buFont typeface="Arial"/>
              <a:buNone/>
            </a:pPr>
            <a:r>
              <a:rPr lang="en-US" sz="1600" b="0" i="0" u="none" strike="noStrike" cap="none" dirty="0">
                <a:solidFill>
                  <a:schemeClr val="bg1"/>
                </a:solidFill>
                <a:latin typeface="Open Sans" pitchFamily="2" charset="0"/>
                <a:ea typeface="Open Sans" pitchFamily="2" charset="0"/>
                <a:cs typeface="Open Sans" pitchFamily="2" charset="0"/>
                <a:sym typeface="Montserrat"/>
              </a:rPr>
              <a:t>Practice &amp; improve workplace skills in competitive, integrated work settings</a:t>
            </a:r>
            <a:endParaRPr sz="1600" b="0" i="0" u="none" strike="noStrike" cap="none" dirty="0">
              <a:solidFill>
                <a:schemeClr val="bg1"/>
              </a:solidFill>
              <a:latin typeface="Open Sans" pitchFamily="2" charset="0"/>
              <a:ea typeface="Open Sans" pitchFamily="2" charset="0"/>
              <a:cs typeface="Open Sans" pitchFamily="2" charset="0"/>
              <a:sym typeface="Arial"/>
            </a:endParaRPr>
          </a:p>
        </p:txBody>
      </p:sp>
      <p:sp>
        <p:nvSpPr>
          <p:cNvPr id="462" name="Google Shape;462;p10"/>
          <p:cNvSpPr txBox="1"/>
          <p:nvPr/>
        </p:nvSpPr>
        <p:spPr>
          <a:xfrm>
            <a:off x="3834030" y="4485200"/>
            <a:ext cx="3127937" cy="1504553"/>
          </a:xfrm>
          <a:prstGeom prst="rect">
            <a:avLst/>
          </a:prstGeom>
          <a:noFill/>
          <a:ln>
            <a:noFill/>
          </a:ln>
        </p:spPr>
        <p:txBody>
          <a:bodyPr spcFirstLastPara="1" wrap="square" lIns="53325" tIns="53325" rIns="53325" bIns="53325" anchor="ctr" anchorCtr="0">
            <a:noAutofit/>
          </a:bodyPr>
          <a:lstStyle/>
          <a:p>
            <a:pPr marL="0" marR="0" lvl="0" indent="0" algn="ctr" rtl="0">
              <a:lnSpc>
                <a:spcPct val="120000"/>
              </a:lnSpc>
              <a:spcBef>
                <a:spcPts val="0"/>
              </a:spcBef>
              <a:spcAft>
                <a:spcPts val="0"/>
              </a:spcAft>
              <a:buClr>
                <a:srgbClr val="000000"/>
              </a:buClr>
              <a:buSzPts val="1867"/>
              <a:buFont typeface="Arial"/>
              <a:buNone/>
            </a:pPr>
            <a:r>
              <a:rPr lang="en-US" sz="1600" b="1" i="0" u="none" strike="noStrike" cap="none" dirty="0">
                <a:solidFill>
                  <a:schemeClr val="bg1"/>
                </a:solidFill>
                <a:latin typeface="Open Sans" pitchFamily="2" charset="0"/>
                <a:ea typeface="Open Sans" pitchFamily="2" charset="0"/>
                <a:cs typeface="Open Sans" pitchFamily="2" charset="0"/>
                <a:sym typeface="Montserrat"/>
              </a:rPr>
              <a:t>Workplace Readiness Training</a:t>
            </a:r>
            <a:endParaRPr sz="1600" b="1" i="0" u="none" strike="noStrike" cap="none" dirty="0">
              <a:solidFill>
                <a:schemeClr val="bg1"/>
              </a:solidFill>
              <a:latin typeface="Open Sans" pitchFamily="2" charset="0"/>
              <a:ea typeface="Open Sans" pitchFamily="2" charset="0"/>
              <a:cs typeface="Open Sans" pitchFamily="2" charset="0"/>
              <a:sym typeface="Montserrat"/>
            </a:endParaRPr>
          </a:p>
          <a:p>
            <a:pPr marL="0" marR="0" lvl="0" indent="0" algn="ctr" rtl="0">
              <a:lnSpc>
                <a:spcPct val="120000"/>
              </a:lnSpc>
              <a:spcBef>
                <a:spcPts val="0"/>
              </a:spcBef>
              <a:spcAft>
                <a:spcPts val="0"/>
              </a:spcAft>
              <a:buClr>
                <a:srgbClr val="000000"/>
              </a:buClr>
              <a:buSzPts val="1867"/>
              <a:buFont typeface="Arial"/>
              <a:buNone/>
            </a:pPr>
            <a:r>
              <a:rPr lang="en-US" sz="1600" b="0" i="0" u="none" strike="noStrike" cap="none" dirty="0">
                <a:solidFill>
                  <a:schemeClr val="bg1"/>
                </a:solidFill>
                <a:latin typeface="Open Sans" pitchFamily="2" charset="0"/>
                <a:ea typeface="Open Sans" pitchFamily="2" charset="0"/>
                <a:cs typeface="Open Sans" pitchFamily="2" charset="0"/>
                <a:sym typeface="Montserrat"/>
              </a:rPr>
              <a:t>Understand what it takes to get and keep a job</a:t>
            </a:r>
            <a:endParaRPr sz="1600" b="0" i="0" u="none" strike="noStrike" cap="none" dirty="0">
              <a:solidFill>
                <a:schemeClr val="bg1"/>
              </a:solidFill>
              <a:latin typeface="Open Sans" pitchFamily="2" charset="0"/>
              <a:ea typeface="Open Sans" pitchFamily="2" charset="0"/>
              <a:cs typeface="Open Sans" pitchFamily="2" charset="0"/>
              <a:sym typeface="Arial"/>
            </a:endParaRPr>
          </a:p>
        </p:txBody>
      </p:sp>
      <p:sp>
        <p:nvSpPr>
          <p:cNvPr id="460" name="Google Shape;460;p10"/>
          <p:cNvSpPr txBox="1"/>
          <p:nvPr/>
        </p:nvSpPr>
        <p:spPr>
          <a:xfrm>
            <a:off x="8169793" y="4485200"/>
            <a:ext cx="3546370" cy="1504553"/>
          </a:xfrm>
          <a:prstGeom prst="rect">
            <a:avLst/>
          </a:prstGeom>
          <a:noFill/>
          <a:ln>
            <a:noFill/>
          </a:ln>
        </p:spPr>
        <p:txBody>
          <a:bodyPr spcFirstLastPara="1" wrap="square" lIns="53325" tIns="53325" rIns="53325" bIns="53325" anchor="ctr" anchorCtr="0">
            <a:noAutofit/>
          </a:bodyPr>
          <a:lstStyle/>
          <a:p>
            <a:pPr marL="0" marR="0" lvl="0" indent="0" algn="ctr" rtl="0">
              <a:lnSpc>
                <a:spcPct val="120000"/>
              </a:lnSpc>
              <a:spcBef>
                <a:spcPts val="0"/>
              </a:spcBef>
              <a:spcAft>
                <a:spcPts val="0"/>
              </a:spcAft>
              <a:buClr>
                <a:srgbClr val="000000"/>
              </a:buClr>
              <a:buSzPts val="1567"/>
              <a:buFont typeface="Arial"/>
              <a:buNone/>
            </a:pPr>
            <a:r>
              <a:rPr lang="en-US" sz="1600" b="1" i="0" u="none" strike="noStrike" cap="none" dirty="0">
                <a:solidFill>
                  <a:schemeClr val="bg1"/>
                </a:solidFill>
                <a:ea typeface="Montserrat"/>
                <a:cs typeface="Montserrat"/>
                <a:sym typeface="Montserrat"/>
              </a:rPr>
              <a:t>Counseling on opportunities for post-secondary training at IHE</a:t>
            </a:r>
            <a:endParaRPr sz="1600" b="1" i="0" u="none" strike="noStrike" cap="none" dirty="0">
              <a:solidFill>
                <a:schemeClr val="bg1"/>
              </a:solidFill>
              <a:ea typeface="Montserrat"/>
              <a:cs typeface="Montserrat"/>
              <a:sym typeface="Montserrat"/>
            </a:endParaRPr>
          </a:p>
          <a:p>
            <a:pPr marL="0" marR="0" lvl="0" indent="0" algn="ctr" rtl="0">
              <a:lnSpc>
                <a:spcPct val="120000"/>
              </a:lnSpc>
              <a:spcBef>
                <a:spcPts val="0"/>
              </a:spcBef>
              <a:spcAft>
                <a:spcPts val="0"/>
              </a:spcAft>
              <a:buClr>
                <a:srgbClr val="000000"/>
              </a:buClr>
              <a:buSzPts val="1467"/>
              <a:buFont typeface="Arial"/>
              <a:buNone/>
            </a:pPr>
            <a:r>
              <a:rPr lang="en-US" sz="1600" b="0" i="0" u="none" strike="noStrike" cap="none" dirty="0">
                <a:solidFill>
                  <a:schemeClr val="bg1"/>
                </a:solidFill>
                <a:ea typeface="Montserrat"/>
                <a:cs typeface="Montserrat"/>
                <a:sym typeface="Montserrat"/>
              </a:rPr>
              <a:t>Learn about educational programs at colleges and universities</a:t>
            </a:r>
            <a:endParaRPr sz="1600" b="0" i="0" u="none" strike="noStrike" cap="none" dirty="0">
              <a:solidFill>
                <a:schemeClr val="bg1"/>
              </a:solidFill>
              <a:ea typeface="Arial"/>
              <a:cs typeface="Arial"/>
              <a:sym typeface="Arial"/>
            </a:endParaRPr>
          </a:p>
        </p:txBody>
      </p:sp>
    </p:spTree>
    <p:custDataLst>
      <p:tags r:id="rId1"/>
    </p:custData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353"/>
        <p:cNvGrpSpPr/>
        <p:nvPr/>
      </p:nvGrpSpPr>
      <p:grpSpPr>
        <a:xfrm>
          <a:off x="0" y="0"/>
          <a:ext cx="0" cy="0"/>
          <a:chOff x="0" y="0"/>
          <a:chExt cx="0" cy="0"/>
        </a:xfrm>
      </p:grpSpPr>
      <p:sp>
        <p:nvSpPr>
          <p:cNvPr id="354" name="Google Shape;354;g27fac74e5ea_3_0"/>
          <p:cNvSpPr txBox="1">
            <a:spLocks noGrp="1"/>
          </p:cNvSpPr>
          <p:nvPr>
            <p:ph type="title" idx="4294967295"/>
          </p:nvPr>
        </p:nvSpPr>
        <p:spPr>
          <a:xfrm>
            <a:off x="200416" y="129091"/>
            <a:ext cx="11699700" cy="646500"/>
          </a:xfrm>
          <a:prstGeom prst="rect">
            <a:avLst/>
          </a:prstGeom>
          <a:noFill/>
          <a:ln>
            <a:noFill/>
            <a:prstDash/>
          </a:ln>
          <a:effectLst/>
        </p:spPr>
        <p:txBody>
          <a:bodyPr rot="0" spcFirstLastPara="1" vertOverflow="overflow" horzOverflow="overflow" vert="horz" wrap="square" lIns="91425" tIns="45700" rIns="91425" bIns="4570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3600" b="1" i="0" u="none" strike="noStrike" kern="0" cap="none" spc="0" normalizeH="0" baseline="0" noProof="0" dirty="0">
                <a:ln>
                  <a:noFill/>
                </a:ln>
                <a:solidFill>
                  <a:srgbClr val="002060"/>
                </a:solidFill>
                <a:effectLst/>
                <a:uLnTx/>
                <a:uFillTx/>
                <a:latin typeface="Calibri"/>
                <a:ea typeface="Calibri"/>
                <a:cs typeface="Calibri"/>
                <a:sym typeface="Calibri"/>
              </a:rPr>
              <a:t>Pre-ETS Compendium</a:t>
            </a:r>
            <a:endParaRPr kumimoji="0" lang="en-US" sz="1400" b="0" i="0" u="none" strike="noStrike" kern="0" cap="none" spc="0" normalizeH="0" baseline="0" noProof="0" dirty="0">
              <a:ln>
                <a:noFill/>
              </a:ln>
              <a:solidFill>
                <a:srgbClr val="002060"/>
              </a:solidFill>
              <a:effectLst/>
              <a:uLnTx/>
              <a:uFillTx/>
              <a:latin typeface="Arial"/>
              <a:ea typeface="Arial"/>
              <a:cs typeface="Arial"/>
              <a:sym typeface="Arial"/>
            </a:endParaRPr>
          </a:p>
        </p:txBody>
      </p:sp>
      <p:sp>
        <p:nvSpPr>
          <p:cNvPr id="356" name="Google Shape;356;g27fac74e5ea_3_0"/>
          <p:cNvSpPr/>
          <p:nvPr/>
        </p:nvSpPr>
        <p:spPr>
          <a:xfrm>
            <a:off x="200416" y="760960"/>
            <a:ext cx="5098200" cy="5139900"/>
          </a:xfrm>
          <a:prstGeom prst="rect">
            <a:avLst/>
          </a:prstGeom>
          <a:no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10000"/>
              </a:lnSpc>
              <a:spcBef>
                <a:spcPts val="0"/>
              </a:spcBef>
              <a:spcAft>
                <a:spcPts val="0"/>
              </a:spcAft>
              <a:buClr>
                <a:srgbClr val="000000"/>
              </a:buClr>
              <a:buSzTx/>
              <a:buFont typeface="Arial"/>
              <a:buNone/>
              <a:tabLst/>
              <a:defRPr/>
            </a:pPr>
            <a:endParaRPr kumimoji="0" sz="1600" b="0" i="0" u="none" strike="noStrike" kern="0" cap="none" spc="0" normalizeH="0" baseline="0" noProof="0" dirty="0">
              <a:ln>
                <a:noFill/>
              </a:ln>
              <a:solidFill>
                <a:srgbClr val="000000"/>
              </a:solidFill>
              <a:effectLst/>
              <a:uLnTx/>
              <a:uFillTx/>
              <a:latin typeface="Arial Narrow"/>
              <a:ea typeface="Arial Narrow"/>
              <a:cs typeface="Arial Narrow"/>
              <a:sym typeface="Arial Narrow"/>
            </a:endParaRPr>
          </a:p>
          <a:p>
            <a:pPr marL="285750" marR="0" lvl="0" indent="-285750" algn="l" defTabSz="914400" rtl="0" eaLnBrk="1" fontAlgn="auto" latinLnBrk="0" hangingPunct="1">
              <a:lnSpc>
                <a:spcPct val="110000"/>
              </a:lnSpc>
              <a:spcBef>
                <a:spcPts val="0"/>
              </a:spcBef>
              <a:spcAft>
                <a:spcPts val="0"/>
              </a:spcAft>
              <a:buClr>
                <a:srgbClr val="001F5F"/>
              </a:buClr>
              <a:buSzPts val="2200"/>
              <a:buFont typeface="Noto Sans Symbols"/>
              <a:buChar char="❑"/>
              <a:tabLst/>
              <a:defRPr/>
            </a:pPr>
            <a:r>
              <a:rPr kumimoji="0" lang="en-US" sz="2200" i="0" u="none" strike="noStrike" kern="0" cap="none" spc="0" normalizeH="0" baseline="0" noProof="0" dirty="0">
                <a:ln>
                  <a:noFill/>
                </a:ln>
                <a:solidFill>
                  <a:srgbClr val="001F5F"/>
                </a:solidFill>
                <a:effectLst/>
                <a:uLnTx/>
                <a:uFillTx/>
                <a:latin typeface="Calibri"/>
                <a:ea typeface="Calibri"/>
                <a:cs typeface="Calibri"/>
                <a:sym typeface="Calibri"/>
              </a:rPr>
              <a:t>This guide highlights Pre-Employment Transition Services (Pre-ETS) within the Continuum of VR Services. </a:t>
            </a:r>
            <a:endParaRPr kumimoji="0" sz="1400" i="0" u="none" strike="noStrike" kern="0" cap="none" spc="0" normalizeH="0" baseline="0" noProof="0" dirty="0">
              <a:ln>
                <a:noFill/>
              </a:ln>
              <a:solidFill>
                <a:srgbClr val="000000"/>
              </a:solidFill>
              <a:effectLst/>
              <a:uLnTx/>
              <a:uFillTx/>
              <a:latin typeface="Arial"/>
              <a:cs typeface="Arial"/>
              <a:sym typeface="Arial"/>
            </a:endParaRPr>
          </a:p>
          <a:p>
            <a:pPr marL="0" marR="0" lvl="0" indent="0" algn="l" defTabSz="914400" rtl="0" eaLnBrk="1" fontAlgn="auto" latinLnBrk="0" hangingPunct="1">
              <a:lnSpc>
                <a:spcPct val="110000"/>
              </a:lnSpc>
              <a:spcBef>
                <a:spcPts val="0"/>
              </a:spcBef>
              <a:spcAft>
                <a:spcPts val="0"/>
              </a:spcAft>
              <a:buClr>
                <a:srgbClr val="000000"/>
              </a:buClr>
              <a:buSzTx/>
              <a:buFont typeface="Arial"/>
              <a:buNone/>
              <a:tabLst/>
              <a:defRPr/>
            </a:pPr>
            <a:endParaRPr kumimoji="0" sz="1200" i="0" u="none" strike="noStrike" kern="0" cap="none" spc="0" normalizeH="0" baseline="0" noProof="0" dirty="0">
              <a:ln>
                <a:noFill/>
              </a:ln>
              <a:solidFill>
                <a:srgbClr val="001F5F"/>
              </a:solidFill>
              <a:effectLst/>
              <a:uLnTx/>
              <a:uFillTx/>
              <a:latin typeface="Arial Narrow"/>
              <a:ea typeface="Arial Narrow"/>
              <a:cs typeface="Arial Narrow"/>
              <a:sym typeface="Arial Narrow"/>
            </a:endParaRPr>
          </a:p>
          <a:p>
            <a:pPr marL="285750" marR="0" lvl="0" indent="-285750" algn="l" defTabSz="914400" rtl="0" eaLnBrk="1" fontAlgn="auto" latinLnBrk="0" hangingPunct="1">
              <a:lnSpc>
                <a:spcPct val="110000"/>
              </a:lnSpc>
              <a:spcBef>
                <a:spcPts val="0"/>
              </a:spcBef>
              <a:spcAft>
                <a:spcPts val="0"/>
              </a:spcAft>
              <a:buClr>
                <a:srgbClr val="002060"/>
              </a:buClr>
              <a:buSzPts val="2200"/>
              <a:buFont typeface="Noto Sans Symbols"/>
              <a:buChar char="❑"/>
              <a:tabLst/>
              <a:defRPr/>
            </a:pPr>
            <a:r>
              <a:rPr kumimoji="0" lang="en-US" sz="2200" i="0" u="none" strike="noStrike" kern="0" cap="none" spc="0" normalizeH="0" baseline="0" noProof="0" dirty="0">
                <a:ln>
                  <a:noFill/>
                </a:ln>
                <a:solidFill>
                  <a:srgbClr val="002060"/>
                </a:solidFill>
                <a:effectLst/>
                <a:uLnTx/>
                <a:uFillTx/>
                <a:latin typeface="Calibri"/>
                <a:ea typeface="Calibri"/>
                <a:cs typeface="Calibri"/>
                <a:sym typeface="Calibri"/>
              </a:rPr>
              <a:t>The </a:t>
            </a:r>
            <a:r>
              <a:rPr kumimoji="0" lang="en-US" sz="2200" i="0" u="none" strike="noStrike" kern="0" cap="none" spc="0" normalizeH="0" baseline="0" noProof="0" dirty="0">
                <a:ln>
                  <a:noFill/>
                </a:ln>
                <a:solidFill>
                  <a:srgbClr val="002060"/>
                </a:solidFill>
                <a:effectLst/>
                <a:uLnTx/>
                <a:uFillTx/>
                <a:latin typeface="Calibri"/>
                <a:ea typeface="Calibri"/>
                <a:cs typeface="Calibri"/>
                <a:sym typeface="Calibri"/>
                <a:hlinkClick r:id="rId4"/>
              </a:rPr>
              <a:t>Pre-ETS Compendium </a:t>
            </a:r>
            <a:r>
              <a:rPr kumimoji="0" lang="en-US" sz="2200" i="0" u="none" strike="noStrike" kern="0" cap="none" spc="0" normalizeH="0" baseline="0" noProof="0" dirty="0">
                <a:ln>
                  <a:noFill/>
                </a:ln>
                <a:solidFill>
                  <a:srgbClr val="002060"/>
                </a:solidFill>
                <a:effectLst/>
                <a:uLnTx/>
                <a:uFillTx/>
                <a:latin typeface="Calibri"/>
                <a:ea typeface="Calibri"/>
                <a:cs typeface="Calibri"/>
                <a:sym typeface="Calibri"/>
              </a:rPr>
              <a:t>is like the highlight reel of Pre-ETS services. We tried to pull apart some of the most important aspects of Pre-ETS, and shine a spotlight on them.</a:t>
            </a:r>
            <a:endParaRPr kumimoji="0" sz="1400" i="0" u="none" strike="noStrike" kern="0" cap="none" spc="0" normalizeH="0" baseline="0" noProof="0" dirty="0">
              <a:ln>
                <a:noFill/>
              </a:ln>
              <a:solidFill>
                <a:srgbClr val="000000"/>
              </a:solidFill>
              <a:effectLst/>
              <a:uLnTx/>
              <a:uFillTx/>
              <a:latin typeface="Arial"/>
              <a:cs typeface="Arial"/>
              <a:sym typeface="Arial"/>
            </a:endParaRPr>
          </a:p>
          <a:p>
            <a:pPr marL="0" marR="0" lvl="0" indent="0" algn="l" defTabSz="914400" rtl="0" eaLnBrk="1" fontAlgn="auto" latinLnBrk="0" hangingPunct="1">
              <a:lnSpc>
                <a:spcPct val="110000"/>
              </a:lnSpc>
              <a:spcBef>
                <a:spcPts val="0"/>
              </a:spcBef>
              <a:spcAft>
                <a:spcPts val="0"/>
              </a:spcAft>
              <a:buClr>
                <a:srgbClr val="000000"/>
              </a:buClr>
              <a:buSzTx/>
              <a:buFont typeface="Arial"/>
              <a:buNone/>
              <a:tabLst/>
              <a:defRPr/>
            </a:pPr>
            <a:endParaRPr kumimoji="0" sz="1200" i="0" u="none" strike="noStrike" kern="0" cap="none" spc="0" normalizeH="0" baseline="0" noProof="0" dirty="0">
              <a:ln>
                <a:noFill/>
              </a:ln>
              <a:solidFill>
                <a:srgbClr val="002060"/>
              </a:solidFill>
              <a:effectLst/>
              <a:uLnTx/>
              <a:uFillTx/>
              <a:latin typeface="Calibri"/>
              <a:ea typeface="Calibri"/>
              <a:cs typeface="Calibri"/>
              <a:sym typeface="Calibri"/>
            </a:endParaRPr>
          </a:p>
          <a:p>
            <a:pPr marL="285750" marR="0" lvl="0" indent="-285750" algn="l" defTabSz="914400" rtl="0" eaLnBrk="1" fontAlgn="auto" latinLnBrk="0" hangingPunct="1">
              <a:lnSpc>
                <a:spcPct val="110000"/>
              </a:lnSpc>
              <a:spcBef>
                <a:spcPts val="0"/>
              </a:spcBef>
              <a:spcAft>
                <a:spcPts val="0"/>
              </a:spcAft>
              <a:buClr>
                <a:srgbClr val="002060"/>
              </a:buClr>
              <a:buSzPts val="2200"/>
              <a:buFont typeface="Noto Sans Symbols"/>
              <a:buChar char="❑"/>
              <a:tabLst/>
              <a:defRPr/>
            </a:pPr>
            <a:r>
              <a:rPr kumimoji="0" lang="en-US" sz="2200" i="0" u="none" strike="noStrike" kern="0" cap="none" spc="0" normalizeH="0" baseline="0" noProof="0" dirty="0">
                <a:ln>
                  <a:noFill/>
                </a:ln>
                <a:solidFill>
                  <a:srgbClr val="002060"/>
                </a:solidFill>
                <a:effectLst/>
                <a:uLnTx/>
                <a:uFillTx/>
                <a:latin typeface="Calibri"/>
                <a:ea typeface="Calibri"/>
                <a:cs typeface="Calibri"/>
                <a:sym typeface="Calibri"/>
              </a:rPr>
              <a:t>This information will provide you with a roadmap to help guide the provision of high-quality Pre-ETS services for students with disabilities. </a:t>
            </a:r>
            <a:endParaRPr kumimoji="0" sz="1400" i="0" u="none" strike="noStrike" kern="0" cap="none" spc="0" normalizeH="0" baseline="0" noProof="0" dirty="0">
              <a:ln>
                <a:noFill/>
              </a:ln>
              <a:solidFill>
                <a:srgbClr val="000000"/>
              </a:solidFill>
              <a:effectLst/>
              <a:uLnTx/>
              <a:uFillTx/>
              <a:latin typeface="Arial"/>
              <a:cs typeface="Arial"/>
              <a:sym typeface="Arial"/>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00" b="0" i="0" u="none" strike="noStrike" kern="0" cap="none" spc="0" normalizeH="0" baseline="0" noProof="0" dirty="0">
              <a:ln>
                <a:noFill/>
              </a:ln>
              <a:solidFill>
                <a:srgbClr val="000000"/>
              </a:solidFill>
              <a:effectLst/>
              <a:uLnTx/>
              <a:uFillTx/>
              <a:latin typeface="Calibri"/>
              <a:ea typeface="Calibri"/>
              <a:cs typeface="Calibri"/>
              <a:sym typeface="Calibri"/>
            </a:endParaRPr>
          </a:p>
        </p:txBody>
      </p:sp>
      <p:pic>
        <p:nvPicPr>
          <p:cNvPr id="2" name="Picture 1">
            <a:extLst>
              <a:ext uri="{FF2B5EF4-FFF2-40B4-BE49-F238E27FC236}">
                <a16:creationId xmlns:a16="http://schemas.microsoft.com/office/drawing/2014/main" id="{222484C8-4845-41FF-B5A3-1B732296848D}"/>
              </a:ext>
              <a:ext uri="{C183D7F6-B498-43B3-948B-1728B52AA6E4}">
                <adec:decorative xmlns:adec="http://schemas.microsoft.com/office/drawing/2017/decorative" val="1"/>
              </a:ext>
            </a:extLst>
          </p:cNvPr>
          <p:cNvPicPr>
            <a:picLocks noChangeAspect="1"/>
          </p:cNvPicPr>
          <p:nvPr/>
        </p:nvPicPr>
        <p:blipFill>
          <a:blip r:embed="rId5"/>
          <a:stretch>
            <a:fillRect/>
          </a:stretch>
        </p:blipFill>
        <p:spPr>
          <a:xfrm>
            <a:off x="6005946" y="246386"/>
            <a:ext cx="5098200" cy="6081678"/>
          </a:xfrm>
          <a:prstGeom prst="snip2DiagRect">
            <a:avLst/>
          </a:prstGeom>
          <a:solidFill>
            <a:srgbClr val="FFFFFF">
              <a:shade val="85000"/>
            </a:srgbClr>
          </a:solidFill>
          <a:ln w="88900" cap="sq">
            <a:solidFill>
              <a:srgbClr val="002060"/>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spTree>
    <p:custDataLst>
      <p:tags r:id="rId1"/>
    </p:custData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556"/>
        <p:cNvGrpSpPr/>
        <p:nvPr/>
      </p:nvGrpSpPr>
      <p:grpSpPr>
        <a:xfrm>
          <a:off x="0" y="0"/>
          <a:ext cx="0" cy="0"/>
          <a:chOff x="0" y="0"/>
          <a:chExt cx="0" cy="0"/>
        </a:xfrm>
      </p:grpSpPr>
      <p:sp>
        <p:nvSpPr>
          <p:cNvPr id="1557" name="Google Shape;1557;g1f0f6df444c_6_398"/>
          <p:cNvSpPr txBox="1">
            <a:spLocks noGrp="1"/>
          </p:cNvSpPr>
          <p:nvPr>
            <p:ph type="title"/>
          </p:nvPr>
        </p:nvSpPr>
        <p:spPr>
          <a:xfrm>
            <a:off x="190150" y="171320"/>
            <a:ext cx="11811600" cy="1105430"/>
          </a:xfrm>
          <a:prstGeom prst="rect">
            <a:avLst/>
          </a:prstGeom>
          <a:noFill/>
          <a:ln>
            <a:noFill/>
          </a:ln>
        </p:spPr>
        <p:txBody>
          <a:bodyPr spcFirstLastPara="1" wrap="square" lIns="91400" tIns="45700" rIns="91400" bIns="45700" anchor="t" anchorCtr="0">
            <a:noAutofit/>
          </a:bodyPr>
          <a:lstStyle/>
          <a:p>
            <a:pPr marL="0" lvl="0" indent="0" rtl="0">
              <a:lnSpc>
                <a:spcPct val="85000"/>
              </a:lnSpc>
              <a:spcBef>
                <a:spcPts val="0"/>
              </a:spcBef>
              <a:spcAft>
                <a:spcPts val="0"/>
              </a:spcAft>
              <a:buClr>
                <a:srgbClr val="002060"/>
              </a:buClr>
              <a:buSzPts val="4300"/>
              <a:buFont typeface="Arial"/>
              <a:buNone/>
            </a:pPr>
            <a:r>
              <a:rPr lang="en-US" i="1" dirty="0">
                <a:solidFill>
                  <a:srgbClr val="002060"/>
                </a:solidFill>
                <a:latin typeface="+mj-lt"/>
              </a:rPr>
              <a:t>Potentially Eligible (PE) </a:t>
            </a:r>
            <a:r>
              <a:rPr lang="en-US" dirty="0">
                <a:solidFill>
                  <a:srgbClr val="002060"/>
                </a:solidFill>
                <a:latin typeface="+mj-lt"/>
              </a:rPr>
              <a:t>Students with Disabilities</a:t>
            </a:r>
            <a:endParaRPr dirty="0">
              <a:solidFill>
                <a:srgbClr val="002060"/>
              </a:solidFill>
              <a:latin typeface="+mj-lt"/>
            </a:endParaRPr>
          </a:p>
        </p:txBody>
      </p:sp>
      <p:sp>
        <p:nvSpPr>
          <p:cNvPr id="1558" name="Google Shape;1558;g1f0f6df444c_6_398"/>
          <p:cNvSpPr txBox="1">
            <a:spLocks noGrp="1"/>
          </p:cNvSpPr>
          <p:nvPr>
            <p:ph type="body" idx="1"/>
          </p:nvPr>
        </p:nvSpPr>
        <p:spPr>
          <a:xfrm>
            <a:off x="190150" y="918818"/>
            <a:ext cx="11568000" cy="4726500"/>
          </a:xfrm>
          <a:prstGeom prst="rect">
            <a:avLst/>
          </a:prstGeom>
          <a:noFill/>
          <a:ln>
            <a:noFill/>
          </a:ln>
        </p:spPr>
        <p:txBody>
          <a:bodyPr spcFirstLastPara="1" wrap="square" lIns="91400" tIns="45700" rIns="91400" bIns="45700" anchor="t" anchorCtr="0">
            <a:normAutofit fontScale="62500" lnSpcReduction="20000"/>
          </a:bodyPr>
          <a:lstStyle/>
          <a:p>
            <a:pPr marL="533400" lvl="1" indent="-533400" algn="l" rtl="0">
              <a:lnSpc>
                <a:spcPct val="130000"/>
              </a:lnSpc>
              <a:spcBef>
                <a:spcPts val="1000"/>
              </a:spcBef>
              <a:spcAft>
                <a:spcPts val="0"/>
              </a:spcAft>
              <a:buSzPct val="102940"/>
              <a:buNone/>
            </a:pPr>
            <a:r>
              <a:rPr lang="en-US" sz="3400" b="1" dirty="0">
                <a:solidFill>
                  <a:schemeClr val="dk2"/>
                </a:solidFill>
                <a:latin typeface="Arial"/>
                <a:ea typeface="Arial"/>
                <a:cs typeface="Arial"/>
                <a:sym typeface="Arial"/>
              </a:rPr>
              <a:t>May Receive: </a:t>
            </a:r>
            <a:endParaRPr sz="3400" b="1" dirty="0">
              <a:solidFill>
                <a:schemeClr val="dk2"/>
              </a:solidFill>
              <a:latin typeface="Arial"/>
              <a:ea typeface="Arial"/>
              <a:cs typeface="Arial"/>
              <a:sym typeface="Arial"/>
            </a:endParaRPr>
          </a:p>
          <a:p>
            <a:pPr marL="457200" lvl="2" indent="-365760" algn="l" rtl="0">
              <a:lnSpc>
                <a:spcPct val="130000"/>
              </a:lnSpc>
              <a:spcBef>
                <a:spcPts val="800"/>
              </a:spcBef>
              <a:spcAft>
                <a:spcPts val="0"/>
              </a:spcAft>
              <a:buClr>
                <a:schemeClr val="accent1"/>
              </a:buClr>
              <a:buSzPct val="100000"/>
              <a:buFont typeface="Wingdings" panose="05000000000000000000" pitchFamily="2" charset="2"/>
              <a:buChar char="ü"/>
            </a:pPr>
            <a:r>
              <a:rPr lang="en-US" sz="3400" b="1" dirty="0">
                <a:solidFill>
                  <a:schemeClr val="accent1"/>
                </a:solidFill>
                <a:latin typeface="Arial"/>
                <a:ea typeface="Arial"/>
                <a:cs typeface="Arial"/>
                <a:sym typeface="Arial"/>
              </a:rPr>
              <a:t>Five required pre-employment transition services </a:t>
            </a:r>
            <a:endParaRPr sz="3400" dirty="0">
              <a:solidFill>
                <a:schemeClr val="accent1"/>
              </a:solidFill>
            </a:endParaRPr>
          </a:p>
          <a:p>
            <a:pPr marL="914400" lvl="4" indent="-365760" algn="l" rtl="0">
              <a:lnSpc>
                <a:spcPct val="130000"/>
              </a:lnSpc>
              <a:spcBef>
                <a:spcPts val="800"/>
              </a:spcBef>
              <a:spcAft>
                <a:spcPts val="0"/>
              </a:spcAft>
              <a:buClr>
                <a:schemeClr val="accent1"/>
              </a:buClr>
              <a:buSzPct val="100000"/>
              <a:buFont typeface="Corbel"/>
              <a:buAutoNum type="arabicPeriod"/>
            </a:pPr>
            <a:r>
              <a:rPr lang="en-US" sz="2900" dirty="0">
                <a:solidFill>
                  <a:schemeClr val="dk2"/>
                </a:solidFill>
                <a:latin typeface="Arial"/>
                <a:ea typeface="Arial"/>
                <a:cs typeface="Arial"/>
                <a:sym typeface="Arial"/>
              </a:rPr>
              <a:t>Job exploration counseling</a:t>
            </a:r>
            <a:endParaRPr dirty="0">
              <a:solidFill>
                <a:schemeClr val="dk2"/>
              </a:solidFill>
            </a:endParaRPr>
          </a:p>
          <a:p>
            <a:pPr marL="914400" lvl="4" indent="-365760" algn="l" rtl="0">
              <a:lnSpc>
                <a:spcPct val="130000"/>
              </a:lnSpc>
              <a:spcBef>
                <a:spcPts val="800"/>
              </a:spcBef>
              <a:spcAft>
                <a:spcPts val="0"/>
              </a:spcAft>
              <a:buClr>
                <a:schemeClr val="accent1"/>
              </a:buClr>
              <a:buSzPct val="100000"/>
              <a:buFont typeface="Corbel"/>
              <a:buAutoNum type="arabicPeriod"/>
            </a:pPr>
            <a:r>
              <a:rPr lang="en-US" sz="2900" dirty="0">
                <a:solidFill>
                  <a:schemeClr val="dk2"/>
                </a:solidFill>
                <a:latin typeface="Arial"/>
                <a:ea typeface="Arial"/>
                <a:cs typeface="Arial"/>
                <a:sym typeface="Arial"/>
              </a:rPr>
              <a:t>Work-based learning experiences</a:t>
            </a:r>
            <a:endParaRPr dirty="0">
              <a:solidFill>
                <a:schemeClr val="dk2"/>
              </a:solidFill>
            </a:endParaRPr>
          </a:p>
          <a:p>
            <a:pPr marL="914400" lvl="4" indent="-365760" algn="l" rtl="0">
              <a:lnSpc>
                <a:spcPct val="130000"/>
              </a:lnSpc>
              <a:spcBef>
                <a:spcPts val="800"/>
              </a:spcBef>
              <a:spcAft>
                <a:spcPts val="0"/>
              </a:spcAft>
              <a:buClr>
                <a:schemeClr val="accent1"/>
              </a:buClr>
              <a:buSzPct val="100000"/>
              <a:buFont typeface="Corbel"/>
              <a:buAutoNum type="arabicPeriod"/>
            </a:pPr>
            <a:r>
              <a:rPr lang="en-US" sz="2900" dirty="0">
                <a:solidFill>
                  <a:schemeClr val="dk2"/>
                </a:solidFill>
                <a:latin typeface="Arial"/>
                <a:ea typeface="Arial"/>
                <a:cs typeface="Arial"/>
                <a:sym typeface="Arial"/>
              </a:rPr>
              <a:t>Counseling on opportunities for enrolment in higher ed</a:t>
            </a:r>
            <a:endParaRPr sz="2900" dirty="0">
              <a:solidFill>
                <a:schemeClr val="dk2"/>
              </a:solidFill>
              <a:latin typeface="Arial"/>
              <a:ea typeface="Arial"/>
              <a:cs typeface="Arial"/>
              <a:sym typeface="Arial"/>
            </a:endParaRPr>
          </a:p>
          <a:p>
            <a:pPr marL="914400" lvl="4" indent="-365760" algn="l" rtl="0">
              <a:lnSpc>
                <a:spcPct val="130000"/>
              </a:lnSpc>
              <a:spcBef>
                <a:spcPts val="800"/>
              </a:spcBef>
              <a:spcAft>
                <a:spcPts val="0"/>
              </a:spcAft>
              <a:buClr>
                <a:schemeClr val="accent1"/>
              </a:buClr>
              <a:buSzPct val="100000"/>
              <a:buFont typeface="Corbel"/>
              <a:buAutoNum type="arabicPeriod"/>
            </a:pPr>
            <a:r>
              <a:rPr lang="en-US" sz="2900" dirty="0">
                <a:solidFill>
                  <a:schemeClr val="dk2"/>
                </a:solidFill>
                <a:latin typeface="Arial"/>
                <a:ea typeface="Arial"/>
                <a:cs typeface="Arial"/>
                <a:sym typeface="Arial"/>
              </a:rPr>
              <a:t>Workplace readiness training</a:t>
            </a:r>
            <a:endParaRPr dirty="0">
              <a:solidFill>
                <a:schemeClr val="dk2"/>
              </a:solidFill>
            </a:endParaRPr>
          </a:p>
          <a:p>
            <a:pPr marL="914400" lvl="4" indent="-365760" algn="l" rtl="0">
              <a:lnSpc>
                <a:spcPct val="130000"/>
              </a:lnSpc>
              <a:spcBef>
                <a:spcPts val="800"/>
              </a:spcBef>
              <a:spcAft>
                <a:spcPts val="0"/>
              </a:spcAft>
              <a:buClr>
                <a:schemeClr val="accent1"/>
              </a:buClr>
              <a:buSzPct val="100000"/>
              <a:buFont typeface="Corbel"/>
              <a:buAutoNum type="arabicPeriod"/>
            </a:pPr>
            <a:r>
              <a:rPr lang="en-US" sz="2900" dirty="0">
                <a:solidFill>
                  <a:schemeClr val="dk2"/>
                </a:solidFill>
                <a:latin typeface="Arial"/>
                <a:ea typeface="Arial"/>
                <a:cs typeface="Arial"/>
                <a:sym typeface="Arial"/>
              </a:rPr>
              <a:t>Self-advocacy </a:t>
            </a:r>
            <a:endParaRPr sz="2900" dirty="0">
              <a:solidFill>
                <a:schemeClr val="dk2"/>
              </a:solidFill>
              <a:latin typeface="Arial"/>
              <a:ea typeface="Arial"/>
              <a:cs typeface="Arial"/>
              <a:sym typeface="Arial"/>
            </a:endParaRPr>
          </a:p>
          <a:p>
            <a:pPr marL="1485900" lvl="2" indent="-304800" algn="l" rtl="0">
              <a:lnSpc>
                <a:spcPct val="130000"/>
              </a:lnSpc>
              <a:spcBef>
                <a:spcPts val="800"/>
              </a:spcBef>
              <a:spcAft>
                <a:spcPts val="0"/>
              </a:spcAft>
              <a:buSzPct val="81250"/>
              <a:buFont typeface="Arial"/>
              <a:buNone/>
            </a:pPr>
            <a:endParaRPr sz="3200" dirty="0">
              <a:solidFill>
                <a:schemeClr val="dk2"/>
              </a:solidFill>
              <a:latin typeface="Arial"/>
              <a:ea typeface="Arial"/>
              <a:cs typeface="Arial"/>
              <a:sym typeface="Arial"/>
            </a:endParaRPr>
          </a:p>
          <a:p>
            <a:pPr marL="457200" lvl="2" indent="-365760">
              <a:lnSpc>
                <a:spcPct val="130000"/>
              </a:lnSpc>
              <a:spcBef>
                <a:spcPts val="800"/>
              </a:spcBef>
              <a:buClr>
                <a:schemeClr val="accent1"/>
              </a:buClr>
              <a:buSzPct val="100000"/>
              <a:buFont typeface="Wingdings" panose="05000000000000000000" pitchFamily="2" charset="2"/>
              <a:buChar char="ü"/>
            </a:pPr>
            <a:r>
              <a:rPr lang="en-US" sz="3400" b="1" dirty="0">
                <a:solidFill>
                  <a:schemeClr val="accent1"/>
                </a:solidFill>
                <a:latin typeface="Arial"/>
                <a:cs typeface="Arial"/>
                <a:sym typeface="Arial"/>
              </a:rPr>
              <a:t>Auxiliary aids and services </a:t>
            </a:r>
            <a:endParaRPr sz="3400" b="1" dirty="0">
              <a:solidFill>
                <a:schemeClr val="accent1"/>
              </a:solidFill>
              <a:latin typeface="Arial"/>
              <a:cs typeface="Arial"/>
              <a:sym typeface="Arial"/>
            </a:endParaRPr>
          </a:p>
          <a:p>
            <a:pPr marL="914400" lvl="3" indent="-365760" algn="l" rtl="0">
              <a:lnSpc>
                <a:spcPct val="130000"/>
              </a:lnSpc>
              <a:spcBef>
                <a:spcPts val="800"/>
              </a:spcBef>
              <a:spcAft>
                <a:spcPts val="0"/>
              </a:spcAft>
              <a:buClr>
                <a:schemeClr val="accent1"/>
              </a:buClr>
              <a:buSzPct val="79310"/>
              <a:buFont typeface="Courier New" panose="02070309020205020404" pitchFamily="49" charset="0"/>
              <a:buChar char="o"/>
            </a:pPr>
            <a:r>
              <a:rPr lang="en-US" sz="2900" dirty="0">
                <a:solidFill>
                  <a:schemeClr val="dk2"/>
                </a:solidFill>
                <a:latin typeface="Arial"/>
                <a:ea typeface="Arial"/>
                <a:cs typeface="Arial"/>
                <a:sym typeface="Arial"/>
              </a:rPr>
              <a:t>Auxiliary aids and services needed by a </a:t>
            </a:r>
            <a:r>
              <a:rPr lang="en-US" sz="2900" b="1" dirty="0">
                <a:solidFill>
                  <a:schemeClr val="dk2"/>
                </a:solidFill>
                <a:latin typeface="Arial"/>
                <a:ea typeface="Arial"/>
                <a:cs typeface="Arial"/>
                <a:sym typeface="Arial"/>
              </a:rPr>
              <a:t>student with a sensory or communicative disability </a:t>
            </a:r>
            <a:r>
              <a:rPr lang="en-US" sz="2900" dirty="0">
                <a:solidFill>
                  <a:schemeClr val="dk2"/>
                </a:solidFill>
                <a:latin typeface="Arial"/>
                <a:ea typeface="Arial"/>
                <a:cs typeface="Arial"/>
                <a:sym typeface="Arial"/>
              </a:rPr>
              <a:t>in order to access pre-employment transition services.</a:t>
            </a:r>
            <a:endParaRPr sz="2900" dirty="0">
              <a:solidFill>
                <a:schemeClr val="dk2"/>
              </a:solidFill>
              <a:latin typeface="Arial"/>
              <a:ea typeface="Arial"/>
              <a:cs typeface="Arial"/>
              <a:sym typeface="Arial"/>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 name="ARTICULATE_SLIDE_COUNT" val="41"/>
</p:tagLst>
</file>

<file path=ppt/tags/tag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NTACT-TheCollaborative">
  <a:themeElements>
    <a:clrScheme name="NTACT-The Collaborative">
      <a:dk1>
        <a:srgbClr val="000000"/>
      </a:dk1>
      <a:lt1>
        <a:srgbClr val="FFFFFF"/>
      </a:lt1>
      <a:dk2>
        <a:srgbClr val="303077"/>
      </a:dk2>
      <a:lt2>
        <a:srgbClr val="E7E6E6"/>
      </a:lt2>
      <a:accent1>
        <a:srgbClr val="0067B2"/>
      </a:accent1>
      <a:accent2>
        <a:srgbClr val="652C8F"/>
      </a:accent2>
      <a:accent3>
        <a:srgbClr val="A5A5A5"/>
      </a:accent3>
      <a:accent4>
        <a:srgbClr val="F46138"/>
      </a:accent4>
      <a:accent5>
        <a:srgbClr val="009438"/>
      </a:accent5>
      <a:accent6>
        <a:srgbClr val="7045BB"/>
      </a:accent6>
      <a:hlink>
        <a:srgbClr val="672A8F"/>
      </a:hlink>
      <a:folHlink>
        <a:srgbClr val="672A8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5_NTACT-TheCollaborative">
  <a:themeElements>
    <a:clrScheme name="NTACT-The Collaborative">
      <a:dk1>
        <a:srgbClr val="000000"/>
      </a:dk1>
      <a:lt1>
        <a:srgbClr val="FFFFFF"/>
      </a:lt1>
      <a:dk2>
        <a:srgbClr val="303077"/>
      </a:dk2>
      <a:lt2>
        <a:srgbClr val="E7E6E6"/>
      </a:lt2>
      <a:accent1>
        <a:srgbClr val="0067B2"/>
      </a:accent1>
      <a:accent2>
        <a:srgbClr val="652C8F"/>
      </a:accent2>
      <a:accent3>
        <a:srgbClr val="A5A5A5"/>
      </a:accent3>
      <a:accent4>
        <a:srgbClr val="F46138"/>
      </a:accent4>
      <a:accent5>
        <a:srgbClr val="009438"/>
      </a:accent5>
      <a:accent6>
        <a:srgbClr val="7045BB"/>
      </a:accent6>
      <a:hlink>
        <a:srgbClr val="672A8F"/>
      </a:hlink>
      <a:folHlink>
        <a:srgbClr val="672A8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NTACTC">
  <a:themeElements>
    <a:clrScheme name="NTACT-The Collaborative">
      <a:dk1>
        <a:srgbClr val="000000"/>
      </a:dk1>
      <a:lt1>
        <a:srgbClr val="FFFFFF"/>
      </a:lt1>
      <a:dk2>
        <a:srgbClr val="303077"/>
      </a:dk2>
      <a:lt2>
        <a:srgbClr val="E7E6E6"/>
      </a:lt2>
      <a:accent1>
        <a:srgbClr val="0067B2"/>
      </a:accent1>
      <a:accent2>
        <a:srgbClr val="652C8F"/>
      </a:accent2>
      <a:accent3>
        <a:srgbClr val="A5A5A5"/>
      </a:accent3>
      <a:accent4>
        <a:srgbClr val="F46138"/>
      </a:accent4>
      <a:accent5>
        <a:srgbClr val="009438"/>
      </a:accent5>
      <a:accent6>
        <a:srgbClr val="7045BB"/>
      </a:accent6>
      <a:hlink>
        <a:srgbClr val="672A8F"/>
      </a:hlink>
      <a:folHlink>
        <a:srgbClr val="672A8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8_NTACT-TheCollaborative">
  <a:themeElements>
    <a:clrScheme name="NTACT-The Collaborative">
      <a:dk1>
        <a:srgbClr val="000000"/>
      </a:dk1>
      <a:lt1>
        <a:srgbClr val="FFFFFF"/>
      </a:lt1>
      <a:dk2>
        <a:srgbClr val="303077"/>
      </a:dk2>
      <a:lt2>
        <a:srgbClr val="E7E6E6"/>
      </a:lt2>
      <a:accent1>
        <a:srgbClr val="0067B2"/>
      </a:accent1>
      <a:accent2>
        <a:srgbClr val="652C8F"/>
      </a:accent2>
      <a:accent3>
        <a:srgbClr val="A5A5A5"/>
      </a:accent3>
      <a:accent4>
        <a:srgbClr val="F46138"/>
      </a:accent4>
      <a:accent5>
        <a:srgbClr val="009438"/>
      </a:accent5>
      <a:accent6>
        <a:srgbClr val="7045BB"/>
      </a:accent6>
      <a:hlink>
        <a:srgbClr val="672A8F"/>
      </a:hlink>
      <a:folHlink>
        <a:srgbClr val="672A8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7_NTACT-TheCollaborative">
  <a:themeElements>
    <a:clrScheme name="NTACT-The Collaborative">
      <a:dk1>
        <a:srgbClr val="000000"/>
      </a:dk1>
      <a:lt1>
        <a:srgbClr val="FFFFFF"/>
      </a:lt1>
      <a:dk2>
        <a:srgbClr val="303077"/>
      </a:dk2>
      <a:lt2>
        <a:srgbClr val="E7E6E6"/>
      </a:lt2>
      <a:accent1>
        <a:srgbClr val="0067B2"/>
      </a:accent1>
      <a:accent2>
        <a:srgbClr val="652C8F"/>
      </a:accent2>
      <a:accent3>
        <a:srgbClr val="A5A5A5"/>
      </a:accent3>
      <a:accent4>
        <a:srgbClr val="F46138"/>
      </a:accent4>
      <a:accent5>
        <a:srgbClr val="009438"/>
      </a:accent5>
      <a:accent6>
        <a:srgbClr val="7045BB"/>
      </a:accent6>
      <a:hlink>
        <a:srgbClr val="672A8F"/>
      </a:hlink>
      <a:folHlink>
        <a:srgbClr val="672A8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1_NTACT-TheCollaborative">
  <a:themeElements>
    <a:clrScheme name="NTACT-The Collaborative">
      <a:dk1>
        <a:srgbClr val="000000"/>
      </a:dk1>
      <a:lt1>
        <a:srgbClr val="FFFFFF"/>
      </a:lt1>
      <a:dk2>
        <a:srgbClr val="303077"/>
      </a:dk2>
      <a:lt2>
        <a:srgbClr val="E7E6E6"/>
      </a:lt2>
      <a:accent1>
        <a:srgbClr val="0067B2"/>
      </a:accent1>
      <a:accent2>
        <a:srgbClr val="652C8F"/>
      </a:accent2>
      <a:accent3>
        <a:srgbClr val="A5A5A5"/>
      </a:accent3>
      <a:accent4>
        <a:srgbClr val="F46138"/>
      </a:accent4>
      <a:accent5>
        <a:srgbClr val="009438"/>
      </a:accent5>
      <a:accent6>
        <a:srgbClr val="7045BB"/>
      </a:accent6>
      <a:hlink>
        <a:srgbClr val="672A8F"/>
      </a:hlink>
      <a:folHlink>
        <a:srgbClr val="672A8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A1AB4CD10FCCE840A9F7A60CFEA07643" ma:contentTypeVersion="17" ma:contentTypeDescription="Create a new document." ma:contentTypeScope="" ma:versionID="83e43fb4e3658ded98e87e5342494afd">
  <xsd:schema xmlns:xsd="http://www.w3.org/2001/XMLSchema" xmlns:xs="http://www.w3.org/2001/XMLSchema" xmlns:p="http://schemas.microsoft.com/office/2006/metadata/properties" xmlns:ns2="54a9d15e-ee5c-48f1-9d99-365d542a9913" xmlns:ns3="4ba7d84b-d7bd-46b4-a66c-7a610aef47b7" targetNamespace="http://schemas.microsoft.com/office/2006/metadata/properties" ma:root="true" ma:fieldsID="4979febb1e9aeba4e7fa806d8bba48f9" ns2:_="" ns3:_="">
    <xsd:import namespace="54a9d15e-ee5c-48f1-9d99-365d542a9913"/>
    <xsd:import namespace="4ba7d84b-d7bd-46b4-a66c-7a610aef47b7"/>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lcf76f155ced4ddcb4097134ff3c332f" minOccurs="0"/>
                <xsd:element ref="ns3:TaxCatchAll" minOccurs="0"/>
                <xsd:element ref="ns2:MediaServiceDateTaken" minOccurs="0"/>
                <xsd:element ref="ns2:MediaServiceOCR" minOccurs="0"/>
                <xsd:element ref="ns2:MediaServiceGenerationTime" minOccurs="0"/>
                <xsd:element ref="ns2:MediaServiceEventHashCode" minOccurs="0"/>
                <xsd:element ref="ns2:MediaLengthInSeconds" minOccurs="0"/>
                <xsd:element ref="ns2:MediaServiceLocation" minOccurs="0"/>
                <xsd:element ref="ns3:SharedWithUsers" minOccurs="0"/>
                <xsd:element ref="ns3:SharedWithDetails"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4a9d15e-ee5c-48f1-9d99-365d542a9913"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lcf76f155ced4ddcb4097134ff3c332f" ma:index="13" nillable="true" ma:taxonomy="true" ma:internalName="lcf76f155ced4ddcb4097134ff3c332f" ma:taxonomyFieldName="MediaServiceImageTags" ma:displayName="Image Tags" ma:readOnly="false" ma:fieldId="{5cf76f15-5ced-4ddc-b409-7134ff3c332f}" ma:taxonomyMulti="true" ma:sspId="33db4deb-8d57-425f-b55a-80c757add84c" ma:termSetId="09814cd3-568e-fe90-9814-8d621ff8fb84" ma:anchorId="fba54fb3-c3e1-fe81-a776-ca4b69148c4d" ma:open="true" ma:isKeyword="false">
      <xsd:complexType>
        <xsd:sequence>
          <xsd:element ref="pc:Terms" minOccurs="0" maxOccurs="1"/>
        </xsd:sequence>
      </xsd:complexType>
    </xsd:element>
    <xsd:element name="MediaServiceDateTaken" ma:index="15" nillable="true" ma:displayName="MediaServiceDateTaken" ma:hidden="true" ma:internalName="MediaServiceDateTaken"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LengthInSeconds" ma:index="19" nillable="true" ma:displayName="MediaLengthInSeconds" ma:hidden="true" ma:internalName="MediaLengthInSeconds" ma:readOnly="true">
      <xsd:simpleType>
        <xsd:restriction base="dms:Unknown"/>
      </xsd:simpleType>
    </xsd:element>
    <xsd:element name="MediaServiceLocation" ma:index="20" nillable="true" ma:displayName="Location" ma:description="" ma:indexed="true" ma:internalName="MediaServiceLocation" ma:readOnly="true">
      <xsd:simpleType>
        <xsd:restriction base="dms:Text"/>
      </xsd:simpleType>
    </xsd:element>
    <xsd:element name="MediaServiceObjectDetectorVersions" ma:index="23"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4"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4ba7d84b-d7bd-46b4-a66c-7a610aef47b7" elementFormDefault="qualified">
    <xsd:import namespace="http://schemas.microsoft.com/office/2006/documentManagement/types"/>
    <xsd:import namespace="http://schemas.microsoft.com/office/infopath/2007/PartnerControls"/>
    <xsd:element name="TaxCatchAll" ma:index="14" nillable="true" ma:displayName="Taxonomy Catch All Column" ma:hidden="true" ma:list="{85f04fa3-e4a5-44fd-aa02-cf510cf6520a}" ma:internalName="TaxCatchAll" ma:showField="CatchAllData" ma:web="4ba7d84b-d7bd-46b4-a66c-7a610aef47b7">
      <xsd:complexType>
        <xsd:complexContent>
          <xsd:extension base="dms:MultiChoiceLookup">
            <xsd:sequence>
              <xsd:element name="Value" type="dms:Lookup" maxOccurs="unbounded" minOccurs="0" nillable="true"/>
            </xsd:sequence>
          </xsd:extension>
        </xsd:complexContent>
      </xsd:complexType>
    </xsd:element>
    <xsd:element name="SharedWithUsers" ma:index="21"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2"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670A8C1A-4C9E-4435-9DA9-256A8D53B51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54a9d15e-ee5c-48f1-9d99-365d542a9913"/>
    <ds:schemaRef ds:uri="4ba7d84b-d7bd-46b4-a66c-7a610aef47b7"/>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B900636D-1D93-444F-A6A8-D46638FABEE5}">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41643</TotalTime>
  <Words>7783</Words>
  <Application>Microsoft Office PowerPoint</Application>
  <PresentationFormat>Widescreen</PresentationFormat>
  <Paragraphs>502</Paragraphs>
  <Slides>54</Slides>
  <Notes>46</Notes>
  <HiddenSlides>0</HiddenSlides>
  <MMClips>0</MMClips>
  <ScaleCrop>false</ScaleCrop>
  <HeadingPairs>
    <vt:vector size="6" baseType="variant">
      <vt:variant>
        <vt:lpstr>Fonts Used</vt:lpstr>
      </vt:variant>
      <vt:variant>
        <vt:i4>18</vt:i4>
      </vt:variant>
      <vt:variant>
        <vt:lpstr>Theme</vt:lpstr>
      </vt:variant>
      <vt:variant>
        <vt:i4>6</vt:i4>
      </vt:variant>
      <vt:variant>
        <vt:lpstr>Slide Titles</vt:lpstr>
      </vt:variant>
      <vt:variant>
        <vt:i4>54</vt:i4>
      </vt:variant>
    </vt:vector>
  </HeadingPairs>
  <TitlesOfParts>
    <vt:vector size="78" baseType="lpstr">
      <vt:lpstr>Calibri</vt:lpstr>
      <vt:lpstr>Cambria</vt:lpstr>
      <vt:lpstr>Verdana</vt:lpstr>
      <vt:lpstr>Symbol</vt:lpstr>
      <vt:lpstr>Arial</vt:lpstr>
      <vt:lpstr>NTR</vt:lpstr>
      <vt:lpstr>Helvetica Neue</vt:lpstr>
      <vt:lpstr>Arial Narrow</vt:lpstr>
      <vt:lpstr>Corbel</vt:lpstr>
      <vt:lpstr>Wingdings</vt:lpstr>
      <vt:lpstr>Montserrat Medium</vt:lpstr>
      <vt:lpstr>Montserrat</vt:lpstr>
      <vt:lpstr>Helvetica</vt:lpstr>
      <vt:lpstr>Georgia</vt:lpstr>
      <vt:lpstr>Courier New</vt:lpstr>
      <vt:lpstr>Open Sans</vt:lpstr>
      <vt:lpstr>Noto Sans Symbols</vt:lpstr>
      <vt:lpstr>Lucida Sans</vt:lpstr>
      <vt:lpstr>NTACT-TheCollaborative</vt:lpstr>
      <vt:lpstr>5_NTACT-TheCollaborative</vt:lpstr>
      <vt:lpstr>NTACTC</vt:lpstr>
      <vt:lpstr>8_NTACT-TheCollaborative</vt:lpstr>
      <vt:lpstr>7_NTACT-TheCollaborative</vt:lpstr>
      <vt:lpstr>1_NTACT-TheCollaborative</vt:lpstr>
      <vt:lpstr>Pre-ETS Service Delivery: Key Considerations for Staff and Providers</vt:lpstr>
      <vt:lpstr>Facilitator</vt:lpstr>
      <vt:lpstr>For Discussion</vt:lpstr>
      <vt:lpstr>Predictors of Post-School Success</vt:lpstr>
      <vt:lpstr>Pre-Employment Transition Services (361.48 (a))</vt:lpstr>
      <vt:lpstr>Pre-ETS Intent – Birds Eye View </vt:lpstr>
      <vt:lpstr>The 5 Required Pre-ETS Activities  The “Appetizer”</vt:lpstr>
      <vt:lpstr>Pre-ETS Compendium</vt:lpstr>
      <vt:lpstr>Potentially Eligible (PE) Students with Disabilities</vt:lpstr>
      <vt:lpstr>Eligible VR Students with Disabilities, with an Approved IPE</vt:lpstr>
      <vt:lpstr>Pre-ETS Five Required Activities, Curriculum,  and Guiding Questions</vt:lpstr>
      <vt:lpstr>Curriculum – Top 5 Considerations</vt:lpstr>
      <vt:lpstr>NTACT:C Resource – Five Pre-ETS Required Activities</vt:lpstr>
      <vt:lpstr>Key Features of the Pre-ETS 5 Required Activities</vt:lpstr>
      <vt:lpstr>Example: Job Exploration Counseling</vt:lpstr>
      <vt:lpstr>Guiding Questions - Example: Job Exploration Counseling </vt:lpstr>
      <vt:lpstr>Job Exploration Counseling: Activity Examples</vt:lpstr>
      <vt:lpstr>JEC: Examples of Learning Objectives/Outcome Indicators</vt:lpstr>
      <vt:lpstr>WBLE: Guiding Questions</vt:lpstr>
      <vt:lpstr>WBLE: Guiding Questions</vt:lpstr>
      <vt:lpstr>WBLE: Guiding Questions</vt:lpstr>
      <vt:lpstr>Work-Based Learning Experiences: Activity Examples (1)</vt:lpstr>
      <vt:lpstr>Work-Based Learning Experiences: Activity Examples (2)</vt:lpstr>
      <vt:lpstr>Work-Based Learning Experiences: Activity Examples (2)</vt:lpstr>
      <vt:lpstr>Paid Work-Based Learning Experiences: Does the student/family understand the impact of participation in paid work-based learning experiences?</vt:lpstr>
      <vt:lpstr>WBLE: Examples of Learning Objectives/Outcome Indicators</vt:lpstr>
      <vt:lpstr>WBLE: Examples of Learning Objectives/Outcome Indicators</vt:lpstr>
      <vt:lpstr>Counseling on Opportunities for Enrollment in Comprehensive Transition or Post-Secondary Educational Programs at Institutions of Higher Education (IHE) </vt:lpstr>
      <vt:lpstr>Counseling on Enrollment in CTP/PSE at IHE: Guiding Questions</vt:lpstr>
      <vt:lpstr>Counseling on Enrollment in CTP/PSE at IHE: Guiding Questions</vt:lpstr>
      <vt:lpstr>Counseling on Enrollment in CTP/PSE at IHE: Guiding Questions</vt:lpstr>
      <vt:lpstr>Counseling on Opportunities for Enrollment in CTP or PSE at IHEs: Activity Examples </vt:lpstr>
      <vt:lpstr>Counseling on Opportunities for Enrollment in CTP or PSE at IHEs : Examples of Learning Objectives/Outcome Indicators</vt:lpstr>
      <vt:lpstr>Counseling on Opportunities for Enrollment in CTP or PSE at IHEs : Examples of Learning Objectives/Outcome Indicators</vt:lpstr>
      <vt:lpstr>Workplace Readiness Training: Content Areas with Specific Guiding Questions (1) </vt:lpstr>
      <vt:lpstr>Workplace Readiness Training: Content Areas with Specific Guiding Questions (2) </vt:lpstr>
      <vt:lpstr>Workplace Readiness Training: Content Areas with Specific Guiding Questions</vt:lpstr>
      <vt:lpstr>Workplace Readiness Training: Examples of Activities (1) </vt:lpstr>
      <vt:lpstr>Workplace Readiness Training: Examples of Activities (2) </vt:lpstr>
      <vt:lpstr>Workplace Readiness Training: Examples of Activities (3) </vt:lpstr>
      <vt:lpstr>Workplace Readiness Training : Examples of Learning Objectives/Outcome Indicators</vt:lpstr>
      <vt:lpstr>Workplace Readiness Training : Examples of Learning Objectives/Outcome Indicators</vt:lpstr>
      <vt:lpstr>Instruction in Self Advocacy</vt:lpstr>
      <vt:lpstr>Instruction in Self Advocacy</vt:lpstr>
      <vt:lpstr>Instruction in Self Advocacy: Example Activities</vt:lpstr>
      <vt:lpstr>Instruction in Self Advocacy: Example Activities</vt:lpstr>
      <vt:lpstr>Instruction in Self Advocacy : Examples of Learning Objectives/Outcome Indicators</vt:lpstr>
      <vt:lpstr>Curriculum – Student Progress &amp; Outcome Indicators</vt:lpstr>
      <vt:lpstr>Explore Work</vt:lpstr>
      <vt:lpstr>Transition Tennessee: Pre-ETS Sequencing Guide</vt:lpstr>
      <vt:lpstr>Additional Pre-Employment Transition Services Resources</vt:lpstr>
      <vt:lpstr>References</vt:lpstr>
      <vt:lpstr>Disclaimer</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Transition 2024 – Moving Forward</dc:title>
  <dc:creator>Valerie Ruland</dc:creator>
  <cp:lastModifiedBy>Hanna Scarpetta</cp:lastModifiedBy>
  <cp:revision>201</cp:revision>
  <dcterms:created xsi:type="dcterms:W3CDTF">2021-03-10T17:04:54Z</dcterms:created>
  <dcterms:modified xsi:type="dcterms:W3CDTF">2025-05-27T16:40:39Z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rticulateGUID">
    <vt:lpwstr>541DCC19-911E-4E8B-BC02-682774478209</vt:lpwstr>
  </property>
  <property fmtid="{D5CDD505-2E9C-101B-9397-08002B2CF9AE}" pid="3" name="ArticulatePath">
    <vt:lpwstr>https://eriwi.sharepoint.com/sites/ERIAllStaff/Shared Documents/Shared/Training/GWU/ntact-projects/accessibility requests/2024_09-03_Pre-ETS-and-IPE/Pre-ETS and IPE ppt</vt:lpwstr>
  </property>
</Properties>
</file>